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3.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60" r:id="rId2"/>
    <p:sldMasterId id="2147483671" r:id="rId3"/>
  </p:sldMasterIdLst>
  <p:notesMasterIdLst>
    <p:notesMasterId r:id="rId30"/>
  </p:notesMasterIdLst>
  <p:sldIdLst>
    <p:sldId id="263" r:id="rId4"/>
    <p:sldId id="265" r:id="rId5"/>
    <p:sldId id="270" r:id="rId6"/>
    <p:sldId id="271" r:id="rId7"/>
    <p:sldId id="262" r:id="rId8"/>
    <p:sldId id="264" r:id="rId9"/>
    <p:sldId id="272" r:id="rId10"/>
    <p:sldId id="268" r:id="rId11"/>
    <p:sldId id="269" r:id="rId12"/>
    <p:sldId id="273" r:id="rId13"/>
    <p:sldId id="257" r:id="rId14"/>
    <p:sldId id="277" r:id="rId15"/>
    <p:sldId id="278" r:id="rId16"/>
    <p:sldId id="279" r:id="rId17"/>
    <p:sldId id="290" r:id="rId18"/>
    <p:sldId id="274" r:id="rId19"/>
    <p:sldId id="259" r:id="rId20"/>
    <p:sldId id="260" r:id="rId21"/>
    <p:sldId id="283" r:id="rId22"/>
    <p:sldId id="275" r:id="rId23"/>
    <p:sldId id="284" r:id="rId24"/>
    <p:sldId id="285" r:id="rId25"/>
    <p:sldId id="281" r:id="rId26"/>
    <p:sldId id="280" r:id="rId27"/>
    <p:sldId id="286" r:id="rId28"/>
    <p:sldId id="282"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9655" autoAdjust="0"/>
  </p:normalViewPr>
  <p:slideViewPr>
    <p:cSldViewPr snapToGrid="0" snapToObjects="1">
      <p:cViewPr varScale="1">
        <p:scale>
          <a:sx n="65" d="100"/>
          <a:sy n="65"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A4C66-F74C-414A-B7A5-59E9B09D0920}" type="doc">
      <dgm:prSet loTypeId="urn:microsoft.com/office/officeart/2005/8/layout/chevron2" loCatId="list" qsTypeId="urn:microsoft.com/office/officeart/2005/8/quickstyle/simple1" qsCatId="simple" csTypeId="urn:microsoft.com/office/officeart/2005/8/colors/colorful1" csCatId="colorful" phldr="1"/>
      <dgm:spPr/>
    </dgm:pt>
    <dgm:pt modelId="{82285936-1271-4D11-ACA7-2AAFC4A1E60E}">
      <dgm:prSet phldrT="[Text]" custT="1"/>
      <dgm:spPr/>
      <dgm:t>
        <a:bodyPr/>
        <a:lstStyle/>
        <a:p>
          <a:endParaRPr lang="en-US" sz="1400" dirty="0" smtClean="0"/>
        </a:p>
        <a:p>
          <a:r>
            <a:rPr lang="en-US" sz="1400" dirty="0" smtClean="0"/>
            <a:t>CONFIDENCIALIDAD </a:t>
          </a:r>
          <a:endParaRPr lang="en-US" sz="1400" dirty="0"/>
        </a:p>
      </dgm:t>
    </dgm:pt>
    <dgm:pt modelId="{1A64839F-D591-4A44-9CC9-89E2697725F8}" type="parTrans" cxnId="{F310741C-BB79-4B75-8FF5-1C9530BB3455}">
      <dgm:prSet/>
      <dgm:spPr/>
      <dgm:t>
        <a:bodyPr/>
        <a:lstStyle/>
        <a:p>
          <a:endParaRPr lang="en-US"/>
        </a:p>
      </dgm:t>
    </dgm:pt>
    <dgm:pt modelId="{58B61A13-7A8A-49A4-B249-9506E954BB3F}" type="sibTrans" cxnId="{F310741C-BB79-4B75-8FF5-1C9530BB3455}">
      <dgm:prSet/>
      <dgm:spPr/>
      <dgm:t>
        <a:bodyPr/>
        <a:lstStyle/>
        <a:p>
          <a:endParaRPr lang="en-US"/>
        </a:p>
      </dgm:t>
    </dgm:pt>
    <dgm:pt modelId="{07EB498B-7064-4B3C-B4BB-3762F964D737}">
      <dgm:prSet phldrT="[Text]" custT="1"/>
      <dgm:spPr/>
      <dgm:t>
        <a:bodyPr/>
        <a:lstStyle/>
        <a:p>
          <a:endParaRPr lang="en-US" sz="1400" dirty="0" smtClean="0"/>
        </a:p>
        <a:p>
          <a:r>
            <a:rPr lang="en-US" sz="1400" dirty="0" smtClean="0"/>
            <a:t>AUTODETERMINACIÓN</a:t>
          </a:r>
          <a:endParaRPr lang="en-US" sz="1400" dirty="0"/>
        </a:p>
      </dgm:t>
    </dgm:pt>
    <dgm:pt modelId="{1B87317A-A782-4E2E-B5EE-C88924782BEF}" type="parTrans" cxnId="{A069A6D5-8C02-41E7-99D2-BAF7EC0D9063}">
      <dgm:prSet/>
      <dgm:spPr/>
      <dgm:t>
        <a:bodyPr/>
        <a:lstStyle/>
        <a:p>
          <a:endParaRPr lang="en-US"/>
        </a:p>
      </dgm:t>
    </dgm:pt>
    <dgm:pt modelId="{36323CB4-FDA1-4FE5-A0B0-843A4DB6C77C}" type="sibTrans" cxnId="{A069A6D5-8C02-41E7-99D2-BAF7EC0D9063}">
      <dgm:prSet/>
      <dgm:spPr/>
      <dgm:t>
        <a:bodyPr/>
        <a:lstStyle/>
        <a:p>
          <a:endParaRPr lang="en-US"/>
        </a:p>
      </dgm:t>
    </dgm:pt>
    <dgm:pt modelId="{74E6B6FF-4326-4652-B827-984E0AAFA00A}">
      <dgm:prSet phldrT="[Text]" custT="1"/>
      <dgm:spPr/>
      <dgm:t>
        <a:bodyPr/>
        <a:lstStyle/>
        <a:p>
          <a:endParaRPr lang="en-US" sz="1400" dirty="0" smtClean="0"/>
        </a:p>
        <a:p>
          <a:r>
            <a:rPr lang="en-US" sz="1400" dirty="0" smtClean="0"/>
            <a:t>NO DISCRIMINACIÓN  </a:t>
          </a:r>
          <a:endParaRPr lang="en-US" sz="1400" dirty="0"/>
        </a:p>
      </dgm:t>
    </dgm:pt>
    <dgm:pt modelId="{55A6515E-2626-4945-B55A-5A654271959E}" type="parTrans" cxnId="{2FBCE1AC-67A2-44F7-B6DE-FA3094AB7DA7}">
      <dgm:prSet/>
      <dgm:spPr/>
      <dgm:t>
        <a:bodyPr/>
        <a:lstStyle/>
        <a:p>
          <a:endParaRPr lang="en-US"/>
        </a:p>
      </dgm:t>
    </dgm:pt>
    <dgm:pt modelId="{58492950-BB1C-4328-A29A-F3ACC979C656}" type="sibTrans" cxnId="{2FBCE1AC-67A2-44F7-B6DE-FA3094AB7DA7}">
      <dgm:prSet/>
      <dgm:spPr/>
      <dgm:t>
        <a:bodyPr/>
        <a:lstStyle/>
        <a:p>
          <a:endParaRPr lang="en-US"/>
        </a:p>
      </dgm:t>
    </dgm:pt>
    <dgm:pt modelId="{B3ADE6F4-3300-44D1-BA0A-00438B12D660}">
      <dgm:prSet custT="1"/>
      <dgm:spPr/>
      <dgm:t>
        <a:bodyPr/>
        <a:lstStyle/>
        <a:p>
          <a:r>
            <a:rPr lang="es-PA" sz="1400" dirty="0" smtClean="0"/>
            <a:t>Respetar la decisión de la persona, analizando su situación particular. </a:t>
          </a:r>
          <a:endParaRPr lang="es-PA" sz="1400" dirty="0"/>
        </a:p>
      </dgm:t>
    </dgm:pt>
    <dgm:pt modelId="{DC2936D8-F3B5-498A-B4B1-9F9077601B88}" type="parTrans" cxnId="{B5EF5509-0017-4CB3-8BDA-6768A33F2C4B}">
      <dgm:prSet/>
      <dgm:spPr/>
      <dgm:t>
        <a:bodyPr/>
        <a:lstStyle/>
        <a:p>
          <a:endParaRPr lang="en-US"/>
        </a:p>
      </dgm:t>
    </dgm:pt>
    <dgm:pt modelId="{687F6C1B-C9F7-4F74-9496-A6A50FC806AB}" type="sibTrans" cxnId="{B5EF5509-0017-4CB3-8BDA-6768A33F2C4B}">
      <dgm:prSet/>
      <dgm:spPr/>
      <dgm:t>
        <a:bodyPr/>
        <a:lstStyle/>
        <a:p>
          <a:endParaRPr lang="en-US"/>
        </a:p>
      </dgm:t>
    </dgm:pt>
    <dgm:pt modelId="{60654D6B-99C9-472E-B5A6-877358BA560E}">
      <dgm:prSet custT="1"/>
      <dgm:spPr/>
      <dgm:t>
        <a:bodyPr/>
        <a:lstStyle/>
        <a:p>
          <a:r>
            <a:rPr lang="es-PA" sz="1400" dirty="0" smtClean="0"/>
            <a:t>Establecer medios y pautas de seguridad para la comunicación, brindar alternativas.</a:t>
          </a:r>
          <a:endParaRPr lang="es-PA" sz="1400" dirty="0"/>
        </a:p>
      </dgm:t>
    </dgm:pt>
    <dgm:pt modelId="{BBD91892-3B64-4AEC-BE32-B3951AEEE789}" type="parTrans" cxnId="{565E722C-6D57-4710-8C3E-DDC1C6A04F0F}">
      <dgm:prSet/>
      <dgm:spPr/>
      <dgm:t>
        <a:bodyPr/>
        <a:lstStyle/>
        <a:p>
          <a:endParaRPr lang="en-US"/>
        </a:p>
      </dgm:t>
    </dgm:pt>
    <dgm:pt modelId="{9C0F3DB0-0185-42C9-8776-3A36CCA9F6DF}" type="sibTrans" cxnId="{565E722C-6D57-4710-8C3E-DDC1C6A04F0F}">
      <dgm:prSet/>
      <dgm:spPr/>
      <dgm:t>
        <a:bodyPr/>
        <a:lstStyle/>
        <a:p>
          <a:endParaRPr lang="en-US"/>
        </a:p>
      </dgm:t>
    </dgm:pt>
    <dgm:pt modelId="{894448A8-6F03-4C5B-B5A7-DC713BC181F2}">
      <dgm:prSet custT="1"/>
      <dgm:spPr/>
      <dgm:t>
        <a:bodyPr/>
        <a:lstStyle/>
        <a:p>
          <a:r>
            <a:rPr lang="es-PA" sz="1400" dirty="0" smtClean="0"/>
            <a:t>Minimizar el almacenamiento de información en los dispositivos de las mujeres.</a:t>
          </a:r>
          <a:endParaRPr lang="es-PA" sz="1400" dirty="0"/>
        </a:p>
      </dgm:t>
    </dgm:pt>
    <dgm:pt modelId="{EBD837F6-2E53-482C-9524-B143DA07FCDB}" type="parTrans" cxnId="{DEF0F8D3-898C-4287-89A3-AD15E17BD4DF}">
      <dgm:prSet/>
      <dgm:spPr/>
      <dgm:t>
        <a:bodyPr/>
        <a:lstStyle/>
        <a:p>
          <a:endParaRPr lang="en-US"/>
        </a:p>
      </dgm:t>
    </dgm:pt>
    <dgm:pt modelId="{6E7B3187-3CCF-4CF6-8026-BBFCA3372B5B}" type="sibTrans" cxnId="{DEF0F8D3-898C-4287-89A3-AD15E17BD4DF}">
      <dgm:prSet/>
      <dgm:spPr/>
      <dgm:t>
        <a:bodyPr/>
        <a:lstStyle/>
        <a:p>
          <a:endParaRPr lang="en-US"/>
        </a:p>
      </dgm:t>
    </dgm:pt>
    <dgm:pt modelId="{9EEA052C-1732-49CD-8D01-7B728D595626}">
      <dgm:prSet custT="1"/>
      <dgm:spPr/>
      <dgm:t>
        <a:bodyPr/>
        <a:lstStyle/>
        <a:p>
          <a:r>
            <a:rPr lang="es-PA" sz="1600" dirty="0" smtClean="0"/>
            <a:t>Espacios de conversación, tanto de la sobreviviente como de la operadora.</a:t>
          </a:r>
          <a:endParaRPr lang="en-US" sz="1600" dirty="0"/>
        </a:p>
      </dgm:t>
    </dgm:pt>
    <dgm:pt modelId="{617F9456-C797-4E52-8931-FF1DB23F25C8}" type="parTrans" cxnId="{4F4E554A-1BF6-4A05-B44D-AC05EDCF028D}">
      <dgm:prSet/>
      <dgm:spPr/>
      <dgm:t>
        <a:bodyPr/>
        <a:lstStyle/>
        <a:p>
          <a:endParaRPr lang="en-US"/>
        </a:p>
      </dgm:t>
    </dgm:pt>
    <dgm:pt modelId="{B64C5CE1-562F-41D6-B45F-63A2AF393E20}" type="sibTrans" cxnId="{4F4E554A-1BF6-4A05-B44D-AC05EDCF028D}">
      <dgm:prSet/>
      <dgm:spPr/>
      <dgm:t>
        <a:bodyPr/>
        <a:lstStyle/>
        <a:p>
          <a:endParaRPr lang="en-US"/>
        </a:p>
      </dgm:t>
    </dgm:pt>
    <dgm:pt modelId="{5E5BA7EE-B43E-4B6D-B18D-4D0BC5C7FFC1}">
      <dgm:prSet custT="1"/>
      <dgm:spPr/>
      <dgm:t>
        <a:bodyPr/>
        <a:lstStyle/>
        <a:p>
          <a:r>
            <a:rPr lang="es-PA" sz="1600" dirty="0" smtClean="0"/>
            <a:t>Garantizar requerimientos mínimos para la confidencialidad (ej. Móvil y ordenador de trabajo, sistemas de almacenamiento).</a:t>
          </a:r>
          <a:endParaRPr lang="es-PA" sz="1600" dirty="0"/>
        </a:p>
      </dgm:t>
    </dgm:pt>
    <dgm:pt modelId="{DE1CC87D-AA84-40E5-9363-8D55BAD48064}" type="parTrans" cxnId="{CB4B1CC0-49C3-44A2-B9AD-BB74E2E340F7}">
      <dgm:prSet/>
      <dgm:spPr/>
      <dgm:t>
        <a:bodyPr/>
        <a:lstStyle/>
        <a:p>
          <a:endParaRPr lang="en-US"/>
        </a:p>
      </dgm:t>
    </dgm:pt>
    <dgm:pt modelId="{67BF9878-3860-40E7-9D0A-033430CAC0E5}" type="sibTrans" cxnId="{CB4B1CC0-49C3-44A2-B9AD-BB74E2E340F7}">
      <dgm:prSet/>
      <dgm:spPr/>
      <dgm:t>
        <a:bodyPr/>
        <a:lstStyle/>
        <a:p>
          <a:endParaRPr lang="en-US"/>
        </a:p>
      </dgm:t>
    </dgm:pt>
    <dgm:pt modelId="{C331632C-330B-4501-83DC-3095BC8AD555}">
      <dgm:prSet custT="1"/>
      <dgm:spPr/>
      <dgm:t>
        <a:bodyPr/>
        <a:lstStyle/>
        <a:p>
          <a:r>
            <a:rPr lang="es-PA" sz="1600" dirty="0" smtClean="0"/>
            <a:t>Revisar seguridad de  páginas webs y ordenadores contra cualquier tipo de intrusión. </a:t>
          </a:r>
          <a:endParaRPr lang="es-PA" sz="1600" dirty="0"/>
        </a:p>
      </dgm:t>
    </dgm:pt>
    <dgm:pt modelId="{1B83445B-5F8C-49E2-A4D2-1DAFC2BCA35E}" type="parTrans" cxnId="{315EBBCA-5749-4DD8-883A-04E218636162}">
      <dgm:prSet/>
      <dgm:spPr/>
      <dgm:t>
        <a:bodyPr/>
        <a:lstStyle/>
        <a:p>
          <a:endParaRPr lang="en-US"/>
        </a:p>
      </dgm:t>
    </dgm:pt>
    <dgm:pt modelId="{AE9037E1-E959-49E2-B1C8-2A041E75BE31}" type="sibTrans" cxnId="{315EBBCA-5749-4DD8-883A-04E218636162}">
      <dgm:prSet/>
      <dgm:spPr/>
      <dgm:t>
        <a:bodyPr/>
        <a:lstStyle/>
        <a:p>
          <a:endParaRPr lang="en-US"/>
        </a:p>
      </dgm:t>
    </dgm:pt>
    <dgm:pt modelId="{2197EC1D-6675-4E67-B024-DCC0EAA51213}">
      <dgm:prSet custT="1"/>
      <dgm:spPr/>
      <dgm:t>
        <a:bodyPr/>
        <a:lstStyle/>
        <a:p>
          <a:r>
            <a:rPr lang="es-PA" sz="1600" dirty="0" smtClean="0"/>
            <a:t>Adaptar el formato de consentimiento informado a la atención en remoto. </a:t>
          </a:r>
          <a:endParaRPr lang="es-PA" sz="1600" dirty="0"/>
        </a:p>
      </dgm:t>
    </dgm:pt>
    <dgm:pt modelId="{DB69E930-EC8A-4CFE-808D-465E25D97B60}" type="parTrans" cxnId="{CDB5B21D-2E13-47B3-9133-E163FCF1707B}">
      <dgm:prSet/>
      <dgm:spPr/>
      <dgm:t>
        <a:bodyPr/>
        <a:lstStyle/>
        <a:p>
          <a:endParaRPr lang="en-US"/>
        </a:p>
      </dgm:t>
    </dgm:pt>
    <dgm:pt modelId="{707E59C5-E98B-479C-9190-D09A78B258A7}" type="sibTrans" cxnId="{CDB5B21D-2E13-47B3-9133-E163FCF1707B}">
      <dgm:prSet/>
      <dgm:spPr/>
      <dgm:t>
        <a:bodyPr/>
        <a:lstStyle/>
        <a:p>
          <a:endParaRPr lang="en-US"/>
        </a:p>
      </dgm:t>
    </dgm:pt>
    <dgm:pt modelId="{33082D9E-33B3-413F-B57D-6BBA8CE70B12}">
      <dgm:prSet/>
      <dgm:spPr/>
      <dgm:t>
        <a:bodyPr/>
        <a:lstStyle/>
        <a:p>
          <a:r>
            <a:rPr lang="es-PA" dirty="0" smtClean="0"/>
            <a:t>Respetar las decisiones de la mujer.</a:t>
          </a:r>
          <a:endParaRPr lang="en-US" dirty="0"/>
        </a:p>
      </dgm:t>
    </dgm:pt>
    <dgm:pt modelId="{50E15B1F-3EEF-4D8B-996B-887302414C87}" type="parTrans" cxnId="{C5A85CFF-EB6D-40DE-A972-0F7E4D83DBDC}">
      <dgm:prSet/>
      <dgm:spPr/>
      <dgm:t>
        <a:bodyPr/>
        <a:lstStyle/>
        <a:p>
          <a:endParaRPr lang="en-US"/>
        </a:p>
      </dgm:t>
    </dgm:pt>
    <dgm:pt modelId="{8BE594ED-606C-4BF1-BD00-B9D11B444A9C}" type="sibTrans" cxnId="{C5A85CFF-EB6D-40DE-A972-0F7E4D83DBDC}">
      <dgm:prSet/>
      <dgm:spPr/>
      <dgm:t>
        <a:bodyPr/>
        <a:lstStyle/>
        <a:p>
          <a:endParaRPr lang="en-US"/>
        </a:p>
      </dgm:t>
    </dgm:pt>
    <dgm:pt modelId="{A1980B44-BA37-454D-979A-2544BCFAF3CA}">
      <dgm:prSet/>
      <dgm:spPr/>
      <dgm:t>
        <a:bodyPr/>
        <a:lstStyle/>
        <a:p>
          <a:r>
            <a:rPr lang="es-PA" dirty="0" smtClean="0"/>
            <a:t>Explicar el protocolo de actuación en casos de emergencia.</a:t>
          </a:r>
          <a:endParaRPr lang="es-PA" dirty="0"/>
        </a:p>
      </dgm:t>
    </dgm:pt>
    <dgm:pt modelId="{69E8314E-4DAE-4B89-90DC-AA1CE1AF43C9}" type="parTrans" cxnId="{E393CBAA-96D4-4538-9B4D-809C1B221D21}">
      <dgm:prSet/>
      <dgm:spPr/>
      <dgm:t>
        <a:bodyPr/>
        <a:lstStyle/>
        <a:p>
          <a:endParaRPr lang="en-US"/>
        </a:p>
      </dgm:t>
    </dgm:pt>
    <dgm:pt modelId="{3844BDFE-04C7-44D2-88E8-6CF42FB66A46}" type="sibTrans" cxnId="{E393CBAA-96D4-4538-9B4D-809C1B221D21}">
      <dgm:prSet/>
      <dgm:spPr/>
      <dgm:t>
        <a:bodyPr/>
        <a:lstStyle/>
        <a:p>
          <a:endParaRPr lang="en-US"/>
        </a:p>
      </dgm:t>
    </dgm:pt>
    <dgm:pt modelId="{BC7CBEA2-6962-4B5B-8598-65F0DE6C2EF6}">
      <dgm:prSet/>
      <dgm:spPr/>
      <dgm:t>
        <a:bodyPr/>
        <a:lstStyle/>
        <a:p>
          <a:r>
            <a:rPr lang="es-PA" dirty="0" smtClean="0"/>
            <a:t>Accesibilidad de la comunicación remota (</a:t>
          </a:r>
          <a:r>
            <a:rPr lang="es-PA" dirty="0" err="1" smtClean="0"/>
            <a:t>videollamada</a:t>
          </a:r>
          <a:r>
            <a:rPr lang="es-PA" dirty="0" smtClean="0"/>
            <a:t>, email, llamada, WhatsApp, SMS).</a:t>
          </a:r>
          <a:endParaRPr lang="en-US" dirty="0"/>
        </a:p>
      </dgm:t>
    </dgm:pt>
    <dgm:pt modelId="{678CDDCC-F1BA-4B16-AA5E-1B9F2781BE4D}" type="parTrans" cxnId="{493F736D-AD10-4D27-8ED2-DC0DFA93A134}">
      <dgm:prSet/>
      <dgm:spPr/>
      <dgm:t>
        <a:bodyPr/>
        <a:lstStyle/>
        <a:p>
          <a:endParaRPr lang="en-US"/>
        </a:p>
      </dgm:t>
    </dgm:pt>
    <dgm:pt modelId="{B63645DE-0C09-4F2C-B1C0-96487DB06A30}" type="sibTrans" cxnId="{493F736D-AD10-4D27-8ED2-DC0DFA93A134}">
      <dgm:prSet/>
      <dgm:spPr/>
      <dgm:t>
        <a:bodyPr/>
        <a:lstStyle/>
        <a:p>
          <a:endParaRPr lang="en-US"/>
        </a:p>
      </dgm:t>
    </dgm:pt>
    <dgm:pt modelId="{2991978F-C4CA-4C3C-A4F2-5FB763FB8C3F}">
      <dgm:prSet/>
      <dgm:spPr/>
      <dgm:t>
        <a:bodyPr/>
        <a:lstStyle/>
        <a:p>
          <a:r>
            <a:rPr lang="es-PA" dirty="0" smtClean="0"/>
            <a:t>Flexibilizar horarios en el caso de que el acceso a internet y electricidad sea limitado. </a:t>
          </a:r>
          <a:endParaRPr lang="es-PA" dirty="0"/>
        </a:p>
      </dgm:t>
    </dgm:pt>
    <dgm:pt modelId="{E0F28833-0A14-4EA5-8D6F-AF60D0471685}" type="parTrans" cxnId="{8D284F4A-9B3C-431B-8F00-ED93DB9D2065}">
      <dgm:prSet/>
      <dgm:spPr/>
      <dgm:t>
        <a:bodyPr/>
        <a:lstStyle/>
        <a:p>
          <a:endParaRPr lang="en-US"/>
        </a:p>
      </dgm:t>
    </dgm:pt>
    <dgm:pt modelId="{706D7106-5E20-46AD-B5CD-DFDCC7A87CE5}" type="sibTrans" cxnId="{8D284F4A-9B3C-431B-8F00-ED93DB9D2065}">
      <dgm:prSet/>
      <dgm:spPr/>
      <dgm:t>
        <a:bodyPr/>
        <a:lstStyle/>
        <a:p>
          <a:endParaRPr lang="en-US"/>
        </a:p>
      </dgm:t>
    </dgm:pt>
    <dgm:pt modelId="{031D3C40-DBBE-4D42-80F0-26DE9C95A2F6}">
      <dgm:prSet/>
      <dgm:spPr/>
      <dgm:t>
        <a:bodyPr/>
        <a:lstStyle/>
        <a:p>
          <a:r>
            <a:rPr lang="es-PA" dirty="0" smtClean="0"/>
            <a:t>Personal especializado en asistencia a personas en mayor situación de vulnerabilidad. </a:t>
          </a:r>
          <a:endParaRPr lang="es-PA" dirty="0"/>
        </a:p>
      </dgm:t>
    </dgm:pt>
    <dgm:pt modelId="{B4E2F865-60FF-453D-B44F-906DCA782A9A}" type="parTrans" cxnId="{6B12C9D7-5519-4DD8-854E-4998CF24E9D7}">
      <dgm:prSet/>
      <dgm:spPr/>
      <dgm:t>
        <a:bodyPr/>
        <a:lstStyle/>
        <a:p>
          <a:endParaRPr lang="en-US"/>
        </a:p>
      </dgm:t>
    </dgm:pt>
    <dgm:pt modelId="{C73AFBB1-0C0D-4BB4-8EA2-22A7DFEE4066}" type="sibTrans" cxnId="{6B12C9D7-5519-4DD8-854E-4998CF24E9D7}">
      <dgm:prSet/>
      <dgm:spPr/>
      <dgm:t>
        <a:bodyPr/>
        <a:lstStyle/>
        <a:p>
          <a:endParaRPr lang="en-US"/>
        </a:p>
      </dgm:t>
    </dgm:pt>
    <dgm:pt modelId="{C796C7DA-44BC-43A3-8573-81AFFF369B62}">
      <dgm:prSet custT="1"/>
      <dgm:spPr/>
      <dgm:t>
        <a:bodyPr/>
        <a:lstStyle/>
        <a:p>
          <a:r>
            <a:rPr lang="es-PA" sz="1400" dirty="0" smtClean="0"/>
            <a:t>Horarios seguros para el asesoramiento. </a:t>
          </a:r>
          <a:endParaRPr lang="es-PA" sz="1400" dirty="0"/>
        </a:p>
      </dgm:t>
    </dgm:pt>
    <dgm:pt modelId="{CDBB37CD-55D3-4A1D-AB93-FC204A4F15A6}" type="parTrans" cxnId="{2E5FFCA2-8203-4EE7-8F68-944191080D38}">
      <dgm:prSet/>
      <dgm:spPr/>
      <dgm:t>
        <a:bodyPr/>
        <a:lstStyle/>
        <a:p>
          <a:endParaRPr lang="en-US"/>
        </a:p>
      </dgm:t>
    </dgm:pt>
    <dgm:pt modelId="{41D63AFA-7A4B-4D9B-981B-87BD77F1A2DE}" type="sibTrans" cxnId="{2E5FFCA2-8203-4EE7-8F68-944191080D38}">
      <dgm:prSet/>
      <dgm:spPr/>
      <dgm:t>
        <a:bodyPr/>
        <a:lstStyle/>
        <a:p>
          <a:endParaRPr lang="en-US"/>
        </a:p>
      </dgm:t>
    </dgm:pt>
    <dgm:pt modelId="{8B501571-9038-40F5-918A-C3716F2BA96A}">
      <dgm:prSet phldrT="[Text]" custT="1"/>
      <dgm:spPr/>
      <dgm:t>
        <a:bodyPr/>
        <a:lstStyle/>
        <a:p>
          <a:endParaRPr lang="en-US" sz="1400" dirty="0" smtClean="0"/>
        </a:p>
        <a:p>
          <a:r>
            <a:rPr lang="en-US" sz="1400" dirty="0" smtClean="0"/>
            <a:t>SEGURIDAD</a:t>
          </a:r>
          <a:endParaRPr lang="en-US" sz="1400" dirty="0"/>
        </a:p>
      </dgm:t>
    </dgm:pt>
    <dgm:pt modelId="{626990F0-7768-4D6A-B83D-7C98F740CD54}" type="sibTrans" cxnId="{11A85B07-3C50-4EE8-8CD6-DD5184A00FF5}">
      <dgm:prSet/>
      <dgm:spPr/>
      <dgm:t>
        <a:bodyPr/>
        <a:lstStyle/>
        <a:p>
          <a:endParaRPr lang="en-US"/>
        </a:p>
      </dgm:t>
    </dgm:pt>
    <dgm:pt modelId="{B707454B-21FD-4A79-910D-B7FECD6C821C}" type="parTrans" cxnId="{11A85B07-3C50-4EE8-8CD6-DD5184A00FF5}">
      <dgm:prSet/>
      <dgm:spPr/>
      <dgm:t>
        <a:bodyPr/>
        <a:lstStyle/>
        <a:p>
          <a:endParaRPr lang="en-US"/>
        </a:p>
      </dgm:t>
    </dgm:pt>
    <dgm:pt modelId="{5F91B342-BC07-4EE1-A137-30B2413CE214}" type="pres">
      <dgm:prSet presAssocID="{9D8A4C66-F74C-414A-B7A5-59E9B09D0920}" presName="linearFlow" presStyleCnt="0">
        <dgm:presLayoutVars>
          <dgm:dir/>
          <dgm:animLvl val="lvl"/>
          <dgm:resizeHandles val="exact"/>
        </dgm:presLayoutVars>
      </dgm:prSet>
      <dgm:spPr/>
    </dgm:pt>
    <dgm:pt modelId="{BEAD4C0C-D1DC-4D5B-B396-E7B795A65672}" type="pres">
      <dgm:prSet presAssocID="{8B501571-9038-40F5-918A-C3716F2BA96A}" presName="composite" presStyleCnt="0"/>
      <dgm:spPr/>
    </dgm:pt>
    <dgm:pt modelId="{D3DFDA87-7377-4A2A-8418-AE0A2D4F0652}" type="pres">
      <dgm:prSet presAssocID="{8B501571-9038-40F5-918A-C3716F2BA96A}" presName="parentText" presStyleLbl="alignNode1" presStyleIdx="0" presStyleCnt="4" custScaleX="154691">
        <dgm:presLayoutVars>
          <dgm:chMax val="1"/>
          <dgm:bulletEnabled val="1"/>
        </dgm:presLayoutVars>
      </dgm:prSet>
      <dgm:spPr/>
      <dgm:t>
        <a:bodyPr/>
        <a:lstStyle/>
        <a:p>
          <a:endParaRPr lang="en-US"/>
        </a:p>
      </dgm:t>
    </dgm:pt>
    <dgm:pt modelId="{D36A5950-73B0-4E68-A995-D973520F9AED}" type="pres">
      <dgm:prSet presAssocID="{8B501571-9038-40F5-918A-C3716F2BA96A}" presName="descendantText" presStyleLbl="alignAcc1" presStyleIdx="0" presStyleCnt="4" custLinFactNeighborX="3837" custLinFactNeighborY="-800">
        <dgm:presLayoutVars>
          <dgm:bulletEnabled val="1"/>
        </dgm:presLayoutVars>
      </dgm:prSet>
      <dgm:spPr/>
      <dgm:t>
        <a:bodyPr/>
        <a:lstStyle/>
        <a:p>
          <a:endParaRPr lang="en-US"/>
        </a:p>
      </dgm:t>
    </dgm:pt>
    <dgm:pt modelId="{07E649FC-62D6-4522-9ABF-A0E4D77FD3AB}" type="pres">
      <dgm:prSet presAssocID="{626990F0-7768-4D6A-B83D-7C98F740CD54}" presName="sp" presStyleCnt="0"/>
      <dgm:spPr/>
    </dgm:pt>
    <dgm:pt modelId="{2FAC4619-5A5A-4B93-88FE-CC808345FD14}" type="pres">
      <dgm:prSet presAssocID="{82285936-1271-4D11-ACA7-2AAFC4A1E60E}" presName="composite" presStyleCnt="0"/>
      <dgm:spPr/>
    </dgm:pt>
    <dgm:pt modelId="{B685764B-B81E-4214-9960-1403757ED598}" type="pres">
      <dgm:prSet presAssocID="{82285936-1271-4D11-ACA7-2AAFC4A1E60E}" presName="parentText" presStyleLbl="alignNode1" presStyleIdx="1" presStyleCnt="4" custScaleX="187142" custScaleY="125308">
        <dgm:presLayoutVars>
          <dgm:chMax val="1"/>
          <dgm:bulletEnabled val="1"/>
        </dgm:presLayoutVars>
      </dgm:prSet>
      <dgm:spPr/>
      <dgm:t>
        <a:bodyPr/>
        <a:lstStyle/>
        <a:p>
          <a:endParaRPr lang="en-US"/>
        </a:p>
      </dgm:t>
    </dgm:pt>
    <dgm:pt modelId="{3EAAE6B6-2553-4E84-8E6A-A360CC04F684}" type="pres">
      <dgm:prSet presAssocID="{82285936-1271-4D11-ACA7-2AAFC4A1E60E}" presName="descendantText" presStyleLbl="alignAcc1" presStyleIdx="1" presStyleCnt="4" custScaleX="93565" custScaleY="157621">
        <dgm:presLayoutVars>
          <dgm:bulletEnabled val="1"/>
        </dgm:presLayoutVars>
      </dgm:prSet>
      <dgm:spPr/>
      <dgm:t>
        <a:bodyPr/>
        <a:lstStyle/>
        <a:p>
          <a:endParaRPr lang="en-US"/>
        </a:p>
      </dgm:t>
    </dgm:pt>
    <dgm:pt modelId="{D54D4EBF-7509-47E1-BC5A-FFB58022CF20}" type="pres">
      <dgm:prSet presAssocID="{58B61A13-7A8A-49A4-B249-9506E954BB3F}" presName="sp" presStyleCnt="0"/>
      <dgm:spPr/>
    </dgm:pt>
    <dgm:pt modelId="{DF456B44-B374-48A0-98F9-91176DE53B2A}" type="pres">
      <dgm:prSet presAssocID="{07EB498B-7064-4B3C-B4BB-3762F964D737}" presName="composite" presStyleCnt="0"/>
      <dgm:spPr/>
    </dgm:pt>
    <dgm:pt modelId="{258C089E-FACA-41DB-90B6-711D3BBD3863}" type="pres">
      <dgm:prSet presAssocID="{07EB498B-7064-4B3C-B4BB-3762F964D737}" presName="parentText" presStyleLbl="alignNode1" presStyleIdx="2" presStyleCnt="4" custScaleX="229035">
        <dgm:presLayoutVars>
          <dgm:chMax val="1"/>
          <dgm:bulletEnabled val="1"/>
        </dgm:presLayoutVars>
      </dgm:prSet>
      <dgm:spPr/>
      <dgm:t>
        <a:bodyPr/>
        <a:lstStyle/>
        <a:p>
          <a:endParaRPr lang="en-US"/>
        </a:p>
      </dgm:t>
    </dgm:pt>
    <dgm:pt modelId="{553166CF-4357-451C-BEC8-AF55F9641A74}" type="pres">
      <dgm:prSet presAssocID="{07EB498B-7064-4B3C-B4BB-3762F964D737}" presName="descendantText" presStyleLbl="alignAcc1" presStyleIdx="2" presStyleCnt="4" custScaleX="89027">
        <dgm:presLayoutVars>
          <dgm:bulletEnabled val="1"/>
        </dgm:presLayoutVars>
      </dgm:prSet>
      <dgm:spPr/>
      <dgm:t>
        <a:bodyPr/>
        <a:lstStyle/>
        <a:p>
          <a:endParaRPr lang="en-US"/>
        </a:p>
      </dgm:t>
    </dgm:pt>
    <dgm:pt modelId="{E317F7B2-6B19-4F33-8876-3D18202DA64C}" type="pres">
      <dgm:prSet presAssocID="{36323CB4-FDA1-4FE5-A0B0-843A4DB6C77C}" presName="sp" presStyleCnt="0"/>
      <dgm:spPr/>
    </dgm:pt>
    <dgm:pt modelId="{6051E67C-7DF0-4077-8087-EA180D82201B}" type="pres">
      <dgm:prSet presAssocID="{74E6B6FF-4326-4652-B827-984E0AAFA00A}" presName="composite" presStyleCnt="0"/>
      <dgm:spPr/>
    </dgm:pt>
    <dgm:pt modelId="{E61E2E4D-4F5D-4BC9-BBD0-3A0EC5A832CE}" type="pres">
      <dgm:prSet presAssocID="{74E6B6FF-4326-4652-B827-984E0AAFA00A}" presName="parentText" presStyleLbl="alignNode1" presStyleIdx="3" presStyleCnt="4" custScaleX="205109">
        <dgm:presLayoutVars>
          <dgm:chMax val="1"/>
          <dgm:bulletEnabled val="1"/>
        </dgm:presLayoutVars>
      </dgm:prSet>
      <dgm:spPr/>
      <dgm:t>
        <a:bodyPr/>
        <a:lstStyle/>
        <a:p>
          <a:endParaRPr lang="en-US"/>
        </a:p>
      </dgm:t>
    </dgm:pt>
    <dgm:pt modelId="{EE3CBCD7-4B4E-4405-A5CA-23945BDFD18D}" type="pres">
      <dgm:prSet presAssocID="{74E6B6FF-4326-4652-B827-984E0AAFA00A}" presName="descendantText" presStyleLbl="alignAcc1" presStyleIdx="3" presStyleCnt="4" custScaleX="88961">
        <dgm:presLayoutVars>
          <dgm:bulletEnabled val="1"/>
        </dgm:presLayoutVars>
      </dgm:prSet>
      <dgm:spPr/>
      <dgm:t>
        <a:bodyPr/>
        <a:lstStyle/>
        <a:p>
          <a:endParaRPr lang="en-US"/>
        </a:p>
      </dgm:t>
    </dgm:pt>
  </dgm:ptLst>
  <dgm:cxnLst>
    <dgm:cxn modelId="{2FBCE1AC-67A2-44F7-B6DE-FA3094AB7DA7}" srcId="{9D8A4C66-F74C-414A-B7A5-59E9B09D0920}" destId="{74E6B6FF-4326-4652-B827-984E0AAFA00A}" srcOrd="3" destOrd="0" parTransId="{55A6515E-2626-4945-B55A-5A654271959E}" sibTransId="{58492950-BB1C-4328-A29A-F3ACC979C656}"/>
    <dgm:cxn modelId="{A069A6D5-8C02-41E7-99D2-BAF7EC0D9063}" srcId="{9D8A4C66-F74C-414A-B7A5-59E9B09D0920}" destId="{07EB498B-7064-4B3C-B4BB-3762F964D737}" srcOrd="2" destOrd="0" parTransId="{1B87317A-A782-4E2E-B5EE-C88924782BEF}" sibTransId="{36323CB4-FDA1-4FE5-A0B0-843A4DB6C77C}"/>
    <dgm:cxn modelId="{5F4AA692-D11C-4C6E-BB65-B9266A0AC586}" type="presOf" srcId="{8B501571-9038-40F5-918A-C3716F2BA96A}" destId="{D3DFDA87-7377-4A2A-8418-AE0A2D4F0652}" srcOrd="0" destOrd="0" presId="urn:microsoft.com/office/officeart/2005/8/layout/chevron2"/>
    <dgm:cxn modelId="{CBEE06F3-BAA1-444C-B46A-13464749A75F}" type="presOf" srcId="{894448A8-6F03-4C5B-B5A7-DC713BC181F2}" destId="{D36A5950-73B0-4E68-A995-D973520F9AED}" srcOrd="0" destOrd="3" presId="urn:microsoft.com/office/officeart/2005/8/layout/chevron2"/>
    <dgm:cxn modelId="{60949728-AF3C-4E72-A637-4F13D893B941}" type="presOf" srcId="{33082D9E-33B3-413F-B57D-6BBA8CE70B12}" destId="{553166CF-4357-451C-BEC8-AF55F9641A74}" srcOrd="0" destOrd="0" presId="urn:microsoft.com/office/officeart/2005/8/layout/chevron2"/>
    <dgm:cxn modelId="{C5A85CFF-EB6D-40DE-A972-0F7E4D83DBDC}" srcId="{07EB498B-7064-4B3C-B4BB-3762F964D737}" destId="{33082D9E-33B3-413F-B57D-6BBA8CE70B12}" srcOrd="0" destOrd="0" parTransId="{50E15B1F-3EEF-4D8B-996B-887302414C87}" sibTransId="{8BE594ED-606C-4BF1-BD00-B9D11B444A9C}"/>
    <dgm:cxn modelId="{BF1DC5A5-B864-4BE6-90DE-F6A07AE8E174}" type="presOf" srcId="{031D3C40-DBBE-4D42-80F0-26DE9C95A2F6}" destId="{EE3CBCD7-4B4E-4405-A5CA-23945BDFD18D}" srcOrd="0" destOrd="2" presId="urn:microsoft.com/office/officeart/2005/8/layout/chevron2"/>
    <dgm:cxn modelId="{313EB779-D33B-4150-9E6E-B7B61C6CABA1}" type="presOf" srcId="{9EEA052C-1732-49CD-8D01-7B728D595626}" destId="{3EAAE6B6-2553-4E84-8E6A-A360CC04F684}" srcOrd="0" destOrd="0" presId="urn:microsoft.com/office/officeart/2005/8/layout/chevron2"/>
    <dgm:cxn modelId="{565E722C-6D57-4710-8C3E-DDC1C6A04F0F}" srcId="{8B501571-9038-40F5-918A-C3716F2BA96A}" destId="{60654D6B-99C9-472E-B5A6-877358BA560E}" srcOrd="1" destOrd="0" parTransId="{BBD91892-3B64-4AEC-BE32-B3951AEEE789}" sibTransId="{9C0F3DB0-0185-42C9-8776-3A36CCA9F6DF}"/>
    <dgm:cxn modelId="{F310741C-BB79-4B75-8FF5-1C9530BB3455}" srcId="{9D8A4C66-F74C-414A-B7A5-59E9B09D0920}" destId="{82285936-1271-4D11-ACA7-2AAFC4A1E60E}" srcOrd="1" destOrd="0" parTransId="{1A64839F-D591-4A44-9CC9-89E2697725F8}" sibTransId="{58B61A13-7A8A-49A4-B249-9506E954BB3F}"/>
    <dgm:cxn modelId="{6B12C9D7-5519-4DD8-854E-4998CF24E9D7}" srcId="{74E6B6FF-4326-4652-B827-984E0AAFA00A}" destId="{031D3C40-DBBE-4D42-80F0-26DE9C95A2F6}" srcOrd="2" destOrd="0" parTransId="{B4E2F865-60FF-453D-B44F-906DCA782A9A}" sibTransId="{C73AFBB1-0C0D-4BB4-8EA2-22A7DFEE4066}"/>
    <dgm:cxn modelId="{6DD2246F-9615-490F-B5D9-AB0D2B2FF018}" type="presOf" srcId="{2197EC1D-6675-4E67-B024-DCC0EAA51213}" destId="{3EAAE6B6-2553-4E84-8E6A-A360CC04F684}" srcOrd="0" destOrd="3" presId="urn:microsoft.com/office/officeart/2005/8/layout/chevron2"/>
    <dgm:cxn modelId="{315EBBCA-5749-4DD8-883A-04E218636162}" srcId="{82285936-1271-4D11-ACA7-2AAFC4A1E60E}" destId="{C331632C-330B-4501-83DC-3095BC8AD555}" srcOrd="2" destOrd="0" parTransId="{1B83445B-5F8C-49E2-A4D2-1DAFC2BCA35E}" sibTransId="{AE9037E1-E959-49E2-B1C8-2A041E75BE31}"/>
    <dgm:cxn modelId="{A97A01D0-06F3-47C4-B540-2EEFF72C659C}" type="presOf" srcId="{B3ADE6F4-3300-44D1-BA0A-00438B12D660}" destId="{D36A5950-73B0-4E68-A995-D973520F9AED}" srcOrd="0" destOrd="0" presId="urn:microsoft.com/office/officeart/2005/8/layout/chevron2"/>
    <dgm:cxn modelId="{E393CBAA-96D4-4538-9B4D-809C1B221D21}" srcId="{07EB498B-7064-4B3C-B4BB-3762F964D737}" destId="{A1980B44-BA37-454D-979A-2544BCFAF3CA}" srcOrd="1" destOrd="0" parTransId="{69E8314E-4DAE-4B89-90DC-AA1CE1AF43C9}" sibTransId="{3844BDFE-04C7-44D2-88E8-6CF42FB66A46}"/>
    <dgm:cxn modelId="{5AB5F3E6-5868-4C87-A15F-EAEBFC625388}" type="presOf" srcId="{60654D6B-99C9-472E-B5A6-877358BA560E}" destId="{D36A5950-73B0-4E68-A995-D973520F9AED}" srcOrd="0" destOrd="1" presId="urn:microsoft.com/office/officeart/2005/8/layout/chevron2"/>
    <dgm:cxn modelId="{DCD0B9C8-58E7-4B2A-B5DF-4E41A56FAECA}" type="presOf" srcId="{07EB498B-7064-4B3C-B4BB-3762F964D737}" destId="{258C089E-FACA-41DB-90B6-711D3BBD3863}" srcOrd="0" destOrd="0" presId="urn:microsoft.com/office/officeart/2005/8/layout/chevron2"/>
    <dgm:cxn modelId="{2B406F00-9A72-4235-A95C-AEA6DDAB616E}" type="presOf" srcId="{2991978F-C4CA-4C3C-A4F2-5FB763FB8C3F}" destId="{EE3CBCD7-4B4E-4405-A5CA-23945BDFD18D}" srcOrd="0" destOrd="1" presId="urn:microsoft.com/office/officeart/2005/8/layout/chevron2"/>
    <dgm:cxn modelId="{147307E5-4A78-4E77-8040-7F0D776E3484}" type="presOf" srcId="{82285936-1271-4D11-ACA7-2AAFC4A1E60E}" destId="{B685764B-B81E-4214-9960-1403757ED598}" srcOrd="0" destOrd="0" presId="urn:microsoft.com/office/officeart/2005/8/layout/chevron2"/>
    <dgm:cxn modelId="{B6CFE22D-EDBE-43DC-A142-780DD55B7FB1}" type="presOf" srcId="{C331632C-330B-4501-83DC-3095BC8AD555}" destId="{3EAAE6B6-2553-4E84-8E6A-A360CC04F684}" srcOrd="0" destOrd="2" presId="urn:microsoft.com/office/officeart/2005/8/layout/chevron2"/>
    <dgm:cxn modelId="{CA49EB66-8EEA-4D9F-A5AB-9EA43FF1C40C}" type="presOf" srcId="{A1980B44-BA37-454D-979A-2544BCFAF3CA}" destId="{553166CF-4357-451C-BEC8-AF55F9641A74}" srcOrd="0" destOrd="1" presId="urn:microsoft.com/office/officeart/2005/8/layout/chevron2"/>
    <dgm:cxn modelId="{B5EF5509-0017-4CB3-8BDA-6768A33F2C4B}" srcId="{8B501571-9038-40F5-918A-C3716F2BA96A}" destId="{B3ADE6F4-3300-44D1-BA0A-00438B12D660}" srcOrd="0" destOrd="0" parTransId="{DC2936D8-F3B5-498A-B4B1-9F9077601B88}" sibTransId="{687F6C1B-C9F7-4F74-9496-A6A50FC806AB}"/>
    <dgm:cxn modelId="{2E5FFCA2-8203-4EE7-8F68-944191080D38}" srcId="{8B501571-9038-40F5-918A-C3716F2BA96A}" destId="{C796C7DA-44BC-43A3-8573-81AFFF369B62}" srcOrd="2" destOrd="0" parTransId="{CDBB37CD-55D3-4A1D-AB93-FC204A4F15A6}" sibTransId="{41D63AFA-7A4B-4D9B-981B-87BD77F1A2DE}"/>
    <dgm:cxn modelId="{11A85B07-3C50-4EE8-8CD6-DD5184A00FF5}" srcId="{9D8A4C66-F74C-414A-B7A5-59E9B09D0920}" destId="{8B501571-9038-40F5-918A-C3716F2BA96A}" srcOrd="0" destOrd="0" parTransId="{B707454B-21FD-4A79-910D-B7FECD6C821C}" sibTransId="{626990F0-7768-4D6A-B83D-7C98F740CD54}"/>
    <dgm:cxn modelId="{16AF57EA-5DA3-4F18-A694-D24B903C733E}" type="presOf" srcId="{BC7CBEA2-6962-4B5B-8598-65F0DE6C2EF6}" destId="{EE3CBCD7-4B4E-4405-A5CA-23945BDFD18D}" srcOrd="0" destOrd="0" presId="urn:microsoft.com/office/officeart/2005/8/layout/chevron2"/>
    <dgm:cxn modelId="{DEF0F8D3-898C-4287-89A3-AD15E17BD4DF}" srcId="{8B501571-9038-40F5-918A-C3716F2BA96A}" destId="{894448A8-6F03-4C5B-B5A7-DC713BC181F2}" srcOrd="3" destOrd="0" parTransId="{EBD837F6-2E53-482C-9524-B143DA07FCDB}" sibTransId="{6E7B3187-3CCF-4CF6-8026-BBFCA3372B5B}"/>
    <dgm:cxn modelId="{2C8BD95B-3C73-4A18-B8BB-2CF0FBC46B63}" type="presOf" srcId="{5E5BA7EE-B43E-4B6D-B18D-4D0BC5C7FFC1}" destId="{3EAAE6B6-2553-4E84-8E6A-A360CC04F684}" srcOrd="0" destOrd="1" presId="urn:microsoft.com/office/officeart/2005/8/layout/chevron2"/>
    <dgm:cxn modelId="{8D284F4A-9B3C-431B-8F00-ED93DB9D2065}" srcId="{74E6B6FF-4326-4652-B827-984E0AAFA00A}" destId="{2991978F-C4CA-4C3C-A4F2-5FB763FB8C3F}" srcOrd="1" destOrd="0" parTransId="{E0F28833-0A14-4EA5-8D6F-AF60D0471685}" sibTransId="{706D7106-5E20-46AD-B5CD-DFDCC7A87CE5}"/>
    <dgm:cxn modelId="{4F4E554A-1BF6-4A05-B44D-AC05EDCF028D}" srcId="{82285936-1271-4D11-ACA7-2AAFC4A1E60E}" destId="{9EEA052C-1732-49CD-8D01-7B728D595626}" srcOrd="0" destOrd="0" parTransId="{617F9456-C797-4E52-8931-FF1DB23F25C8}" sibTransId="{B64C5CE1-562F-41D6-B45F-63A2AF393E20}"/>
    <dgm:cxn modelId="{50997538-2504-4BDD-B33C-0ACF3502CBC0}" type="presOf" srcId="{C796C7DA-44BC-43A3-8573-81AFFF369B62}" destId="{D36A5950-73B0-4E68-A995-D973520F9AED}" srcOrd="0" destOrd="2" presId="urn:microsoft.com/office/officeart/2005/8/layout/chevron2"/>
    <dgm:cxn modelId="{CB4B1CC0-49C3-44A2-B9AD-BB74E2E340F7}" srcId="{82285936-1271-4D11-ACA7-2AAFC4A1E60E}" destId="{5E5BA7EE-B43E-4B6D-B18D-4D0BC5C7FFC1}" srcOrd="1" destOrd="0" parTransId="{DE1CC87D-AA84-40E5-9363-8D55BAD48064}" sibTransId="{67BF9878-3860-40E7-9D0A-033430CAC0E5}"/>
    <dgm:cxn modelId="{D859C870-6991-41A6-9E31-8EFB6993E3CA}" type="presOf" srcId="{9D8A4C66-F74C-414A-B7A5-59E9B09D0920}" destId="{5F91B342-BC07-4EE1-A137-30B2413CE214}" srcOrd="0" destOrd="0" presId="urn:microsoft.com/office/officeart/2005/8/layout/chevron2"/>
    <dgm:cxn modelId="{CDB5B21D-2E13-47B3-9133-E163FCF1707B}" srcId="{82285936-1271-4D11-ACA7-2AAFC4A1E60E}" destId="{2197EC1D-6675-4E67-B024-DCC0EAA51213}" srcOrd="3" destOrd="0" parTransId="{DB69E930-EC8A-4CFE-808D-465E25D97B60}" sibTransId="{707E59C5-E98B-479C-9190-D09A78B258A7}"/>
    <dgm:cxn modelId="{493F736D-AD10-4D27-8ED2-DC0DFA93A134}" srcId="{74E6B6FF-4326-4652-B827-984E0AAFA00A}" destId="{BC7CBEA2-6962-4B5B-8598-65F0DE6C2EF6}" srcOrd="0" destOrd="0" parTransId="{678CDDCC-F1BA-4B16-AA5E-1B9F2781BE4D}" sibTransId="{B63645DE-0C09-4F2C-B1C0-96487DB06A30}"/>
    <dgm:cxn modelId="{C7819860-253A-4303-BE3D-1EF2E8AA1379}" type="presOf" srcId="{74E6B6FF-4326-4652-B827-984E0AAFA00A}" destId="{E61E2E4D-4F5D-4BC9-BBD0-3A0EC5A832CE}" srcOrd="0" destOrd="0" presId="urn:microsoft.com/office/officeart/2005/8/layout/chevron2"/>
    <dgm:cxn modelId="{C5142B4F-01C5-4555-AB83-E63F0D995F43}" type="presParOf" srcId="{5F91B342-BC07-4EE1-A137-30B2413CE214}" destId="{BEAD4C0C-D1DC-4D5B-B396-E7B795A65672}" srcOrd="0" destOrd="0" presId="urn:microsoft.com/office/officeart/2005/8/layout/chevron2"/>
    <dgm:cxn modelId="{AFF5870B-5C7E-48CC-B670-4E92AE27EFD5}" type="presParOf" srcId="{BEAD4C0C-D1DC-4D5B-B396-E7B795A65672}" destId="{D3DFDA87-7377-4A2A-8418-AE0A2D4F0652}" srcOrd="0" destOrd="0" presId="urn:microsoft.com/office/officeart/2005/8/layout/chevron2"/>
    <dgm:cxn modelId="{87BE509F-B38B-452C-A980-4F3770E6C781}" type="presParOf" srcId="{BEAD4C0C-D1DC-4D5B-B396-E7B795A65672}" destId="{D36A5950-73B0-4E68-A995-D973520F9AED}" srcOrd="1" destOrd="0" presId="urn:microsoft.com/office/officeart/2005/8/layout/chevron2"/>
    <dgm:cxn modelId="{6C6E3814-C487-46C8-8206-D5075CF7E44F}" type="presParOf" srcId="{5F91B342-BC07-4EE1-A137-30B2413CE214}" destId="{07E649FC-62D6-4522-9ABF-A0E4D77FD3AB}" srcOrd="1" destOrd="0" presId="urn:microsoft.com/office/officeart/2005/8/layout/chevron2"/>
    <dgm:cxn modelId="{B8315EC2-077E-4688-A74C-4ADC00100C30}" type="presParOf" srcId="{5F91B342-BC07-4EE1-A137-30B2413CE214}" destId="{2FAC4619-5A5A-4B93-88FE-CC808345FD14}" srcOrd="2" destOrd="0" presId="urn:microsoft.com/office/officeart/2005/8/layout/chevron2"/>
    <dgm:cxn modelId="{EE2A765E-B403-4F83-A493-AE7DBF23423A}" type="presParOf" srcId="{2FAC4619-5A5A-4B93-88FE-CC808345FD14}" destId="{B685764B-B81E-4214-9960-1403757ED598}" srcOrd="0" destOrd="0" presId="urn:microsoft.com/office/officeart/2005/8/layout/chevron2"/>
    <dgm:cxn modelId="{6E7CED79-879E-454E-9518-E14919636EDB}" type="presParOf" srcId="{2FAC4619-5A5A-4B93-88FE-CC808345FD14}" destId="{3EAAE6B6-2553-4E84-8E6A-A360CC04F684}" srcOrd="1" destOrd="0" presId="urn:microsoft.com/office/officeart/2005/8/layout/chevron2"/>
    <dgm:cxn modelId="{7D8FAD7B-DD17-4682-9376-E1352565D91E}" type="presParOf" srcId="{5F91B342-BC07-4EE1-A137-30B2413CE214}" destId="{D54D4EBF-7509-47E1-BC5A-FFB58022CF20}" srcOrd="3" destOrd="0" presId="urn:microsoft.com/office/officeart/2005/8/layout/chevron2"/>
    <dgm:cxn modelId="{56C47457-8788-4A73-9F1B-296791F0148B}" type="presParOf" srcId="{5F91B342-BC07-4EE1-A137-30B2413CE214}" destId="{DF456B44-B374-48A0-98F9-91176DE53B2A}" srcOrd="4" destOrd="0" presId="urn:microsoft.com/office/officeart/2005/8/layout/chevron2"/>
    <dgm:cxn modelId="{014080D3-922E-4A37-BAED-43B6C880F500}" type="presParOf" srcId="{DF456B44-B374-48A0-98F9-91176DE53B2A}" destId="{258C089E-FACA-41DB-90B6-711D3BBD3863}" srcOrd="0" destOrd="0" presId="urn:microsoft.com/office/officeart/2005/8/layout/chevron2"/>
    <dgm:cxn modelId="{E23C23D0-8435-4610-A3FE-944BDBBDA31A}" type="presParOf" srcId="{DF456B44-B374-48A0-98F9-91176DE53B2A}" destId="{553166CF-4357-451C-BEC8-AF55F9641A74}" srcOrd="1" destOrd="0" presId="urn:microsoft.com/office/officeart/2005/8/layout/chevron2"/>
    <dgm:cxn modelId="{B1EA6658-E116-43B0-BF9B-92E12F4D5AB4}" type="presParOf" srcId="{5F91B342-BC07-4EE1-A137-30B2413CE214}" destId="{E317F7B2-6B19-4F33-8876-3D18202DA64C}" srcOrd="5" destOrd="0" presId="urn:microsoft.com/office/officeart/2005/8/layout/chevron2"/>
    <dgm:cxn modelId="{440926CE-5BA3-4A40-B4FF-0BA5CDC31DB5}" type="presParOf" srcId="{5F91B342-BC07-4EE1-A137-30B2413CE214}" destId="{6051E67C-7DF0-4077-8087-EA180D82201B}" srcOrd="6" destOrd="0" presId="urn:microsoft.com/office/officeart/2005/8/layout/chevron2"/>
    <dgm:cxn modelId="{0689C2AC-0546-4DB8-AEB8-02AB5451F8BA}" type="presParOf" srcId="{6051E67C-7DF0-4077-8087-EA180D82201B}" destId="{E61E2E4D-4F5D-4BC9-BBD0-3A0EC5A832CE}" srcOrd="0" destOrd="0" presId="urn:microsoft.com/office/officeart/2005/8/layout/chevron2"/>
    <dgm:cxn modelId="{EB1754D0-8BE9-4B8A-B9AE-3DFB12CF8D81}" type="presParOf" srcId="{6051E67C-7DF0-4077-8087-EA180D82201B}" destId="{EE3CBCD7-4B4E-4405-A5CA-23945BDFD18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FDA87-7377-4A2A-8418-AE0A2D4F0652}">
      <dsp:nvSpPr>
        <dsp:cNvPr id="0" name=""/>
        <dsp:cNvSpPr/>
      </dsp:nvSpPr>
      <dsp:spPr>
        <a:xfrm rot="5400000">
          <a:off x="21516" y="-51251"/>
          <a:ext cx="1358627" cy="147117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SEGURIDAD</a:t>
          </a:r>
          <a:endParaRPr lang="en-US" sz="1400" kern="1200" dirty="0"/>
        </a:p>
      </dsp:txBody>
      <dsp:txXfrm rot="-5400000">
        <a:off x="-34756" y="5021"/>
        <a:ext cx="1471172" cy="1358627"/>
      </dsp:txXfrm>
    </dsp:sp>
    <dsp:sp modelId="{D36A5950-73B0-4E68-A995-D973520F9AED}">
      <dsp:nvSpPr>
        <dsp:cNvPr id="0" name=""/>
        <dsp:cNvSpPr/>
      </dsp:nvSpPr>
      <dsp:spPr>
        <a:xfrm rot="5400000">
          <a:off x="5993275" y="-4442149"/>
          <a:ext cx="883108" cy="9767406"/>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PA" sz="1400" kern="1200" dirty="0" smtClean="0"/>
            <a:t>Respetar la decisión de la persona, analizando su situación particular. </a:t>
          </a:r>
          <a:endParaRPr lang="es-PA" sz="1400" kern="1200" dirty="0"/>
        </a:p>
        <a:p>
          <a:pPr marL="114300" lvl="1" indent="-114300" algn="l" defTabSz="622300">
            <a:lnSpc>
              <a:spcPct val="90000"/>
            </a:lnSpc>
            <a:spcBef>
              <a:spcPct val="0"/>
            </a:spcBef>
            <a:spcAft>
              <a:spcPct val="15000"/>
            </a:spcAft>
            <a:buChar char="••"/>
          </a:pPr>
          <a:r>
            <a:rPr lang="es-PA" sz="1400" kern="1200" dirty="0" smtClean="0"/>
            <a:t>Establecer medios y pautas de seguridad para la comunicación, brindar alternativas.</a:t>
          </a:r>
          <a:endParaRPr lang="es-PA" sz="1400" kern="1200" dirty="0"/>
        </a:p>
        <a:p>
          <a:pPr marL="114300" lvl="1" indent="-114300" algn="l" defTabSz="622300">
            <a:lnSpc>
              <a:spcPct val="90000"/>
            </a:lnSpc>
            <a:spcBef>
              <a:spcPct val="0"/>
            </a:spcBef>
            <a:spcAft>
              <a:spcPct val="15000"/>
            </a:spcAft>
            <a:buChar char="••"/>
          </a:pPr>
          <a:r>
            <a:rPr lang="es-PA" sz="1400" kern="1200" dirty="0" smtClean="0"/>
            <a:t>Horarios seguros para el asesoramiento. </a:t>
          </a:r>
          <a:endParaRPr lang="es-PA" sz="1400" kern="1200" dirty="0"/>
        </a:p>
        <a:p>
          <a:pPr marL="114300" lvl="1" indent="-114300" algn="l" defTabSz="622300">
            <a:lnSpc>
              <a:spcPct val="90000"/>
            </a:lnSpc>
            <a:spcBef>
              <a:spcPct val="0"/>
            </a:spcBef>
            <a:spcAft>
              <a:spcPct val="15000"/>
            </a:spcAft>
            <a:buChar char="••"/>
          </a:pPr>
          <a:r>
            <a:rPr lang="es-PA" sz="1400" kern="1200" dirty="0" smtClean="0"/>
            <a:t>Minimizar el almacenamiento de información en los dispositivos de las mujeres.</a:t>
          </a:r>
          <a:endParaRPr lang="es-PA" sz="1400" kern="1200" dirty="0"/>
        </a:p>
      </dsp:txBody>
      <dsp:txXfrm rot="-5400000">
        <a:off x="1551126" y="43110"/>
        <a:ext cx="9724296" cy="796888"/>
      </dsp:txXfrm>
    </dsp:sp>
    <dsp:sp modelId="{B685764B-B81E-4214-9960-1403757ED598}">
      <dsp:nvSpPr>
        <dsp:cNvPr id="0" name=""/>
        <dsp:cNvSpPr/>
      </dsp:nvSpPr>
      <dsp:spPr>
        <a:xfrm rot="5400000">
          <a:off x="3906" y="1274487"/>
          <a:ext cx="1702469" cy="177979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CONFIDENCIALIDAD </a:t>
          </a:r>
          <a:endParaRPr lang="en-US" sz="1400" kern="1200" dirty="0"/>
        </a:p>
      </dsp:txBody>
      <dsp:txXfrm rot="-5400000">
        <a:off x="-34756" y="1313149"/>
        <a:ext cx="1779794" cy="1702469"/>
      </dsp:txXfrm>
    </dsp:sp>
    <dsp:sp modelId="{3EAAE6B6-2553-4E84-8E6A-A360CC04F684}">
      <dsp:nvSpPr>
        <dsp:cNvPr id="0" name=""/>
        <dsp:cNvSpPr/>
      </dsp:nvSpPr>
      <dsp:spPr>
        <a:xfrm rot="5400000">
          <a:off x="5993902" y="-3087731"/>
          <a:ext cx="1391963" cy="100287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PA" sz="1600" kern="1200" dirty="0" smtClean="0"/>
            <a:t>Espacios de conversación, tanto de la sobreviviente como de la operadora.</a:t>
          </a:r>
          <a:endParaRPr lang="en-US" sz="1600" kern="1200" dirty="0"/>
        </a:p>
        <a:p>
          <a:pPr marL="171450" lvl="1" indent="-171450" algn="l" defTabSz="711200">
            <a:lnSpc>
              <a:spcPct val="90000"/>
            </a:lnSpc>
            <a:spcBef>
              <a:spcPct val="0"/>
            </a:spcBef>
            <a:spcAft>
              <a:spcPct val="15000"/>
            </a:spcAft>
            <a:buChar char="••"/>
          </a:pPr>
          <a:r>
            <a:rPr lang="es-PA" sz="1600" kern="1200" dirty="0" smtClean="0"/>
            <a:t>Garantizar requerimientos mínimos para la confidencialidad (ej. Móvil y ordenador de trabajo, sistemas de almacenamiento).</a:t>
          </a:r>
          <a:endParaRPr lang="es-PA" sz="1600" kern="1200" dirty="0"/>
        </a:p>
        <a:p>
          <a:pPr marL="171450" lvl="1" indent="-171450" algn="l" defTabSz="711200">
            <a:lnSpc>
              <a:spcPct val="90000"/>
            </a:lnSpc>
            <a:spcBef>
              <a:spcPct val="0"/>
            </a:spcBef>
            <a:spcAft>
              <a:spcPct val="15000"/>
            </a:spcAft>
            <a:buChar char="••"/>
          </a:pPr>
          <a:r>
            <a:rPr lang="es-PA" sz="1600" kern="1200" dirty="0" smtClean="0"/>
            <a:t>Revisar seguridad de  páginas webs y ordenadores contra cualquier tipo de intrusión. </a:t>
          </a:r>
          <a:endParaRPr lang="es-PA" sz="1600" kern="1200" dirty="0"/>
        </a:p>
        <a:p>
          <a:pPr marL="171450" lvl="1" indent="-171450" algn="l" defTabSz="711200">
            <a:lnSpc>
              <a:spcPct val="90000"/>
            </a:lnSpc>
            <a:spcBef>
              <a:spcPct val="0"/>
            </a:spcBef>
            <a:spcAft>
              <a:spcPct val="15000"/>
            </a:spcAft>
            <a:buChar char="••"/>
          </a:pPr>
          <a:r>
            <a:rPr lang="es-PA" sz="1600" kern="1200" dirty="0" smtClean="0"/>
            <a:t>Adaptar el formato de consentimiento informado a la atención en remoto. </a:t>
          </a:r>
          <a:endParaRPr lang="es-PA" sz="1600" kern="1200" dirty="0"/>
        </a:p>
      </dsp:txBody>
      <dsp:txXfrm rot="-5400000">
        <a:off x="1675527" y="1298594"/>
        <a:ext cx="9960764" cy="1256063"/>
      </dsp:txXfrm>
    </dsp:sp>
    <dsp:sp modelId="{258C089E-FACA-41DB-90B6-711D3BBD3863}">
      <dsp:nvSpPr>
        <dsp:cNvPr id="0" name=""/>
        <dsp:cNvSpPr/>
      </dsp:nvSpPr>
      <dsp:spPr>
        <a:xfrm rot="5400000">
          <a:off x="375037" y="2472821"/>
          <a:ext cx="1358627" cy="2178213"/>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AUTODETERMINACIÓN</a:t>
          </a:r>
          <a:endParaRPr lang="en-US" sz="1400" kern="1200" dirty="0"/>
        </a:p>
      </dsp:txBody>
      <dsp:txXfrm rot="-5400000">
        <a:off x="-34756" y="2882614"/>
        <a:ext cx="2178213" cy="1358627"/>
      </dsp:txXfrm>
    </dsp:sp>
    <dsp:sp modelId="{553166CF-4357-451C-BEC8-AF55F9641A74}">
      <dsp:nvSpPr>
        <dsp:cNvPr id="0" name=""/>
        <dsp:cNvSpPr/>
      </dsp:nvSpPr>
      <dsp:spPr>
        <a:xfrm rot="5400000">
          <a:off x="6282813" y="-1300335"/>
          <a:ext cx="883108" cy="9249009"/>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PA" sz="1600" kern="1200" dirty="0" smtClean="0"/>
            <a:t>Respetar las decisiones de la mujer.</a:t>
          </a:r>
          <a:endParaRPr lang="en-US" sz="1600" kern="1200" dirty="0"/>
        </a:p>
        <a:p>
          <a:pPr marL="171450" lvl="1" indent="-171450" algn="l" defTabSz="711200">
            <a:lnSpc>
              <a:spcPct val="90000"/>
            </a:lnSpc>
            <a:spcBef>
              <a:spcPct val="0"/>
            </a:spcBef>
            <a:spcAft>
              <a:spcPct val="15000"/>
            </a:spcAft>
            <a:buChar char="••"/>
          </a:pPr>
          <a:r>
            <a:rPr lang="es-PA" sz="1600" kern="1200" dirty="0" smtClean="0"/>
            <a:t>Explicar el protocolo de actuación en casos de emergencia.</a:t>
          </a:r>
          <a:endParaRPr lang="es-PA" sz="1600" kern="1200" dirty="0"/>
        </a:p>
      </dsp:txBody>
      <dsp:txXfrm rot="-5400000">
        <a:off x="2099863" y="2925725"/>
        <a:ext cx="9205899" cy="796888"/>
      </dsp:txXfrm>
    </dsp:sp>
    <dsp:sp modelId="{E61E2E4D-4F5D-4BC9-BBD0-3A0EC5A832CE}">
      <dsp:nvSpPr>
        <dsp:cNvPr id="0" name=""/>
        <dsp:cNvSpPr/>
      </dsp:nvSpPr>
      <dsp:spPr>
        <a:xfrm rot="5400000">
          <a:off x="261264" y="3812217"/>
          <a:ext cx="1358627" cy="1950667"/>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NO DISCRIMINACIÓN  </a:t>
          </a:r>
          <a:endParaRPr lang="en-US" sz="1400" kern="1200" dirty="0"/>
        </a:p>
      </dsp:txBody>
      <dsp:txXfrm rot="-5400000">
        <a:off x="-34756" y="4108237"/>
        <a:ext cx="1950667" cy="1358627"/>
      </dsp:txXfrm>
    </dsp:sp>
    <dsp:sp modelId="{EE3CBCD7-4B4E-4405-A5CA-23945BDFD18D}">
      <dsp:nvSpPr>
        <dsp:cNvPr id="0" name=""/>
        <dsp:cNvSpPr/>
      </dsp:nvSpPr>
      <dsp:spPr>
        <a:xfrm rot="5400000">
          <a:off x="6165189" y="-67858"/>
          <a:ext cx="883108" cy="9235300"/>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PA" sz="1600" kern="1200" dirty="0" smtClean="0"/>
            <a:t>Accesibilidad de la comunicación remota (</a:t>
          </a:r>
          <a:r>
            <a:rPr lang="es-PA" sz="1600" kern="1200" dirty="0" err="1" smtClean="0"/>
            <a:t>videollamada</a:t>
          </a:r>
          <a:r>
            <a:rPr lang="es-PA" sz="1600" kern="1200" dirty="0" smtClean="0"/>
            <a:t>, email, llamada, WhatsApp, SMS).</a:t>
          </a:r>
          <a:endParaRPr lang="en-US" sz="1600" kern="1200" dirty="0"/>
        </a:p>
        <a:p>
          <a:pPr marL="171450" lvl="1" indent="-171450" algn="l" defTabSz="711200">
            <a:lnSpc>
              <a:spcPct val="90000"/>
            </a:lnSpc>
            <a:spcBef>
              <a:spcPct val="0"/>
            </a:spcBef>
            <a:spcAft>
              <a:spcPct val="15000"/>
            </a:spcAft>
            <a:buChar char="••"/>
          </a:pPr>
          <a:r>
            <a:rPr lang="es-PA" sz="1600" kern="1200" dirty="0" smtClean="0"/>
            <a:t>Flexibilizar horarios en el caso de que el acceso a internet y electricidad sea limitado. </a:t>
          </a:r>
          <a:endParaRPr lang="es-PA" sz="1600" kern="1200" dirty="0"/>
        </a:p>
        <a:p>
          <a:pPr marL="171450" lvl="1" indent="-171450" algn="l" defTabSz="711200">
            <a:lnSpc>
              <a:spcPct val="90000"/>
            </a:lnSpc>
            <a:spcBef>
              <a:spcPct val="0"/>
            </a:spcBef>
            <a:spcAft>
              <a:spcPct val="15000"/>
            </a:spcAft>
            <a:buChar char="••"/>
          </a:pPr>
          <a:r>
            <a:rPr lang="es-PA" sz="1600" kern="1200" dirty="0" smtClean="0"/>
            <a:t>Personal especializado en asistencia a personas en mayor situación de vulnerabilidad. </a:t>
          </a:r>
          <a:endParaRPr lang="es-PA" sz="1600" kern="1200" dirty="0"/>
        </a:p>
      </dsp:txBody>
      <dsp:txXfrm rot="-5400000">
        <a:off x="1989093" y="4151348"/>
        <a:ext cx="9192190" cy="79688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EEB66-02E5-4C93-A187-BC3D27F36088}" type="datetimeFigureOut">
              <a:rPr lang="en-US" smtClean="0"/>
              <a:t>5/28/2020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9F7CF-04FE-4605-9DA0-2F1F75578678}" type="slidenum">
              <a:rPr lang="en-US" smtClean="0"/>
              <a:t>‹#›</a:t>
            </a:fld>
            <a:endParaRPr lang="en-US"/>
          </a:p>
        </p:txBody>
      </p:sp>
    </p:spTree>
    <p:extLst>
      <p:ext uri="{BB962C8B-B14F-4D97-AF65-F5344CB8AC3E}">
        <p14:creationId xmlns:p14="http://schemas.microsoft.com/office/powerpoint/2010/main" val="3518326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1200" dirty="0" smtClean="0"/>
              <a:t>(mapeo de servicios, actualización, ruta de remisión actualizada al contexto de COVID-19, actualización del SOP al contexto COVID 19)</a:t>
            </a:r>
          </a:p>
          <a:p>
            <a:endParaRPr lang="es-ES" dirty="0"/>
          </a:p>
        </p:txBody>
      </p:sp>
      <p:sp>
        <p:nvSpPr>
          <p:cNvPr id="4" name="Slide Number Placeholder 3"/>
          <p:cNvSpPr>
            <a:spLocks noGrp="1"/>
          </p:cNvSpPr>
          <p:nvPr>
            <p:ph type="sldNum" sz="quarter" idx="10"/>
          </p:nvPr>
        </p:nvSpPr>
        <p:spPr/>
        <p:txBody>
          <a:bodyPr/>
          <a:lstStyle/>
          <a:p>
            <a:fld id="{FC79F7CF-04FE-4605-9DA0-2F1F75578678}" type="slidenum">
              <a:rPr lang="en-US" smtClean="0"/>
              <a:t>14</a:t>
            </a:fld>
            <a:endParaRPr lang="en-US"/>
          </a:p>
        </p:txBody>
      </p:sp>
    </p:spTree>
    <p:extLst>
      <p:ext uri="{BB962C8B-B14F-4D97-AF65-F5344CB8AC3E}">
        <p14:creationId xmlns:p14="http://schemas.microsoft.com/office/powerpoint/2010/main" val="425842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FC79F7CF-04FE-4605-9DA0-2F1F75578678}" type="slidenum">
              <a:rPr lang="en-US" smtClean="0"/>
              <a:t>15</a:t>
            </a:fld>
            <a:endParaRPr lang="en-US"/>
          </a:p>
        </p:txBody>
      </p:sp>
    </p:spTree>
    <p:extLst>
      <p:ext uri="{BB962C8B-B14F-4D97-AF65-F5344CB8AC3E}">
        <p14:creationId xmlns:p14="http://schemas.microsoft.com/office/powerpoint/2010/main" val="251794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F6E05D-F739-4875-BC45-7B14D09388D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604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649E1-9AA0-3649-9802-4D97F8D067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506D295-3603-6948-A2DF-40A670BDE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EAB4280-C197-2845-B0AA-352CF3B8E6B9}"/>
              </a:ext>
            </a:extLst>
          </p:cNvPr>
          <p:cNvSpPr>
            <a:spLocks noGrp="1"/>
          </p:cNvSpPr>
          <p:nvPr>
            <p:ph type="dt" sz="half" idx="10"/>
          </p:nvPr>
        </p:nvSpPr>
        <p:spPr/>
        <p:txBody>
          <a:bodyPr/>
          <a:lstStyle/>
          <a:p>
            <a:fld id="{E07D58CF-9662-5449-B119-829981ACD37D}" type="datetimeFigureOut">
              <a:rPr lang="es-ES" smtClean="0"/>
              <a:t>28/05/2020</a:t>
            </a:fld>
            <a:endParaRPr lang="es-ES"/>
          </a:p>
        </p:txBody>
      </p:sp>
      <p:sp>
        <p:nvSpPr>
          <p:cNvPr id="5" name="Marcador de pie de página 4">
            <a:extLst>
              <a:ext uri="{FF2B5EF4-FFF2-40B4-BE49-F238E27FC236}">
                <a16:creationId xmlns:a16="http://schemas.microsoft.com/office/drawing/2014/main" id="{81D64A86-9401-D64F-93ED-933F0FF911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C3A220-4404-8D45-9EFC-BE8C68D5C6BA}"/>
              </a:ext>
            </a:extLst>
          </p:cNvPr>
          <p:cNvSpPr>
            <a:spLocks noGrp="1"/>
          </p:cNvSpPr>
          <p:nvPr>
            <p:ph type="sldNum" sz="quarter" idx="12"/>
          </p:nvPr>
        </p:nvSpPr>
        <p:spPr/>
        <p:txBody>
          <a:bodyPr/>
          <a:lstStyle/>
          <a:p>
            <a:fld id="{1F516227-EA1F-EF4B-98CB-03FBD014C70B}" type="slidenum">
              <a:rPr lang="es-ES" smtClean="0"/>
              <a:t>‹#›</a:t>
            </a:fld>
            <a:endParaRPr lang="es-ES"/>
          </a:p>
        </p:txBody>
      </p:sp>
    </p:spTree>
    <p:extLst>
      <p:ext uri="{BB962C8B-B14F-4D97-AF65-F5344CB8AC3E}">
        <p14:creationId xmlns:p14="http://schemas.microsoft.com/office/powerpoint/2010/main" val="368499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9C25D4-8048-F942-B864-3A4682D7A2C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64ECEEE-9446-8045-863C-3552B115E79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50382E-5D04-6041-8A41-1C14BD1E903B}"/>
              </a:ext>
            </a:extLst>
          </p:cNvPr>
          <p:cNvSpPr>
            <a:spLocks noGrp="1"/>
          </p:cNvSpPr>
          <p:nvPr>
            <p:ph type="dt" sz="half" idx="10"/>
          </p:nvPr>
        </p:nvSpPr>
        <p:spPr/>
        <p:txBody>
          <a:bodyPr/>
          <a:lstStyle/>
          <a:p>
            <a:fld id="{E07D58CF-9662-5449-B119-829981ACD37D}" type="datetimeFigureOut">
              <a:rPr lang="es-ES" smtClean="0"/>
              <a:t>28/05/2020</a:t>
            </a:fld>
            <a:endParaRPr lang="es-ES"/>
          </a:p>
        </p:txBody>
      </p:sp>
      <p:sp>
        <p:nvSpPr>
          <p:cNvPr id="5" name="Marcador de pie de página 4">
            <a:extLst>
              <a:ext uri="{FF2B5EF4-FFF2-40B4-BE49-F238E27FC236}">
                <a16:creationId xmlns:a16="http://schemas.microsoft.com/office/drawing/2014/main" id="{E9C30E45-A421-274B-930B-A49BAFDB06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FF82E22-1816-5A4B-A690-2291839AB9F3}"/>
              </a:ext>
            </a:extLst>
          </p:cNvPr>
          <p:cNvSpPr>
            <a:spLocks noGrp="1"/>
          </p:cNvSpPr>
          <p:nvPr>
            <p:ph type="sldNum" sz="quarter" idx="12"/>
          </p:nvPr>
        </p:nvSpPr>
        <p:spPr/>
        <p:txBody>
          <a:bodyPr/>
          <a:lstStyle/>
          <a:p>
            <a:fld id="{1F516227-EA1F-EF4B-98CB-03FBD014C70B}" type="slidenum">
              <a:rPr lang="es-ES" smtClean="0"/>
              <a:t>‹#›</a:t>
            </a:fld>
            <a:endParaRPr lang="es-ES"/>
          </a:p>
        </p:txBody>
      </p:sp>
    </p:spTree>
    <p:extLst>
      <p:ext uri="{BB962C8B-B14F-4D97-AF65-F5344CB8AC3E}">
        <p14:creationId xmlns:p14="http://schemas.microsoft.com/office/powerpoint/2010/main" val="31565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3988176-9156-B543-9047-4AC1F781042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5415B91-1F93-3E47-852D-34813328B84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2E21D8-348E-CD48-B8EA-AE7DFE0999DF}"/>
              </a:ext>
            </a:extLst>
          </p:cNvPr>
          <p:cNvSpPr>
            <a:spLocks noGrp="1"/>
          </p:cNvSpPr>
          <p:nvPr>
            <p:ph type="dt" sz="half" idx="10"/>
          </p:nvPr>
        </p:nvSpPr>
        <p:spPr/>
        <p:txBody>
          <a:bodyPr/>
          <a:lstStyle/>
          <a:p>
            <a:fld id="{E07D58CF-9662-5449-B119-829981ACD37D}" type="datetimeFigureOut">
              <a:rPr lang="es-ES" smtClean="0"/>
              <a:t>28/05/2020</a:t>
            </a:fld>
            <a:endParaRPr lang="es-ES"/>
          </a:p>
        </p:txBody>
      </p:sp>
      <p:sp>
        <p:nvSpPr>
          <p:cNvPr id="5" name="Marcador de pie de página 4">
            <a:extLst>
              <a:ext uri="{FF2B5EF4-FFF2-40B4-BE49-F238E27FC236}">
                <a16:creationId xmlns:a16="http://schemas.microsoft.com/office/drawing/2014/main" id="{096571F9-9B17-DC4E-B223-753137BD0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D1C015-BDDE-DB4E-B2BD-7092ADDD4311}"/>
              </a:ext>
            </a:extLst>
          </p:cNvPr>
          <p:cNvSpPr>
            <a:spLocks noGrp="1"/>
          </p:cNvSpPr>
          <p:nvPr>
            <p:ph type="sldNum" sz="quarter" idx="12"/>
          </p:nvPr>
        </p:nvSpPr>
        <p:spPr/>
        <p:txBody>
          <a:bodyPr/>
          <a:lstStyle/>
          <a:p>
            <a:fld id="{1F516227-EA1F-EF4B-98CB-03FBD014C70B}" type="slidenum">
              <a:rPr lang="es-ES" smtClean="0"/>
              <a:t>‹#›</a:t>
            </a:fld>
            <a:endParaRPr lang="es-ES"/>
          </a:p>
        </p:txBody>
      </p:sp>
    </p:spTree>
    <p:extLst>
      <p:ext uri="{BB962C8B-B14F-4D97-AF65-F5344CB8AC3E}">
        <p14:creationId xmlns:p14="http://schemas.microsoft.com/office/powerpoint/2010/main" val="3773919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404664" y="2312184"/>
            <a:ext cx="30024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Font typeface="Work Sans Regular"/>
              <a:buNone/>
              <a:defRPr sz="1600" b="1">
                <a:solidFill>
                  <a:schemeClr val="accent4"/>
                </a:solidFill>
                <a:latin typeface="Work Sans"/>
                <a:ea typeface="Work Sans"/>
                <a:cs typeface="Work Sans"/>
                <a:sym typeface="Work Sans"/>
              </a:defRPr>
            </a:lvl1pPr>
            <a:lvl2pPr lvl="1"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9pPr>
          </a:lstStyle>
          <a:p>
            <a:endParaRPr/>
          </a:p>
        </p:txBody>
      </p:sp>
      <p:sp>
        <p:nvSpPr>
          <p:cNvPr id="13" name="Google Shape;13;p3"/>
          <p:cNvSpPr txBox="1">
            <a:spLocks noGrp="1"/>
          </p:cNvSpPr>
          <p:nvPr>
            <p:ph type="subTitle" idx="1"/>
          </p:nvPr>
        </p:nvSpPr>
        <p:spPr>
          <a:xfrm>
            <a:off x="1404664" y="2878281"/>
            <a:ext cx="25420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333">
                <a:solidFill>
                  <a:srgbClr val="000000"/>
                </a:solidFill>
              </a:defRPr>
            </a:lvl1pPr>
            <a:lvl2pPr lvl="1" rtl="0">
              <a:lnSpc>
                <a:spcPct val="100000"/>
              </a:lnSpc>
              <a:spcBef>
                <a:spcPts val="0"/>
              </a:spcBef>
              <a:spcAft>
                <a:spcPts val="0"/>
              </a:spcAft>
              <a:buClr>
                <a:srgbClr val="000000"/>
              </a:buClr>
              <a:buSzPts val="1000"/>
              <a:buNone/>
              <a:defRPr sz="1333">
                <a:solidFill>
                  <a:srgbClr val="000000"/>
                </a:solidFill>
              </a:defRPr>
            </a:lvl2pPr>
            <a:lvl3pPr lvl="2" rtl="0">
              <a:lnSpc>
                <a:spcPct val="100000"/>
              </a:lnSpc>
              <a:spcBef>
                <a:spcPts val="0"/>
              </a:spcBef>
              <a:spcAft>
                <a:spcPts val="0"/>
              </a:spcAft>
              <a:buClr>
                <a:srgbClr val="000000"/>
              </a:buClr>
              <a:buSzPts val="1000"/>
              <a:buNone/>
              <a:defRPr sz="1333">
                <a:solidFill>
                  <a:srgbClr val="000000"/>
                </a:solidFill>
              </a:defRPr>
            </a:lvl3pPr>
            <a:lvl4pPr lvl="3" rtl="0">
              <a:lnSpc>
                <a:spcPct val="100000"/>
              </a:lnSpc>
              <a:spcBef>
                <a:spcPts val="0"/>
              </a:spcBef>
              <a:spcAft>
                <a:spcPts val="0"/>
              </a:spcAft>
              <a:buClr>
                <a:srgbClr val="000000"/>
              </a:buClr>
              <a:buSzPts val="1000"/>
              <a:buNone/>
              <a:defRPr sz="1333">
                <a:solidFill>
                  <a:srgbClr val="000000"/>
                </a:solidFill>
              </a:defRPr>
            </a:lvl4pPr>
            <a:lvl5pPr lvl="4" rtl="0">
              <a:lnSpc>
                <a:spcPct val="100000"/>
              </a:lnSpc>
              <a:spcBef>
                <a:spcPts val="0"/>
              </a:spcBef>
              <a:spcAft>
                <a:spcPts val="0"/>
              </a:spcAft>
              <a:buClr>
                <a:srgbClr val="000000"/>
              </a:buClr>
              <a:buSzPts val="1000"/>
              <a:buNone/>
              <a:defRPr sz="1333">
                <a:solidFill>
                  <a:srgbClr val="000000"/>
                </a:solidFill>
              </a:defRPr>
            </a:lvl5pPr>
            <a:lvl6pPr lvl="5" rtl="0">
              <a:lnSpc>
                <a:spcPct val="100000"/>
              </a:lnSpc>
              <a:spcBef>
                <a:spcPts val="0"/>
              </a:spcBef>
              <a:spcAft>
                <a:spcPts val="0"/>
              </a:spcAft>
              <a:buClr>
                <a:srgbClr val="000000"/>
              </a:buClr>
              <a:buSzPts val="1000"/>
              <a:buNone/>
              <a:defRPr sz="1333">
                <a:solidFill>
                  <a:srgbClr val="000000"/>
                </a:solidFill>
              </a:defRPr>
            </a:lvl6pPr>
            <a:lvl7pPr lvl="6" rtl="0">
              <a:lnSpc>
                <a:spcPct val="100000"/>
              </a:lnSpc>
              <a:spcBef>
                <a:spcPts val="0"/>
              </a:spcBef>
              <a:spcAft>
                <a:spcPts val="0"/>
              </a:spcAft>
              <a:buClr>
                <a:srgbClr val="000000"/>
              </a:buClr>
              <a:buSzPts val="1000"/>
              <a:buNone/>
              <a:defRPr sz="1333">
                <a:solidFill>
                  <a:srgbClr val="000000"/>
                </a:solidFill>
              </a:defRPr>
            </a:lvl7pPr>
            <a:lvl8pPr lvl="7" rtl="0">
              <a:lnSpc>
                <a:spcPct val="100000"/>
              </a:lnSpc>
              <a:spcBef>
                <a:spcPts val="0"/>
              </a:spcBef>
              <a:spcAft>
                <a:spcPts val="0"/>
              </a:spcAft>
              <a:buClr>
                <a:srgbClr val="000000"/>
              </a:buClr>
              <a:buSzPts val="1000"/>
              <a:buNone/>
              <a:defRPr sz="1333">
                <a:solidFill>
                  <a:srgbClr val="000000"/>
                </a:solidFill>
              </a:defRPr>
            </a:lvl8pPr>
            <a:lvl9pPr lvl="8"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14" name="Google Shape;14;p3"/>
          <p:cNvSpPr txBox="1">
            <a:spLocks noGrp="1"/>
          </p:cNvSpPr>
          <p:nvPr>
            <p:ph type="title" idx="2" hasCustomPrompt="1"/>
          </p:nvPr>
        </p:nvSpPr>
        <p:spPr>
          <a:xfrm>
            <a:off x="1404664" y="1846197"/>
            <a:ext cx="23384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Font typeface="Work Sans Regular"/>
              <a:buNone/>
              <a:defRPr sz="6400" b="0">
                <a:solidFill>
                  <a:srgbClr val="000000"/>
                </a:solidFill>
                <a:latin typeface="Work Sans Regular"/>
                <a:ea typeface="Work Sans Regular"/>
                <a:cs typeface="Work Sans Regular"/>
                <a:sym typeface="Work Sans Regular"/>
              </a:defRPr>
            </a:lvl1pPr>
            <a:lvl2pPr lvl="1"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9pPr>
          </a:lstStyle>
          <a:p>
            <a:r>
              <a:t>xx%</a:t>
            </a:r>
          </a:p>
        </p:txBody>
      </p:sp>
      <p:sp>
        <p:nvSpPr>
          <p:cNvPr id="15" name="Google Shape;15;p3"/>
          <p:cNvSpPr txBox="1">
            <a:spLocks noGrp="1"/>
          </p:cNvSpPr>
          <p:nvPr>
            <p:ph type="ctrTitle" idx="3"/>
          </p:nvPr>
        </p:nvSpPr>
        <p:spPr>
          <a:xfrm>
            <a:off x="3779649" y="2312184"/>
            <a:ext cx="30024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Font typeface="Work Sans Regular"/>
              <a:buNone/>
              <a:defRPr sz="1600" b="0">
                <a:solidFill>
                  <a:schemeClr val="accent4"/>
                </a:solidFill>
                <a:latin typeface="Work Sans Regular"/>
                <a:ea typeface="Work Sans Regular"/>
                <a:cs typeface="Work Sans Regular"/>
                <a:sym typeface="Work Sans Regular"/>
              </a:defRPr>
            </a:lvl1pPr>
            <a:lvl2pPr lvl="1"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9pPr>
          </a:lstStyle>
          <a:p>
            <a:endParaRPr/>
          </a:p>
        </p:txBody>
      </p:sp>
      <p:sp>
        <p:nvSpPr>
          <p:cNvPr id="16" name="Google Shape;16;p3"/>
          <p:cNvSpPr txBox="1">
            <a:spLocks noGrp="1"/>
          </p:cNvSpPr>
          <p:nvPr>
            <p:ph type="subTitle" idx="4"/>
          </p:nvPr>
        </p:nvSpPr>
        <p:spPr>
          <a:xfrm>
            <a:off x="3779649" y="2878281"/>
            <a:ext cx="26356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333">
                <a:solidFill>
                  <a:srgbClr val="000000"/>
                </a:solidFill>
              </a:defRPr>
            </a:lvl1pPr>
            <a:lvl2pPr lvl="1" rtl="0">
              <a:lnSpc>
                <a:spcPct val="100000"/>
              </a:lnSpc>
              <a:spcBef>
                <a:spcPts val="0"/>
              </a:spcBef>
              <a:spcAft>
                <a:spcPts val="0"/>
              </a:spcAft>
              <a:buClr>
                <a:srgbClr val="000000"/>
              </a:buClr>
              <a:buSzPts val="1000"/>
              <a:buNone/>
              <a:defRPr sz="1333">
                <a:solidFill>
                  <a:srgbClr val="000000"/>
                </a:solidFill>
              </a:defRPr>
            </a:lvl2pPr>
            <a:lvl3pPr lvl="2" rtl="0">
              <a:lnSpc>
                <a:spcPct val="100000"/>
              </a:lnSpc>
              <a:spcBef>
                <a:spcPts val="0"/>
              </a:spcBef>
              <a:spcAft>
                <a:spcPts val="0"/>
              </a:spcAft>
              <a:buClr>
                <a:srgbClr val="000000"/>
              </a:buClr>
              <a:buSzPts val="1000"/>
              <a:buNone/>
              <a:defRPr sz="1333">
                <a:solidFill>
                  <a:srgbClr val="000000"/>
                </a:solidFill>
              </a:defRPr>
            </a:lvl3pPr>
            <a:lvl4pPr lvl="3" rtl="0">
              <a:lnSpc>
                <a:spcPct val="100000"/>
              </a:lnSpc>
              <a:spcBef>
                <a:spcPts val="0"/>
              </a:spcBef>
              <a:spcAft>
                <a:spcPts val="0"/>
              </a:spcAft>
              <a:buClr>
                <a:srgbClr val="000000"/>
              </a:buClr>
              <a:buSzPts val="1000"/>
              <a:buNone/>
              <a:defRPr sz="1333">
                <a:solidFill>
                  <a:srgbClr val="000000"/>
                </a:solidFill>
              </a:defRPr>
            </a:lvl4pPr>
            <a:lvl5pPr lvl="4" rtl="0">
              <a:lnSpc>
                <a:spcPct val="100000"/>
              </a:lnSpc>
              <a:spcBef>
                <a:spcPts val="0"/>
              </a:spcBef>
              <a:spcAft>
                <a:spcPts val="0"/>
              </a:spcAft>
              <a:buClr>
                <a:srgbClr val="000000"/>
              </a:buClr>
              <a:buSzPts val="1000"/>
              <a:buNone/>
              <a:defRPr sz="1333">
                <a:solidFill>
                  <a:srgbClr val="000000"/>
                </a:solidFill>
              </a:defRPr>
            </a:lvl5pPr>
            <a:lvl6pPr lvl="5" rtl="0">
              <a:lnSpc>
                <a:spcPct val="100000"/>
              </a:lnSpc>
              <a:spcBef>
                <a:spcPts val="0"/>
              </a:spcBef>
              <a:spcAft>
                <a:spcPts val="0"/>
              </a:spcAft>
              <a:buClr>
                <a:srgbClr val="000000"/>
              </a:buClr>
              <a:buSzPts val="1000"/>
              <a:buNone/>
              <a:defRPr sz="1333">
                <a:solidFill>
                  <a:srgbClr val="000000"/>
                </a:solidFill>
              </a:defRPr>
            </a:lvl6pPr>
            <a:lvl7pPr lvl="6" rtl="0">
              <a:lnSpc>
                <a:spcPct val="100000"/>
              </a:lnSpc>
              <a:spcBef>
                <a:spcPts val="0"/>
              </a:spcBef>
              <a:spcAft>
                <a:spcPts val="0"/>
              </a:spcAft>
              <a:buClr>
                <a:srgbClr val="000000"/>
              </a:buClr>
              <a:buSzPts val="1000"/>
              <a:buNone/>
              <a:defRPr sz="1333">
                <a:solidFill>
                  <a:srgbClr val="000000"/>
                </a:solidFill>
              </a:defRPr>
            </a:lvl7pPr>
            <a:lvl8pPr lvl="7" rtl="0">
              <a:lnSpc>
                <a:spcPct val="100000"/>
              </a:lnSpc>
              <a:spcBef>
                <a:spcPts val="0"/>
              </a:spcBef>
              <a:spcAft>
                <a:spcPts val="0"/>
              </a:spcAft>
              <a:buClr>
                <a:srgbClr val="000000"/>
              </a:buClr>
              <a:buSzPts val="1000"/>
              <a:buNone/>
              <a:defRPr sz="1333">
                <a:solidFill>
                  <a:srgbClr val="000000"/>
                </a:solidFill>
              </a:defRPr>
            </a:lvl8pPr>
            <a:lvl9pPr lvl="8"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17" name="Google Shape;17;p3"/>
          <p:cNvSpPr txBox="1">
            <a:spLocks noGrp="1"/>
          </p:cNvSpPr>
          <p:nvPr>
            <p:ph type="title" idx="5" hasCustomPrompt="1"/>
          </p:nvPr>
        </p:nvSpPr>
        <p:spPr>
          <a:xfrm>
            <a:off x="3779649" y="1846197"/>
            <a:ext cx="23384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Font typeface="Work Sans Regular"/>
              <a:buNone/>
              <a:defRPr sz="6400" b="0">
                <a:solidFill>
                  <a:srgbClr val="000000"/>
                </a:solidFill>
                <a:latin typeface="Work Sans Regular"/>
                <a:ea typeface="Work Sans Regular"/>
                <a:cs typeface="Work Sans Regular"/>
                <a:sym typeface="Work Sans Regular"/>
              </a:defRPr>
            </a:lvl1pPr>
            <a:lvl2pPr lvl="1"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9pPr>
          </a:lstStyle>
          <a:p>
            <a:r>
              <a:t>xx%</a:t>
            </a:r>
          </a:p>
        </p:txBody>
      </p:sp>
      <p:sp>
        <p:nvSpPr>
          <p:cNvPr id="18" name="Google Shape;18;p3"/>
          <p:cNvSpPr txBox="1">
            <a:spLocks noGrp="1"/>
          </p:cNvSpPr>
          <p:nvPr>
            <p:ph type="ctrTitle" idx="6"/>
          </p:nvPr>
        </p:nvSpPr>
        <p:spPr>
          <a:xfrm>
            <a:off x="6154633" y="2312184"/>
            <a:ext cx="30024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Font typeface="Work Sans Regular"/>
              <a:buNone/>
              <a:defRPr sz="1600" b="0">
                <a:solidFill>
                  <a:schemeClr val="accent4"/>
                </a:solidFill>
                <a:latin typeface="Work Sans Regular"/>
                <a:ea typeface="Work Sans Regular"/>
                <a:cs typeface="Work Sans Regular"/>
                <a:sym typeface="Work Sans Regular"/>
              </a:defRPr>
            </a:lvl1pPr>
            <a:lvl2pPr lvl="1"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9pPr>
          </a:lstStyle>
          <a:p>
            <a:endParaRPr/>
          </a:p>
        </p:txBody>
      </p:sp>
      <p:sp>
        <p:nvSpPr>
          <p:cNvPr id="19" name="Google Shape;19;p3"/>
          <p:cNvSpPr txBox="1">
            <a:spLocks noGrp="1"/>
          </p:cNvSpPr>
          <p:nvPr>
            <p:ph type="subTitle" idx="7"/>
          </p:nvPr>
        </p:nvSpPr>
        <p:spPr>
          <a:xfrm>
            <a:off x="6154633" y="2878281"/>
            <a:ext cx="25420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333">
                <a:solidFill>
                  <a:srgbClr val="000000"/>
                </a:solidFill>
              </a:defRPr>
            </a:lvl1pPr>
            <a:lvl2pPr lvl="1" rtl="0">
              <a:lnSpc>
                <a:spcPct val="100000"/>
              </a:lnSpc>
              <a:spcBef>
                <a:spcPts val="0"/>
              </a:spcBef>
              <a:spcAft>
                <a:spcPts val="0"/>
              </a:spcAft>
              <a:buClr>
                <a:srgbClr val="000000"/>
              </a:buClr>
              <a:buSzPts val="1000"/>
              <a:buNone/>
              <a:defRPr sz="1333">
                <a:solidFill>
                  <a:srgbClr val="000000"/>
                </a:solidFill>
              </a:defRPr>
            </a:lvl2pPr>
            <a:lvl3pPr lvl="2" rtl="0">
              <a:lnSpc>
                <a:spcPct val="100000"/>
              </a:lnSpc>
              <a:spcBef>
                <a:spcPts val="0"/>
              </a:spcBef>
              <a:spcAft>
                <a:spcPts val="0"/>
              </a:spcAft>
              <a:buClr>
                <a:srgbClr val="000000"/>
              </a:buClr>
              <a:buSzPts val="1000"/>
              <a:buNone/>
              <a:defRPr sz="1333">
                <a:solidFill>
                  <a:srgbClr val="000000"/>
                </a:solidFill>
              </a:defRPr>
            </a:lvl3pPr>
            <a:lvl4pPr lvl="3" rtl="0">
              <a:lnSpc>
                <a:spcPct val="100000"/>
              </a:lnSpc>
              <a:spcBef>
                <a:spcPts val="0"/>
              </a:spcBef>
              <a:spcAft>
                <a:spcPts val="0"/>
              </a:spcAft>
              <a:buClr>
                <a:srgbClr val="000000"/>
              </a:buClr>
              <a:buSzPts val="1000"/>
              <a:buNone/>
              <a:defRPr sz="1333">
                <a:solidFill>
                  <a:srgbClr val="000000"/>
                </a:solidFill>
              </a:defRPr>
            </a:lvl4pPr>
            <a:lvl5pPr lvl="4" rtl="0">
              <a:lnSpc>
                <a:spcPct val="100000"/>
              </a:lnSpc>
              <a:spcBef>
                <a:spcPts val="0"/>
              </a:spcBef>
              <a:spcAft>
                <a:spcPts val="0"/>
              </a:spcAft>
              <a:buClr>
                <a:srgbClr val="000000"/>
              </a:buClr>
              <a:buSzPts val="1000"/>
              <a:buNone/>
              <a:defRPr sz="1333">
                <a:solidFill>
                  <a:srgbClr val="000000"/>
                </a:solidFill>
              </a:defRPr>
            </a:lvl5pPr>
            <a:lvl6pPr lvl="5" rtl="0">
              <a:lnSpc>
                <a:spcPct val="100000"/>
              </a:lnSpc>
              <a:spcBef>
                <a:spcPts val="0"/>
              </a:spcBef>
              <a:spcAft>
                <a:spcPts val="0"/>
              </a:spcAft>
              <a:buClr>
                <a:srgbClr val="000000"/>
              </a:buClr>
              <a:buSzPts val="1000"/>
              <a:buNone/>
              <a:defRPr sz="1333">
                <a:solidFill>
                  <a:srgbClr val="000000"/>
                </a:solidFill>
              </a:defRPr>
            </a:lvl6pPr>
            <a:lvl7pPr lvl="6" rtl="0">
              <a:lnSpc>
                <a:spcPct val="100000"/>
              </a:lnSpc>
              <a:spcBef>
                <a:spcPts val="0"/>
              </a:spcBef>
              <a:spcAft>
                <a:spcPts val="0"/>
              </a:spcAft>
              <a:buClr>
                <a:srgbClr val="000000"/>
              </a:buClr>
              <a:buSzPts val="1000"/>
              <a:buNone/>
              <a:defRPr sz="1333">
                <a:solidFill>
                  <a:srgbClr val="000000"/>
                </a:solidFill>
              </a:defRPr>
            </a:lvl7pPr>
            <a:lvl8pPr lvl="7" rtl="0">
              <a:lnSpc>
                <a:spcPct val="100000"/>
              </a:lnSpc>
              <a:spcBef>
                <a:spcPts val="0"/>
              </a:spcBef>
              <a:spcAft>
                <a:spcPts val="0"/>
              </a:spcAft>
              <a:buClr>
                <a:srgbClr val="000000"/>
              </a:buClr>
              <a:buSzPts val="1000"/>
              <a:buNone/>
              <a:defRPr sz="1333">
                <a:solidFill>
                  <a:srgbClr val="000000"/>
                </a:solidFill>
              </a:defRPr>
            </a:lvl8pPr>
            <a:lvl9pPr lvl="8"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20" name="Google Shape;20;p3"/>
          <p:cNvSpPr txBox="1">
            <a:spLocks noGrp="1"/>
          </p:cNvSpPr>
          <p:nvPr>
            <p:ph type="title" idx="8" hasCustomPrompt="1"/>
          </p:nvPr>
        </p:nvSpPr>
        <p:spPr>
          <a:xfrm>
            <a:off x="6154633" y="1846197"/>
            <a:ext cx="23384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Font typeface="Work Sans Regular"/>
              <a:buNone/>
              <a:defRPr sz="6400" b="0">
                <a:solidFill>
                  <a:srgbClr val="000000"/>
                </a:solidFill>
                <a:latin typeface="Work Sans Regular"/>
                <a:ea typeface="Work Sans Regular"/>
                <a:cs typeface="Work Sans Regular"/>
                <a:sym typeface="Work Sans Regular"/>
              </a:defRPr>
            </a:lvl1pPr>
            <a:lvl2pPr lvl="1"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9pPr>
          </a:lstStyle>
          <a:p>
            <a:r>
              <a:t>xx%</a:t>
            </a:r>
          </a:p>
        </p:txBody>
      </p:sp>
      <p:sp>
        <p:nvSpPr>
          <p:cNvPr id="21" name="Google Shape;21;p3"/>
          <p:cNvSpPr txBox="1">
            <a:spLocks noGrp="1"/>
          </p:cNvSpPr>
          <p:nvPr>
            <p:ph type="ctrTitle" idx="9"/>
          </p:nvPr>
        </p:nvSpPr>
        <p:spPr>
          <a:xfrm>
            <a:off x="964800" y="453616"/>
            <a:ext cx="10262400" cy="126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3600"/>
              <a:buNone/>
              <a:defRPr sz="4000" b="0">
                <a:solidFill>
                  <a:srgbClr val="000000"/>
                </a:solidFill>
                <a:latin typeface="Work Sans Regular"/>
                <a:ea typeface="Work Sans Regular"/>
                <a:cs typeface="Work Sans Regular"/>
                <a:sym typeface="Work Sans Regular"/>
              </a:defRPr>
            </a:lvl1pPr>
            <a:lvl2pPr lvl="1" algn="ctr" rtl="0">
              <a:spcBef>
                <a:spcPts val="0"/>
              </a:spcBef>
              <a:spcAft>
                <a:spcPts val="0"/>
              </a:spcAft>
              <a:buClr>
                <a:srgbClr val="D9D9D9"/>
              </a:buClr>
              <a:buSzPts val="1800"/>
              <a:buNone/>
              <a:defRPr sz="2400">
                <a:solidFill>
                  <a:srgbClr val="D9D9D9"/>
                </a:solidFill>
              </a:defRPr>
            </a:lvl2pPr>
            <a:lvl3pPr lvl="2" algn="ctr" rtl="0">
              <a:spcBef>
                <a:spcPts val="0"/>
              </a:spcBef>
              <a:spcAft>
                <a:spcPts val="0"/>
              </a:spcAft>
              <a:buClr>
                <a:srgbClr val="D9D9D9"/>
              </a:buClr>
              <a:buSzPts val="1800"/>
              <a:buNone/>
              <a:defRPr sz="2400">
                <a:solidFill>
                  <a:srgbClr val="D9D9D9"/>
                </a:solidFill>
              </a:defRPr>
            </a:lvl3pPr>
            <a:lvl4pPr lvl="3" algn="ctr" rtl="0">
              <a:spcBef>
                <a:spcPts val="0"/>
              </a:spcBef>
              <a:spcAft>
                <a:spcPts val="0"/>
              </a:spcAft>
              <a:buClr>
                <a:srgbClr val="D9D9D9"/>
              </a:buClr>
              <a:buSzPts val="1800"/>
              <a:buNone/>
              <a:defRPr sz="2400">
                <a:solidFill>
                  <a:srgbClr val="D9D9D9"/>
                </a:solidFill>
              </a:defRPr>
            </a:lvl4pPr>
            <a:lvl5pPr lvl="4" algn="ctr" rtl="0">
              <a:spcBef>
                <a:spcPts val="0"/>
              </a:spcBef>
              <a:spcAft>
                <a:spcPts val="0"/>
              </a:spcAft>
              <a:buClr>
                <a:srgbClr val="D9D9D9"/>
              </a:buClr>
              <a:buSzPts val="1800"/>
              <a:buNone/>
              <a:defRPr sz="2400">
                <a:solidFill>
                  <a:srgbClr val="D9D9D9"/>
                </a:solidFill>
              </a:defRPr>
            </a:lvl5pPr>
            <a:lvl6pPr lvl="5" algn="ctr" rtl="0">
              <a:spcBef>
                <a:spcPts val="0"/>
              </a:spcBef>
              <a:spcAft>
                <a:spcPts val="0"/>
              </a:spcAft>
              <a:buClr>
                <a:srgbClr val="D9D9D9"/>
              </a:buClr>
              <a:buSzPts val="1800"/>
              <a:buNone/>
              <a:defRPr sz="2400">
                <a:solidFill>
                  <a:srgbClr val="D9D9D9"/>
                </a:solidFill>
              </a:defRPr>
            </a:lvl6pPr>
            <a:lvl7pPr lvl="6" algn="ctr" rtl="0">
              <a:spcBef>
                <a:spcPts val="0"/>
              </a:spcBef>
              <a:spcAft>
                <a:spcPts val="0"/>
              </a:spcAft>
              <a:buClr>
                <a:srgbClr val="D9D9D9"/>
              </a:buClr>
              <a:buSzPts val="1800"/>
              <a:buNone/>
              <a:defRPr sz="2400">
                <a:solidFill>
                  <a:srgbClr val="D9D9D9"/>
                </a:solidFill>
              </a:defRPr>
            </a:lvl7pPr>
            <a:lvl8pPr lvl="7" algn="ctr" rtl="0">
              <a:spcBef>
                <a:spcPts val="0"/>
              </a:spcBef>
              <a:spcAft>
                <a:spcPts val="0"/>
              </a:spcAft>
              <a:buClr>
                <a:srgbClr val="D9D9D9"/>
              </a:buClr>
              <a:buSzPts val="1800"/>
              <a:buNone/>
              <a:defRPr sz="2400">
                <a:solidFill>
                  <a:srgbClr val="D9D9D9"/>
                </a:solidFill>
              </a:defRPr>
            </a:lvl8pPr>
            <a:lvl9pPr lvl="8" algn="ctr" rtl="0">
              <a:spcBef>
                <a:spcPts val="0"/>
              </a:spcBef>
              <a:spcAft>
                <a:spcPts val="0"/>
              </a:spcAft>
              <a:buClr>
                <a:srgbClr val="D9D9D9"/>
              </a:buClr>
              <a:buSzPts val="1800"/>
              <a:buNone/>
              <a:defRPr sz="2400">
                <a:solidFill>
                  <a:srgbClr val="D9D9D9"/>
                </a:solidFill>
              </a:defRPr>
            </a:lvl9pPr>
          </a:lstStyle>
          <a:p>
            <a:endParaRPr/>
          </a:p>
        </p:txBody>
      </p:sp>
      <p:sp>
        <p:nvSpPr>
          <p:cNvPr id="22" name="Google Shape;22;p3"/>
          <p:cNvSpPr txBox="1">
            <a:spLocks noGrp="1"/>
          </p:cNvSpPr>
          <p:nvPr>
            <p:ph type="ctrTitle" idx="13"/>
          </p:nvPr>
        </p:nvSpPr>
        <p:spPr>
          <a:xfrm>
            <a:off x="8529619" y="2312184"/>
            <a:ext cx="3002400" cy="77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Font typeface="Work Sans Regular"/>
              <a:buNone/>
              <a:defRPr sz="1600" b="0">
                <a:solidFill>
                  <a:schemeClr val="accent4"/>
                </a:solidFill>
                <a:latin typeface="Work Sans Regular"/>
                <a:ea typeface="Work Sans Regular"/>
                <a:cs typeface="Work Sans Regular"/>
                <a:sym typeface="Work Sans Regular"/>
              </a:defRPr>
            </a:lvl1pPr>
            <a:lvl2pPr lvl="1"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1200"/>
              <a:buFont typeface="Work Sans Regular"/>
              <a:buNone/>
              <a:defRPr sz="1600">
                <a:solidFill>
                  <a:srgbClr val="000000"/>
                </a:solidFill>
                <a:latin typeface="Work Sans Regular"/>
                <a:ea typeface="Work Sans Regular"/>
                <a:cs typeface="Work Sans Regular"/>
                <a:sym typeface="Work Sans Regular"/>
              </a:defRPr>
            </a:lvl9pPr>
          </a:lstStyle>
          <a:p>
            <a:endParaRPr/>
          </a:p>
        </p:txBody>
      </p:sp>
      <p:sp>
        <p:nvSpPr>
          <p:cNvPr id="23" name="Google Shape;23;p3"/>
          <p:cNvSpPr txBox="1">
            <a:spLocks noGrp="1"/>
          </p:cNvSpPr>
          <p:nvPr>
            <p:ph type="subTitle" idx="14"/>
          </p:nvPr>
        </p:nvSpPr>
        <p:spPr>
          <a:xfrm>
            <a:off x="8529619" y="2878281"/>
            <a:ext cx="25420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333">
                <a:solidFill>
                  <a:schemeClr val="dk1"/>
                </a:solidFill>
              </a:defRPr>
            </a:lvl1pPr>
            <a:lvl2pPr lvl="1" rtl="0">
              <a:lnSpc>
                <a:spcPct val="100000"/>
              </a:lnSpc>
              <a:spcBef>
                <a:spcPts val="0"/>
              </a:spcBef>
              <a:spcAft>
                <a:spcPts val="0"/>
              </a:spcAft>
              <a:buClr>
                <a:srgbClr val="000000"/>
              </a:buClr>
              <a:buSzPts val="1000"/>
              <a:buNone/>
              <a:defRPr sz="1333">
                <a:solidFill>
                  <a:srgbClr val="000000"/>
                </a:solidFill>
              </a:defRPr>
            </a:lvl2pPr>
            <a:lvl3pPr lvl="2" rtl="0">
              <a:lnSpc>
                <a:spcPct val="100000"/>
              </a:lnSpc>
              <a:spcBef>
                <a:spcPts val="0"/>
              </a:spcBef>
              <a:spcAft>
                <a:spcPts val="0"/>
              </a:spcAft>
              <a:buClr>
                <a:srgbClr val="000000"/>
              </a:buClr>
              <a:buSzPts val="1000"/>
              <a:buNone/>
              <a:defRPr sz="1333">
                <a:solidFill>
                  <a:srgbClr val="000000"/>
                </a:solidFill>
              </a:defRPr>
            </a:lvl3pPr>
            <a:lvl4pPr lvl="3" rtl="0">
              <a:lnSpc>
                <a:spcPct val="100000"/>
              </a:lnSpc>
              <a:spcBef>
                <a:spcPts val="0"/>
              </a:spcBef>
              <a:spcAft>
                <a:spcPts val="0"/>
              </a:spcAft>
              <a:buClr>
                <a:srgbClr val="000000"/>
              </a:buClr>
              <a:buSzPts val="1000"/>
              <a:buNone/>
              <a:defRPr sz="1333">
                <a:solidFill>
                  <a:srgbClr val="000000"/>
                </a:solidFill>
              </a:defRPr>
            </a:lvl4pPr>
            <a:lvl5pPr lvl="4" rtl="0">
              <a:lnSpc>
                <a:spcPct val="100000"/>
              </a:lnSpc>
              <a:spcBef>
                <a:spcPts val="0"/>
              </a:spcBef>
              <a:spcAft>
                <a:spcPts val="0"/>
              </a:spcAft>
              <a:buClr>
                <a:srgbClr val="000000"/>
              </a:buClr>
              <a:buSzPts val="1000"/>
              <a:buNone/>
              <a:defRPr sz="1333">
                <a:solidFill>
                  <a:srgbClr val="000000"/>
                </a:solidFill>
              </a:defRPr>
            </a:lvl5pPr>
            <a:lvl6pPr lvl="5" rtl="0">
              <a:lnSpc>
                <a:spcPct val="100000"/>
              </a:lnSpc>
              <a:spcBef>
                <a:spcPts val="0"/>
              </a:spcBef>
              <a:spcAft>
                <a:spcPts val="0"/>
              </a:spcAft>
              <a:buClr>
                <a:srgbClr val="000000"/>
              </a:buClr>
              <a:buSzPts val="1000"/>
              <a:buNone/>
              <a:defRPr sz="1333">
                <a:solidFill>
                  <a:srgbClr val="000000"/>
                </a:solidFill>
              </a:defRPr>
            </a:lvl6pPr>
            <a:lvl7pPr lvl="6" rtl="0">
              <a:lnSpc>
                <a:spcPct val="100000"/>
              </a:lnSpc>
              <a:spcBef>
                <a:spcPts val="0"/>
              </a:spcBef>
              <a:spcAft>
                <a:spcPts val="0"/>
              </a:spcAft>
              <a:buClr>
                <a:srgbClr val="000000"/>
              </a:buClr>
              <a:buSzPts val="1000"/>
              <a:buNone/>
              <a:defRPr sz="1333">
                <a:solidFill>
                  <a:srgbClr val="000000"/>
                </a:solidFill>
              </a:defRPr>
            </a:lvl7pPr>
            <a:lvl8pPr lvl="7" rtl="0">
              <a:lnSpc>
                <a:spcPct val="100000"/>
              </a:lnSpc>
              <a:spcBef>
                <a:spcPts val="0"/>
              </a:spcBef>
              <a:spcAft>
                <a:spcPts val="0"/>
              </a:spcAft>
              <a:buClr>
                <a:srgbClr val="000000"/>
              </a:buClr>
              <a:buSzPts val="1000"/>
              <a:buNone/>
              <a:defRPr sz="1333">
                <a:solidFill>
                  <a:srgbClr val="000000"/>
                </a:solidFill>
              </a:defRPr>
            </a:lvl8pPr>
            <a:lvl9pPr lvl="8"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24" name="Google Shape;24;p3"/>
          <p:cNvSpPr txBox="1">
            <a:spLocks noGrp="1"/>
          </p:cNvSpPr>
          <p:nvPr>
            <p:ph type="title" idx="15" hasCustomPrompt="1"/>
          </p:nvPr>
        </p:nvSpPr>
        <p:spPr>
          <a:xfrm>
            <a:off x="8529619" y="1846197"/>
            <a:ext cx="23384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Font typeface="Work Sans Regular"/>
              <a:buNone/>
              <a:defRPr sz="6400" b="0">
                <a:solidFill>
                  <a:srgbClr val="000000"/>
                </a:solidFill>
                <a:latin typeface="Work Sans Regular"/>
                <a:ea typeface="Work Sans Regular"/>
                <a:cs typeface="Work Sans Regular"/>
                <a:sym typeface="Work Sans Regular"/>
              </a:defRPr>
            </a:lvl1pPr>
            <a:lvl2pPr lvl="1"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2pPr>
            <a:lvl3pPr lvl="2"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3pPr>
            <a:lvl4pPr lvl="3"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4pPr>
            <a:lvl5pPr lvl="4"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5pPr>
            <a:lvl6pPr lvl="5"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6pPr>
            <a:lvl7pPr lvl="6"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7pPr>
            <a:lvl8pPr lvl="7"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8pPr>
            <a:lvl9pPr lvl="8" rtl="0">
              <a:spcBef>
                <a:spcPts val="0"/>
              </a:spcBef>
              <a:spcAft>
                <a:spcPts val="0"/>
              </a:spcAft>
              <a:buClr>
                <a:srgbClr val="000000"/>
              </a:buClr>
              <a:buSzPts val="4800"/>
              <a:buFont typeface="Work Sans Regular"/>
              <a:buNone/>
              <a:defRPr sz="6400">
                <a:solidFill>
                  <a:srgbClr val="000000"/>
                </a:solidFill>
                <a:latin typeface="Work Sans Regular"/>
                <a:ea typeface="Work Sans Regular"/>
                <a:cs typeface="Work Sans Regular"/>
                <a:sym typeface="Work Sans Regular"/>
              </a:defRPr>
            </a:lvl9pPr>
          </a:lstStyle>
          <a:p>
            <a:r>
              <a:t>xx%</a:t>
            </a:r>
          </a:p>
        </p:txBody>
      </p:sp>
    </p:spTree>
    <p:extLst>
      <p:ext uri="{BB962C8B-B14F-4D97-AF65-F5344CB8AC3E}">
        <p14:creationId xmlns:p14="http://schemas.microsoft.com/office/powerpoint/2010/main" val="352438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798133" y="2266867"/>
            <a:ext cx="3729600" cy="8332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36" name="Google Shape;36;p7"/>
          <p:cNvSpPr txBox="1">
            <a:spLocks noGrp="1"/>
          </p:cNvSpPr>
          <p:nvPr>
            <p:ph type="subTitle" idx="1"/>
          </p:nvPr>
        </p:nvSpPr>
        <p:spPr>
          <a:xfrm>
            <a:off x="5017333" y="3022600"/>
            <a:ext cx="3510400" cy="1044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1"/>
                </a:solidFill>
              </a:defRPr>
            </a:lvl1pPr>
            <a:lvl2pPr lvl="1" algn="r" rtl="0">
              <a:spcBef>
                <a:spcPts val="2133"/>
              </a:spcBef>
              <a:spcAft>
                <a:spcPts val="0"/>
              </a:spcAft>
              <a:buNone/>
              <a:defRPr>
                <a:solidFill>
                  <a:schemeClr val="dk1"/>
                </a:solidFill>
              </a:defRPr>
            </a:lvl2pPr>
            <a:lvl3pPr lvl="2" algn="r" rtl="0">
              <a:spcBef>
                <a:spcPts val="2133"/>
              </a:spcBef>
              <a:spcAft>
                <a:spcPts val="0"/>
              </a:spcAft>
              <a:buNone/>
              <a:defRPr>
                <a:solidFill>
                  <a:schemeClr val="dk1"/>
                </a:solidFill>
              </a:defRPr>
            </a:lvl3pPr>
            <a:lvl4pPr lvl="3" algn="r" rtl="0">
              <a:spcBef>
                <a:spcPts val="2133"/>
              </a:spcBef>
              <a:spcAft>
                <a:spcPts val="0"/>
              </a:spcAft>
              <a:buNone/>
              <a:defRPr>
                <a:solidFill>
                  <a:schemeClr val="dk1"/>
                </a:solidFill>
              </a:defRPr>
            </a:lvl4pPr>
            <a:lvl5pPr lvl="4" algn="r" rtl="0">
              <a:spcBef>
                <a:spcPts val="2133"/>
              </a:spcBef>
              <a:spcAft>
                <a:spcPts val="0"/>
              </a:spcAft>
              <a:buNone/>
              <a:defRPr>
                <a:solidFill>
                  <a:schemeClr val="dk1"/>
                </a:solidFill>
              </a:defRPr>
            </a:lvl5pPr>
            <a:lvl6pPr lvl="5" algn="r" rtl="0">
              <a:spcBef>
                <a:spcPts val="2133"/>
              </a:spcBef>
              <a:spcAft>
                <a:spcPts val="0"/>
              </a:spcAft>
              <a:buNone/>
              <a:defRPr>
                <a:solidFill>
                  <a:schemeClr val="dk1"/>
                </a:solidFill>
              </a:defRPr>
            </a:lvl6pPr>
            <a:lvl7pPr lvl="6" algn="r" rtl="0">
              <a:spcBef>
                <a:spcPts val="2133"/>
              </a:spcBef>
              <a:spcAft>
                <a:spcPts val="0"/>
              </a:spcAft>
              <a:buNone/>
              <a:defRPr>
                <a:solidFill>
                  <a:schemeClr val="dk1"/>
                </a:solidFill>
              </a:defRPr>
            </a:lvl7pPr>
            <a:lvl8pPr lvl="7" algn="r" rtl="0">
              <a:spcBef>
                <a:spcPts val="2133"/>
              </a:spcBef>
              <a:spcAft>
                <a:spcPts val="0"/>
              </a:spcAft>
              <a:buNone/>
              <a:defRPr>
                <a:solidFill>
                  <a:schemeClr val="dk1"/>
                </a:solidFill>
              </a:defRPr>
            </a:lvl8pPr>
            <a:lvl9pPr lvl="8" algn="r" rtl="0">
              <a:spcBef>
                <a:spcPts val="2133"/>
              </a:spcBef>
              <a:spcAft>
                <a:spcPts val="2133"/>
              </a:spcAft>
              <a:buNone/>
              <a:defRPr>
                <a:solidFill>
                  <a:schemeClr val="dk1"/>
                </a:solidFill>
              </a:defRPr>
            </a:lvl9pPr>
          </a:lstStyle>
          <a:p>
            <a:endParaRPr/>
          </a:p>
        </p:txBody>
      </p:sp>
    </p:spTree>
    <p:extLst>
      <p:ext uri="{BB962C8B-B14F-4D97-AF65-F5344CB8AC3E}">
        <p14:creationId xmlns:p14="http://schemas.microsoft.com/office/powerpoint/2010/main" val="4284441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85"/>
        <p:cNvGrpSpPr/>
        <p:nvPr/>
      </p:nvGrpSpPr>
      <p:grpSpPr>
        <a:xfrm>
          <a:off x="0" y="0"/>
          <a:ext cx="0" cy="0"/>
          <a:chOff x="0" y="0"/>
          <a:chExt cx="0" cy="0"/>
        </a:xfrm>
      </p:grpSpPr>
      <p:pic>
        <p:nvPicPr>
          <p:cNvPr id="7" name="Picture 6">
            <a:extLst>
              <a:ext uri="{FF2B5EF4-FFF2-40B4-BE49-F238E27FC236}">
                <a16:creationId xmlns:a16="http://schemas.microsoft.com/office/drawing/2014/main" id="{01DBA80E-7F1A-2442-B0BF-0BD48D906C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6" name="Google Shape;86;p16"/>
          <p:cNvSpPr txBox="1">
            <a:spLocks noGrp="1"/>
          </p:cNvSpPr>
          <p:nvPr>
            <p:ph type="ctrTitle"/>
          </p:nvPr>
        </p:nvSpPr>
        <p:spPr>
          <a:xfrm>
            <a:off x="346439" y="4955187"/>
            <a:ext cx="5314000" cy="126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4800"/>
              <a:buNone/>
              <a:defRPr sz="6400" b="0">
                <a:solidFill>
                  <a:schemeClr val="lt2"/>
                </a:solidFill>
                <a:latin typeface="Work Sans Regular"/>
                <a:ea typeface="Work Sans Regular"/>
                <a:cs typeface="Work Sans Regular"/>
                <a:sym typeface="Work Sans Regular"/>
              </a:defRPr>
            </a:lvl1pPr>
            <a:lvl2pPr lvl="1" rtl="0">
              <a:spcBef>
                <a:spcPts val="0"/>
              </a:spcBef>
              <a:spcAft>
                <a:spcPts val="0"/>
              </a:spcAft>
              <a:buClr>
                <a:schemeClr val="lt2"/>
              </a:buClr>
              <a:buSzPts val="1800"/>
              <a:buNone/>
              <a:defRPr sz="2400">
                <a:solidFill>
                  <a:schemeClr val="lt2"/>
                </a:solidFill>
              </a:defRPr>
            </a:lvl2pPr>
            <a:lvl3pPr lvl="2" rtl="0">
              <a:spcBef>
                <a:spcPts val="0"/>
              </a:spcBef>
              <a:spcAft>
                <a:spcPts val="0"/>
              </a:spcAft>
              <a:buClr>
                <a:schemeClr val="lt2"/>
              </a:buClr>
              <a:buSzPts val="1800"/>
              <a:buNone/>
              <a:defRPr sz="2400">
                <a:solidFill>
                  <a:schemeClr val="lt2"/>
                </a:solidFill>
              </a:defRPr>
            </a:lvl3pPr>
            <a:lvl4pPr lvl="3" rtl="0">
              <a:spcBef>
                <a:spcPts val="0"/>
              </a:spcBef>
              <a:spcAft>
                <a:spcPts val="0"/>
              </a:spcAft>
              <a:buClr>
                <a:schemeClr val="lt2"/>
              </a:buClr>
              <a:buSzPts val="1800"/>
              <a:buNone/>
              <a:defRPr sz="2400">
                <a:solidFill>
                  <a:schemeClr val="lt2"/>
                </a:solidFill>
              </a:defRPr>
            </a:lvl4pPr>
            <a:lvl5pPr lvl="4" rtl="0">
              <a:spcBef>
                <a:spcPts val="0"/>
              </a:spcBef>
              <a:spcAft>
                <a:spcPts val="0"/>
              </a:spcAft>
              <a:buClr>
                <a:schemeClr val="lt2"/>
              </a:buClr>
              <a:buSzPts val="1800"/>
              <a:buNone/>
              <a:defRPr sz="2400">
                <a:solidFill>
                  <a:schemeClr val="lt2"/>
                </a:solidFill>
              </a:defRPr>
            </a:lvl5pPr>
            <a:lvl6pPr lvl="5" rtl="0">
              <a:spcBef>
                <a:spcPts val="0"/>
              </a:spcBef>
              <a:spcAft>
                <a:spcPts val="0"/>
              </a:spcAft>
              <a:buClr>
                <a:schemeClr val="lt2"/>
              </a:buClr>
              <a:buSzPts val="1800"/>
              <a:buNone/>
              <a:defRPr sz="2400">
                <a:solidFill>
                  <a:schemeClr val="lt2"/>
                </a:solidFill>
              </a:defRPr>
            </a:lvl6pPr>
            <a:lvl7pPr lvl="6" rtl="0">
              <a:spcBef>
                <a:spcPts val="0"/>
              </a:spcBef>
              <a:spcAft>
                <a:spcPts val="0"/>
              </a:spcAft>
              <a:buClr>
                <a:schemeClr val="lt2"/>
              </a:buClr>
              <a:buSzPts val="1800"/>
              <a:buNone/>
              <a:defRPr sz="2400">
                <a:solidFill>
                  <a:schemeClr val="lt2"/>
                </a:solidFill>
              </a:defRPr>
            </a:lvl7pPr>
            <a:lvl8pPr lvl="7" rtl="0">
              <a:spcBef>
                <a:spcPts val="0"/>
              </a:spcBef>
              <a:spcAft>
                <a:spcPts val="0"/>
              </a:spcAft>
              <a:buClr>
                <a:schemeClr val="lt2"/>
              </a:buClr>
              <a:buSzPts val="1800"/>
              <a:buNone/>
              <a:defRPr sz="2400">
                <a:solidFill>
                  <a:schemeClr val="lt2"/>
                </a:solidFill>
              </a:defRPr>
            </a:lvl8pPr>
            <a:lvl9pPr lvl="8" rtl="0">
              <a:spcBef>
                <a:spcPts val="0"/>
              </a:spcBef>
              <a:spcAft>
                <a:spcPts val="0"/>
              </a:spcAft>
              <a:buClr>
                <a:schemeClr val="lt2"/>
              </a:buClr>
              <a:buSzPts val="1800"/>
              <a:buNone/>
              <a:defRPr sz="2400">
                <a:solidFill>
                  <a:schemeClr val="lt2"/>
                </a:solidFill>
              </a:defRPr>
            </a:lvl9pPr>
          </a:lstStyle>
          <a:p>
            <a:endParaRPr dirty="0"/>
          </a:p>
        </p:txBody>
      </p:sp>
      <p:pic>
        <p:nvPicPr>
          <p:cNvPr id="11" name="Picture 10">
            <a:extLst>
              <a:ext uri="{FF2B5EF4-FFF2-40B4-BE49-F238E27FC236}">
                <a16:creationId xmlns:a16="http://schemas.microsoft.com/office/drawing/2014/main" id="{1FEEF4DE-4CD4-FD4C-AE7C-7401C541F1F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38844" y="367611"/>
            <a:ext cx="1408405" cy="654668"/>
          </a:xfrm>
          <a:prstGeom prst="rect">
            <a:avLst/>
          </a:prstGeom>
        </p:spPr>
      </p:pic>
    </p:spTree>
    <p:extLst>
      <p:ext uri="{BB962C8B-B14F-4D97-AF65-F5344CB8AC3E}">
        <p14:creationId xmlns:p14="http://schemas.microsoft.com/office/powerpoint/2010/main" val="1182482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61"/>
        <p:cNvGrpSpPr/>
        <p:nvPr/>
      </p:nvGrpSpPr>
      <p:grpSpPr>
        <a:xfrm>
          <a:off x="0" y="0"/>
          <a:ext cx="0" cy="0"/>
          <a:chOff x="0" y="0"/>
          <a:chExt cx="0" cy="0"/>
        </a:xfrm>
      </p:grpSpPr>
      <p:sp>
        <p:nvSpPr>
          <p:cNvPr id="62" name="Google Shape;62;p13"/>
          <p:cNvSpPr txBox="1">
            <a:spLocks noGrp="1"/>
          </p:cNvSpPr>
          <p:nvPr>
            <p:ph type="subTitle" idx="1"/>
          </p:nvPr>
        </p:nvSpPr>
        <p:spPr>
          <a:xfrm>
            <a:off x="958899" y="2726733"/>
            <a:ext cx="24240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333">
                <a:solidFill>
                  <a:srgbClr val="000000"/>
                </a:solidFill>
              </a:defRPr>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63" name="Google Shape;63;p13"/>
          <p:cNvSpPr txBox="1">
            <a:spLocks noGrp="1"/>
          </p:cNvSpPr>
          <p:nvPr>
            <p:ph type="subTitle" idx="2"/>
          </p:nvPr>
        </p:nvSpPr>
        <p:spPr>
          <a:xfrm>
            <a:off x="5620695" y="2726733"/>
            <a:ext cx="24240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None/>
              <a:defRPr sz="1333">
                <a:solidFill>
                  <a:schemeClr val="dk1"/>
                </a:solidFill>
              </a:defRPr>
            </a:lvl1pPr>
            <a:lvl2pPr lvl="1" algn="ctr" rtl="0">
              <a:lnSpc>
                <a:spcPct val="100000"/>
              </a:lnSpc>
              <a:spcBef>
                <a:spcPts val="0"/>
              </a:spcBef>
              <a:spcAft>
                <a:spcPts val="0"/>
              </a:spcAft>
              <a:buClr>
                <a:schemeClr val="dk1"/>
              </a:buClr>
              <a:buSzPts val="1000"/>
              <a:buNone/>
              <a:defRPr sz="1333">
                <a:solidFill>
                  <a:schemeClr val="dk1"/>
                </a:solidFill>
              </a:defRPr>
            </a:lvl2pPr>
            <a:lvl3pPr lvl="2" algn="ctr" rtl="0">
              <a:lnSpc>
                <a:spcPct val="100000"/>
              </a:lnSpc>
              <a:spcBef>
                <a:spcPts val="0"/>
              </a:spcBef>
              <a:spcAft>
                <a:spcPts val="0"/>
              </a:spcAft>
              <a:buClr>
                <a:schemeClr val="dk1"/>
              </a:buClr>
              <a:buSzPts val="1000"/>
              <a:buNone/>
              <a:defRPr sz="1333">
                <a:solidFill>
                  <a:schemeClr val="dk1"/>
                </a:solidFill>
              </a:defRPr>
            </a:lvl3pPr>
            <a:lvl4pPr lvl="3" algn="ctr" rtl="0">
              <a:lnSpc>
                <a:spcPct val="100000"/>
              </a:lnSpc>
              <a:spcBef>
                <a:spcPts val="0"/>
              </a:spcBef>
              <a:spcAft>
                <a:spcPts val="0"/>
              </a:spcAft>
              <a:buClr>
                <a:schemeClr val="dk1"/>
              </a:buClr>
              <a:buSzPts val="1000"/>
              <a:buNone/>
              <a:defRPr sz="1333">
                <a:solidFill>
                  <a:schemeClr val="dk1"/>
                </a:solidFill>
              </a:defRPr>
            </a:lvl4pPr>
            <a:lvl5pPr lvl="4" algn="ctr" rtl="0">
              <a:lnSpc>
                <a:spcPct val="100000"/>
              </a:lnSpc>
              <a:spcBef>
                <a:spcPts val="0"/>
              </a:spcBef>
              <a:spcAft>
                <a:spcPts val="0"/>
              </a:spcAft>
              <a:buClr>
                <a:schemeClr val="dk1"/>
              </a:buClr>
              <a:buSzPts val="1000"/>
              <a:buNone/>
              <a:defRPr sz="1333">
                <a:solidFill>
                  <a:schemeClr val="dk1"/>
                </a:solidFill>
              </a:defRPr>
            </a:lvl5pPr>
            <a:lvl6pPr lvl="5" algn="ctr" rtl="0">
              <a:lnSpc>
                <a:spcPct val="100000"/>
              </a:lnSpc>
              <a:spcBef>
                <a:spcPts val="0"/>
              </a:spcBef>
              <a:spcAft>
                <a:spcPts val="0"/>
              </a:spcAft>
              <a:buClr>
                <a:schemeClr val="dk1"/>
              </a:buClr>
              <a:buSzPts val="1000"/>
              <a:buNone/>
              <a:defRPr sz="1333">
                <a:solidFill>
                  <a:schemeClr val="dk1"/>
                </a:solidFill>
              </a:defRPr>
            </a:lvl6pPr>
            <a:lvl7pPr lvl="6" algn="ctr" rtl="0">
              <a:lnSpc>
                <a:spcPct val="100000"/>
              </a:lnSpc>
              <a:spcBef>
                <a:spcPts val="0"/>
              </a:spcBef>
              <a:spcAft>
                <a:spcPts val="0"/>
              </a:spcAft>
              <a:buClr>
                <a:schemeClr val="dk1"/>
              </a:buClr>
              <a:buSzPts val="1000"/>
              <a:buNone/>
              <a:defRPr sz="1333">
                <a:solidFill>
                  <a:schemeClr val="dk1"/>
                </a:solidFill>
              </a:defRPr>
            </a:lvl7pPr>
            <a:lvl8pPr lvl="7" algn="ctr" rtl="0">
              <a:lnSpc>
                <a:spcPct val="100000"/>
              </a:lnSpc>
              <a:spcBef>
                <a:spcPts val="0"/>
              </a:spcBef>
              <a:spcAft>
                <a:spcPts val="0"/>
              </a:spcAft>
              <a:buClr>
                <a:schemeClr val="dk1"/>
              </a:buClr>
              <a:buSzPts val="1000"/>
              <a:buNone/>
              <a:defRPr sz="1333">
                <a:solidFill>
                  <a:schemeClr val="dk1"/>
                </a:solidFill>
              </a:defRPr>
            </a:lvl8pPr>
            <a:lvl9pPr lvl="8" algn="ctr" rtl="0">
              <a:lnSpc>
                <a:spcPct val="100000"/>
              </a:lnSpc>
              <a:spcBef>
                <a:spcPts val="0"/>
              </a:spcBef>
              <a:spcAft>
                <a:spcPts val="0"/>
              </a:spcAft>
              <a:buClr>
                <a:schemeClr val="dk1"/>
              </a:buClr>
              <a:buSzPts val="1000"/>
              <a:buNone/>
              <a:defRPr sz="1333">
                <a:solidFill>
                  <a:schemeClr val="dk1"/>
                </a:solidFill>
              </a:defRPr>
            </a:lvl9pPr>
          </a:lstStyle>
          <a:p>
            <a:endParaRPr/>
          </a:p>
        </p:txBody>
      </p:sp>
      <p:sp>
        <p:nvSpPr>
          <p:cNvPr id="64" name="Google Shape;64;p13"/>
          <p:cNvSpPr txBox="1">
            <a:spLocks noGrp="1"/>
          </p:cNvSpPr>
          <p:nvPr>
            <p:ph type="ctrTitle"/>
          </p:nvPr>
        </p:nvSpPr>
        <p:spPr>
          <a:xfrm>
            <a:off x="424765" y="2315267"/>
            <a:ext cx="3492400" cy="513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None/>
              <a:defRPr sz="2133" b="1">
                <a:solidFill>
                  <a:srgbClr val="000000"/>
                </a:solidFill>
                <a:latin typeface="Work Sans"/>
                <a:ea typeface="Work Sans"/>
                <a:cs typeface="Work Sans"/>
                <a:sym typeface="Work Sans"/>
              </a:defRPr>
            </a:lvl1pPr>
            <a:lvl2pPr lvl="1"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2pPr>
            <a:lvl3pPr lvl="2"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3pPr>
            <a:lvl4pPr lvl="3"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4pPr>
            <a:lvl5pPr lvl="4"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5pPr>
            <a:lvl6pPr lvl="5"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6pPr>
            <a:lvl7pPr lvl="6"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7pPr>
            <a:lvl8pPr lvl="7"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8pPr>
            <a:lvl9pPr lvl="8"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9pPr>
          </a:lstStyle>
          <a:p>
            <a:endParaRPr/>
          </a:p>
        </p:txBody>
      </p:sp>
      <p:sp>
        <p:nvSpPr>
          <p:cNvPr id="65" name="Google Shape;65;p13"/>
          <p:cNvSpPr txBox="1">
            <a:spLocks noGrp="1"/>
          </p:cNvSpPr>
          <p:nvPr>
            <p:ph type="ctrTitle" idx="3"/>
          </p:nvPr>
        </p:nvSpPr>
        <p:spPr>
          <a:xfrm>
            <a:off x="5086495" y="2315267"/>
            <a:ext cx="3492400" cy="513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None/>
              <a:defRPr sz="2133" b="1">
                <a:solidFill>
                  <a:schemeClr val="dk1"/>
                </a:solidFill>
                <a:latin typeface="Work Sans"/>
                <a:ea typeface="Work Sans"/>
                <a:cs typeface="Work Sans"/>
                <a:sym typeface="Work Sans"/>
              </a:defRPr>
            </a:lvl1pPr>
            <a:lvl2pPr lvl="1"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2pPr>
            <a:lvl3pPr lvl="2"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3pPr>
            <a:lvl4pPr lvl="3"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4pPr>
            <a:lvl5pPr lvl="4"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5pPr>
            <a:lvl6pPr lvl="5"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6pPr>
            <a:lvl7pPr lvl="6"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7pPr>
            <a:lvl8pPr lvl="7"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8pPr>
            <a:lvl9pPr lvl="8"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9pPr>
          </a:lstStyle>
          <a:p>
            <a:endParaRPr/>
          </a:p>
        </p:txBody>
      </p:sp>
      <p:sp>
        <p:nvSpPr>
          <p:cNvPr id="66" name="Google Shape;66;p13"/>
          <p:cNvSpPr txBox="1">
            <a:spLocks noGrp="1"/>
          </p:cNvSpPr>
          <p:nvPr>
            <p:ph type="subTitle" idx="4"/>
          </p:nvPr>
        </p:nvSpPr>
        <p:spPr>
          <a:xfrm>
            <a:off x="958965" y="4515467"/>
            <a:ext cx="24240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333">
                <a:solidFill>
                  <a:srgbClr val="000000"/>
                </a:solidFill>
              </a:defRPr>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67" name="Google Shape;67;p13"/>
          <p:cNvSpPr txBox="1">
            <a:spLocks noGrp="1"/>
          </p:cNvSpPr>
          <p:nvPr>
            <p:ph type="ctrTitle" idx="5"/>
          </p:nvPr>
        </p:nvSpPr>
        <p:spPr>
          <a:xfrm>
            <a:off x="424765" y="4104000"/>
            <a:ext cx="3492400" cy="513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None/>
              <a:defRPr sz="2133" b="1">
                <a:solidFill>
                  <a:srgbClr val="000000"/>
                </a:solidFill>
                <a:latin typeface="Work Sans"/>
                <a:ea typeface="Work Sans"/>
                <a:cs typeface="Work Sans"/>
                <a:sym typeface="Work Sans"/>
              </a:defRPr>
            </a:lvl1pPr>
            <a:lvl2pPr lvl="1"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2pPr>
            <a:lvl3pPr lvl="2"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3pPr>
            <a:lvl4pPr lvl="3"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4pPr>
            <a:lvl5pPr lvl="4"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5pPr>
            <a:lvl6pPr lvl="5"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6pPr>
            <a:lvl7pPr lvl="6"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7pPr>
            <a:lvl8pPr lvl="7"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8pPr>
            <a:lvl9pPr lvl="8"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9pPr>
          </a:lstStyle>
          <a:p>
            <a:endParaRPr/>
          </a:p>
        </p:txBody>
      </p:sp>
      <p:sp>
        <p:nvSpPr>
          <p:cNvPr id="68" name="Google Shape;68;p13"/>
          <p:cNvSpPr txBox="1">
            <a:spLocks noGrp="1"/>
          </p:cNvSpPr>
          <p:nvPr>
            <p:ph type="subTitle" idx="6"/>
          </p:nvPr>
        </p:nvSpPr>
        <p:spPr>
          <a:xfrm>
            <a:off x="5620695" y="4515467"/>
            <a:ext cx="24240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000"/>
              <a:buNone/>
              <a:defRPr sz="1333">
                <a:solidFill>
                  <a:schemeClr val="lt2"/>
                </a:solidFill>
              </a:defRPr>
            </a:lvl1pPr>
            <a:lvl2pPr lvl="1" algn="ctr" rtl="0">
              <a:lnSpc>
                <a:spcPct val="100000"/>
              </a:lnSpc>
              <a:spcBef>
                <a:spcPts val="0"/>
              </a:spcBef>
              <a:spcAft>
                <a:spcPts val="0"/>
              </a:spcAft>
              <a:buClr>
                <a:schemeClr val="lt2"/>
              </a:buClr>
              <a:buSzPts val="1000"/>
              <a:buNone/>
              <a:defRPr sz="1333">
                <a:solidFill>
                  <a:schemeClr val="lt2"/>
                </a:solidFill>
              </a:defRPr>
            </a:lvl2pPr>
            <a:lvl3pPr lvl="2" algn="ctr" rtl="0">
              <a:lnSpc>
                <a:spcPct val="100000"/>
              </a:lnSpc>
              <a:spcBef>
                <a:spcPts val="0"/>
              </a:spcBef>
              <a:spcAft>
                <a:spcPts val="0"/>
              </a:spcAft>
              <a:buClr>
                <a:schemeClr val="lt2"/>
              </a:buClr>
              <a:buSzPts val="1000"/>
              <a:buNone/>
              <a:defRPr sz="1333">
                <a:solidFill>
                  <a:schemeClr val="lt2"/>
                </a:solidFill>
              </a:defRPr>
            </a:lvl3pPr>
            <a:lvl4pPr lvl="3" algn="ctr" rtl="0">
              <a:lnSpc>
                <a:spcPct val="100000"/>
              </a:lnSpc>
              <a:spcBef>
                <a:spcPts val="0"/>
              </a:spcBef>
              <a:spcAft>
                <a:spcPts val="0"/>
              </a:spcAft>
              <a:buClr>
                <a:schemeClr val="lt2"/>
              </a:buClr>
              <a:buSzPts val="1000"/>
              <a:buNone/>
              <a:defRPr sz="1333">
                <a:solidFill>
                  <a:schemeClr val="lt2"/>
                </a:solidFill>
              </a:defRPr>
            </a:lvl4pPr>
            <a:lvl5pPr lvl="4" algn="ctr" rtl="0">
              <a:lnSpc>
                <a:spcPct val="100000"/>
              </a:lnSpc>
              <a:spcBef>
                <a:spcPts val="0"/>
              </a:spcBef>
              <a:spcAft>
                <a:spcPts val="0"/>
              </a:spcAft>
              <a:buClr>
                <a:schemeClr val="lt2"/>
              </a:buClr>
              <a:buSzPts val="1000"/>
              <a:buNone/>
              <a:defRPr sz="1333">
                <a:solidFill>
                  <a:schemeClr val="lt2"/>
                </a:solidFill>
              </a:defRPr>
            </a:lvl5pPr>
            <a:lvl6pPr lvl="5" algn="ctr" rtl="0">
              <a:lnSpc>
                <a:spcPct val="100000"/>
              </a:lnSpc>
              <a:spcBef>
                <a:spcPts val="0"/>
              </a:spcBef>
              <a:spcAft>
                <a:spcPts val="0"/>
              </a:spcAft>
              <a:buClr>
                <a:schemeClr val="lt2"/>
              </a:buClr>
              <a:buSzPts val="1000"/>
              <a:buNone/>
              <a:defRPr sz="1333">
                <a:solidFill>
                  <a:schemeClr val="lt2"/>
                </a:solidFill>
              </a:defRPr>
            </a:lvl6pPr>
            <a:lvl7pPr lvl="6" algn="ctr" rtl="0">
              <a:lnSpc>
                <a:spcPct val="100000"/>
              </a:lnSpc>
              <a:spcBef>
                <a:spcPts val="0"/>
              </a:spcBef>
              <a:spcAft>
                <a:spcPts val="0"/>
              </a:spcAft>
              <a:buClr>
                <a:schemeClr val="lt2"/>
              </a:buClr>
              <a:buSzPts val="1000"/>
              <a:buNone/>
              <a:defRPr sz="1333">
                <a:solidFill>
                  <a:schemeClr val="lt2"/>
                </a:solidFill>
              </a:defRPr>
            </a:lvl7pPr>
            <a:lvl8pPr lvl="7" algn="ctr" rtl="0">
              <a:lnSpc>
                <a:spcPct val="100000"/>
              </a:lnSpc>
              <a:spcBef>
                <a:spcPts val="0"/>
              </a:spcBef>
              <a:spcAft>
                <a:spcPts val="0"/>
              </a:spcAft>
              <a:buClr>
                <a:schemeClr val="lt2"/>
              </a:buClr>
              <a:buSzPts val="1000"/>
              <a:buNone/>
              <a:defRPr sz="1333">
                <a:solidFill>
                  <a:schemeClr val="lt2"/>
                </a:solidFill>
              </a:defRPr>
            </a:lvl8pPr>
            <a:lvl9pPr lvl="8" algn="ctr" rtl="0">
              <a:lnSpc>
                <a:spcPct val="100000"/>
              </a:lnSpc>
              <a:spcBef>
                <a:spcPts val="0"/>
              </a:spcBef>
              <a:spcAft>
                <a:spcPts val="0"/>
              </a:spcAft>
              <a:buClr>
                <a:schemeClr val="lt2"/>
              </a:buClr>
              <a:buSzPts val="1000"/>
              <a:buNone/>
              <a:defRPr sz="1333">
                <a:solidFill>
                  <a:schemeClr val="lt2"/>
                </a:solidFill>
              </a:defRPr>
            </a:lvl9pPr>
          </a:lstStyle>
          <a:p>
            <a:endParaRPr/>
          </a:p>
        </p:txBody>
      </p:sp>
      <p:sp>
        <p:nvSpPr>
          <p:cNvPr id="69" name="Google Shape;69;p13"/>
          <p:cNvSpPr txBox="1">
            <a:spLocks noGrp="1"/>
          </p:cNvSpPr>
          <p:nvPr>
            <p:ph type="ctrTitle" idx="7"/>
          </p:nvPr>
        </p:nvSpPr>
        <p:spPr>
          <a:xfrm>
            <a:off x="5086495" y="4104000"/>
            <a:ext cx="3492400" cy="513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1600"/>
              <a:buNone/>
              <a:defRPr sz="2133" b="1">
                <a:solidFill>
                  <a:schemeClr val="lt2"/>
                </a:solidFill>
                <a:latin typeface="Work Sans"/>
                <a:ea typeface="Work Sans"/>
                <a:cs typeface="Work Sans"/>
                <a:sym typeface="Work Sans"/>
              </a:defRPr>
            </a:lvl1pPr>
            <a:lvl2pPr lvl="1" algn="ctr" rtl="0">
              <a:spcBef>
                <a:spcPts val="0"/>
              </a:spcBef>
              <a:spcAft>
                <a:spcPts val="0"/>
              </a:spcAft>
              <a:buClr>
                <a:schemeClr val="lt2"/>
              </a:buClr>
              <a:buSzPts val="1600"/>
              <a:buFont typeface="Work Sans Regular"/>
              <a:buNone/>
              <a:defRPr sz="2133">
                <a:solidFill>
                  <a:schemeClr val="lt2"/>
                </a:solidFill>
                <a:latin typeface="Work Sans Regular"/>
                <a:ea typeface="Work Sans Regular"/>
                <a:cs typeface="Work Sans Regular"/>
                <a:sym typeface="Work Sans Regular"/>
              </a:defRPr>
            </a:lvl2pPr>
            <a:lvl3pPr lvl="2" algn="ctr" rtl="0">
              <a:spcBef>
                <a:spcPts val="0"/>
              </a:spcBef>
              <a:spcAft>
                <a:spcPts val="0"/>
              </a:spcAft>
              <a:buClr>
                <a:schemeClr val="lt2"/>
              </a:buClr>
              <a:buSzPts val="1600"/>
              <a:buFont typeface="Work Sans Regular"/>
              <a:buNone/>
              <a:defRPr sz="2133">
                <a:solidFill>
                  <a:schemeClr val="lt2"/>
                </a:solidFill>
                <a:latin typeface="Work Sans Regular"/>
                <a:ea typeface="Work Sans Regular"/>
                <a:cs typeface="Work Sans Regular"/>
                <a:sym typeface="Work Sans Regular"/>
              </a:defRPr>
            </a:lvl3pPr>
            <a:lvl4pPr lvl="3" algn="ctr" rtl="0">
              <a:spcBef>
                <a:spcPts val="0"/>
              </a:spcBef>
              <a:spcAft>
                <a:spcPts val="0"/>
              </a:spcAft>
              <a:buClr>
                <a:schemeClr val="lt2"/>
              </a:buClr>
              <a:buSzPts val="1600"/>
              <a:buFont typeface="Work Sans Regular"/>
              <a:buNone/>
              <a:defRPr sz="2133">
                <a:solidFill>
                  <a:schemeClr val="lt2"/>
                </a:solidFill>
                <a:latin typeface="Work Sans Regular"/>
                <a:ea typeface="Work Sans Regular"/>
                <a:cs typeface="Work Sans Regular"/>
                <a:sym typeface="Work Sans Regular"/>
              </a:defRPr>
            </a:lvl4pPr>
            <a:lvl5pPr lvl="4" algn="ctr" rtl="0">
              <a:spcBef>
                <a:spcPts val="0"/>
              </a:spcBef>
              <a:spcAft>
                <a:spcPts val="0"/>
              </a:spcAft>
              <a:buClr>
                <a:schemeClr val="lt2"/>
              </a:buClr>
              <a:buSzPts val="1600"/>
              <a:buFont typeface="Work Sans Regular"/>
              <a:buNone/>
              <a:defRPr sz="2133">
                <a:solidFill>
                  <a:schemeClr val="lt2"/>
                </a:solidFill>
                <a:latin typeface="Work Sans Regular"/>
                <a:ea typeface="Work Sans Regular"/>
                <a:cs typeface="Work Sans Regular"/>
                <a:sym typeface="Work Sans Regular"/>
              </a:defRPr>
            </a:lvl5pPr>
            <a:lvl6pPr lvl="5" algn="ctr" rtl="0">
              <a:spcBef>
                <a:spcPts val="0"/>
              </a:spcBef>
              <a:spcAft>
                <a:spcPts val="0"/>
              </a:spcAft>
              <a:buClr>
                <a:schemeClr val="lt2"/>
              </a:buClr>
              <a:buSzPts val="1600"/>
              <a:buFont typeface="Work Sans Regular"/>
              <a:buNone/>
              <a:defRPr sz="2133">
                <a:solidFill>
                  <a:schemeClr val="lt2"/>
                </a:solidFill>
                <a:latin typeface="Work Sans Regular"/>
                <a:ea typeface="Work Sans Regular"/>
                <a:cs typeface="Work Sans Regular"/>
                <a:sym typeface="Work Sans Regular"/>
              </a:defRPr>
            </a:lvl6pPr>
            <a:lvl7pPr lvl="6" algn="ctr" rtl="0">
              <a:spcBef>
                <a:spcPts val="0"/>
              </a:spcBef>
              <a:spcAft>
                <a:spcPts val="0"/>
              </a:spcAft>
              <a:buClr>
                <a:schemeClr val="lt2"/>
              </a:buClr>
              <a:buSzPts val="1600"/>
              <a:buFont typeface="Work Sans Regular"/>
              <a:buNone/>
              <a:defRPr sz="2133">
                <a:solidFill>
                  <a:schemeClr val="lt2"/>
                </a:solidFill>
                <a:latin typeface="Work Sans Regular"/>
                <a:ea typeface="Work Sans Regular"/>
                <a:cs typeface="Work Sans Regular"/>
                <a:sym typeface="Work Sans Regular"/>
              </a:defRPr>
            </a:lvl7pPr>
            <a:lvl8pPr lvl="7" algn="ctr" rtl="0">
              <a:spcBef>
                <a:spcPts val="0"/>
              </a:spcBef>
              <a:spcAft>
                <a:spcPts val="0"/>
              </a:spcAft>
              <a:buClr>
                <a:schemeClr val="lt2"/>
              </a:buClr>
              <a:buSzPts val="1600"/>
              <a:buFont typeface="Work Sans Regular"/>
              <a:buNone/>
              <a:defRPr sz="2133">
                <a:solidFill>
                  <a:schemeClr val="lt2"/>
                </a:solidFill>
                <a:latin typeface="Work Sans Regular"/>
                <a:ea typeface="Work Sans Regular"/>
                <a:cs typeface="Work Sans Regular"/>
                <a:sym typeface="Work Sans Regular"/>
              </a:defRPr>
            </a:lvl8pPr>
            <a:lvl9pPr lvl="8" algn="ctr" rtl="0">
              <a:spcBef>
                <a:spcPts val="0"/>
              </a:spcBef>
              <a:spcAft>
                <a:spcPts val="0"/>
              </a:spcAft>
              <a:buClr>
                <a:schemeClr val="lt2"/>
              </a:buClr>
              <a:buSzPts val="1600"/>
              <a:buFont typeface="Work Sans Regular"/>
              <a:buNone/>
              <a:defRPr sz="2133">
                <a:solidFill>
                  <a:schemeClr val="lt2"/>
                </a:solidFill>
                <a:latin typeface="Work Sans Regular"/>
                <a:ea typeface="Work Sans Regular"/>
                <a:cs typeface="Work Sans Regular"/>
                <a:sym typeface="Work Sans Regular"/>
              </a:defRPr>
            </a:lvl9pPr>
          </a:lstStyle>
          <a:p>
            <a:endParaRPr/>
          </a:p>
        </p:txBody>
      </p:sp>
      <p:sp>
        <p:nvSpPr>
          <p:cNvPr id="70" name="Google Shape;70;p13"/>
          <p:cNvSpPr txBox="1">
            <a:spLocks noGrp="1"/>
          </p:cNvSpPr>
          <p:nvPr>
            <p:ph type="ctrTitle" idx="8"/>
          </p:nvPr>
        </p:nvSpPr>
        <p:spPr>
          <a:xfrm>
            <a:off x="806233" y="455467"/>
            <a:ext cx="8905600" cy="1261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800"/>
              <a:buNone/>
              <a:defRPr b="0">
                <a:solidFill>
                  <a:schemeClr val="dk1"/>
                </a:solidFill>
                <a:latin typeface="Work Sans Regular"/>
                <a:ea typeface="Work Sans Regular"/>
                <a:cs typeface="Work Sans Regular"/>
                <a:sym typeface="Work Sans Regular"/>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Tree>
    <p:extLst>
      <p:ext uri="{BB962C8B-B14F-4D97-AF65-F5344CB8AC3E}">
        <p14:creationId xmlns:p14="http://schemas.microsoft.com/office/powerpoint/2010/main" val="4155832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79"/>
        <p:cNvGrpSpPr/>
        <p:nvPr/>
      </p:nvGrpSpPr>
      <p:grpSpPr>
        <a:xfrm>
          <a:off x="0" y="0"/>
          <a:ext cx="0" cy="0"/>
          <a:chOff x="0" y="0"/>
          <a:chExt cx="0" cy="0"/>
        </a:xfrm>
      </p:grpSpPr>
      <p:sp>
        <p:nvSpPr>
          <p:cNvPr id="80" name="Google Shape;80;p15"/>
          <p:cNvSpPr txBox="1">
            <a:spLocks noGrp="1"/>
          </p:cNvSpPr>
          <p:nvPr>
            <p:ph type="subTitle" idx="1"/>
          </p:nvPr>
        </p:nvSpPr>
        <p:spPr>
          <a:xfrm>
            <a:off x="833000" y="3777300"/>
            <a:ext cx="23532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67">
                <a:solidFill>
                  <a:srgbClr val="000000"/>
                </a:solidFill>
              </a:defRPr>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81" name="Google Shape;81;p15"/>
          <p:cNvSpPr txBox="1">
            <a:spLocks noGrp="1"/>
          </p:cNvSpPr>
          <p:nvPr>
            <p:ph type="subTitle" idx="2"/>
          </p:nvPr>
        </p:nvSpPr>
        <p:spPr>
          <a:xfrm>
            <a:off x="3990900" y="3777300"/>
            <a:ext cx="2353200" cy="14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67">
                <a:solidFill>
                  <a:srgbClr val="000000"/>
                </a:solidFill>
              </a:defRPr>
            </a:lvl1pPr>
            <a:lvl2pPr lvl="1" algn="ctr" rtl="0">
              <a:lnSpc>
                <a:spcPct val="100000"/>
              </a:lnSpc>
              <a:spcBef>
                <a:spcPts val="0"/>
              </a:spcBef>
              <a:spcAft>
                <a:spcPts val="0"/>
              </a:spcAft>
              <a:buClr>
                <a:srgbClr val="000000"/>
              </a:buClr>
              <a:buSzPts val="1000"/>
              <a:buNone/>
              <a:defRPr sz="1333">
                <a:solidFill>
                  <a:srgbClr val="000000"/>
                </a:solidFill>
              </a:defRPr>
            </a:lvl2pPr>
            <a:lvl3pPr lvl="2" algn="ctr" rtl="0">
              <a:lnSpc>
                <a:spcPct val="100000"/>
              </a:lnSpc>
              <a:spcBef>
                <a:spcPts val="0"/>
              </a:spcBef>
              <a:spcAft>
                <a:spcPts val="0"/>
              </a:spcAft>
              <a:buClr>
                <a:srgbClr val="000000"/>
              </a:buClr>
              <a:buSzPts val="1000"/>
              <a:buNone/>
              <a:defRPr sz="1333">
                <a:solidFill>
                  <a:srgbClr val="000000"/>
                </a:solidFill>
              </a:defRPr>
            </a:lvl3pPr>
            <a:lvl4pPr lvl="3" algn="ctr" rtl="0">
              <a:lnSpc>
                <a:spcPct val="100000"/>
              </a:lnSpc>
              <a:spcBef>
                <a:spcPts val="0"/>
              </a:spcBef>
              <a:spcAft>
                <a:spcPts val="0"/>
              </a:spcAft>
              <a:buClr>
                <a:srgbClr val="000000"/>
              </a:buClr>
              <a:buSzPts val="1000"/>
              <a:buNone/>
              <a:defRPr sz="1333">
                <a:solidFill>
                  <a:srgbClr val="000000"/>
                </a:solidFill>
              </a:defRPr>
            </a:lvl4pPr>
            <a:lvl5pPr lvl="4" algn="ctr" rtl="0">
              <a:lnSpc>
                <a:spcPct val="100000"/>
              </a:lnSpc>
              <a:spcBef>
                <a:spcPts val="0"/>
              </a:spcBef>
              <a:spcAft>
                <a:spcPts val="0"/>
              </a:spcAft>
              <a:buClr>
                <a:srgbClr val="000000"/>
              </a:buClr>
              <a:buSzPts val="1000"/>
              <a:buNone/>
              <a:defRPr sz="1333">
                <a:solidFill>
                  <a:srgbClr val="000000"/>
                </a:solidFill>
              </a:defRPr>
            </a:lvl5pPr>
            <a:lvl6pPr lvl="5" algn="ctr" rtl="0">
              <a:lnSpc>
                <a:spcPct val="100000"/>
              </a:lnSpc>
              <a:spcBef>
                <a:spcPts val="0"/>
              </a:spcBef>
              <a:spcAft>
                <a:spcPts val="0"/>
              </a:spcAft>
              <a:buClr>
                <a:srgbClr val="000000"/>
              </a:buClr>
              <a:buSzPts val="1000"/>
              <a:buNone/>
              <a:defRPr sz="1333">
                <a:solidFill>
                  <a:srgbClr val="000000"/>
                </a:solidFill>
              </a:defRPr>
            </a:lvl6pPr>
            <a:lvl7pPr lvl="6" algn="ctr" rtl="0">
              <a:lnSpc>
                <a:spcPct val="100000"/>
              </a:lnSpc>
              <a:spcBef>
                <a:spcPts val="0"/>
              </a:spcBef>
              <a:spcAft>
                <a:spcPts val="0"/>
              </a:spcAft>
              <a:buClr>
                <a:srgbClr val="000000"/>
              </a:buClr>
              <a:buSzPts val="1000"/>
              <a:buNone/>
              <a:defRPr sz="1333">
                <a:solidFill>
                  <a:srgbClr val="000000"/>
                </a:solidFill>
              </a:defRPr>
            </a:lvl7pPr>
            <a:lvl8pPr lvl="7" algn="ctr" rtl="0">
              <a:lnSpc>
                <a:spcPct val="100000"/>
              </a:lnSpc>
              <a:spcBef>
                <a:spcPts val="0"/>
              </a:spcBef>
              <a:spcAft>
                <a:spcPts val="0"/>
              </a:spcAft>
              <a:buClr>
                <a:srgbClr val="000000"/>
              </a:buClr>
              <a:buSzPts val="1000"/>
              <a:buNone/>
              <a:defRPr sz="1333">
                <a:solidFill>
                  <a:srgbClr val="000000"/>
                </a:solidFill>
              </a:defRPr>
            </a:lvl8pPr>
            <a:lvl9pPr lvl="8" algn="ctr" rtl="0">
              <a:lnSpc>
                <a:spcPct val="100000"/>
              </a:lnSpc>
              <a:spcBef>
                <a:spcPts val="0"/>
              </a:spcBef>
              <a:spcAft>
                <a:spcPts val="0"/>
              </a:spcAft>
              <a:buClr>
                <a:srgbClr val="000000"/>
              </a:buClr>
              <a:buSzPts val="1000"/>
              <a:buNone/>
              <a:defRPr sz="1333">
                <a:solidFill>
                  <a:srgbClr val="000000"/>
                </a:solidFill>
              </a:defRPr>
            </a:lvl9pPr>
          </a:lstStyle>
          <a:p>
            <a:endParaRPr/>
          </a:p>
        </p:txBody>
      </p:sp>
      <p:sp>
        <p:nvSpPr>
          <p:cNvPr id="82" name="Google Shape;82;p15"/>
          <p:cNvSpPr txBox="1">
            <a:spLocks noGrp="1"/>
          </p:cNvSpPr>
          <p:nvPr>
            <p:ph type="ctrTitle"/>
          </p:nvPr>
        </p:nvSpPr>
        <p:spPr>
          <a:xfrm>
            <a:off x="833000" y="3365833"/>
            <a:ext cx="1935600" cy="513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None/>
              <a:defRPr sz="2133" b="1">
                <a:solidFill>
                  <a:srgbClr val="000000"/>
                </a:solidFill>
                <a:latin typeface="Work Sans"/>
                <a:ea typeface="Work Sans"/>
                <a:cs typeface="Work Sans"/>
                <a:sym typeface="Work Sans"/>
              </a:defRPr>
            </a:lvl1pPr>
            <a:lvl2pPr lvl="1"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2pPr>
            <a:lvl3pPr lvl="2"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3pPr>
            <a:lvl4pPr lvl="3"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4pPr>
            <a:lvl5pPr lvl="4"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5pPr>
            <a:lvl6pPr lvl="5"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6pPr>
            <a:lvl7pPr lvl="6"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7pPr>
            <a:lvl8pPr lvl="7"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8pPr>
            <a:lvl9pPr lvl="8"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9pPr>
          </a:lstStyle>
          <a:p>
            <a:endParaRPr/>
          </a:p>
        </p:txBody>
      </p:sp>
      <p:sp>
        <p:nvSpPr>
          <p:cNvPr id="83" name="Google Shape;83;p15"/>
          <p:cNvSpPr txBox="1">
            <a:spLocks noGrp="1"/>
          </p:cNvSpPr>
          <p:nvPr>
            <p:ph type="ctrTitle" idx="3"/>
          </p:nvPr>
        </p:nvSpPr>
        <p:spPr>
          <a:xfrm>
            <a:off x="3990917" y="3365833"/>
            <a:ext cx="1530400" cy="513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None/>
              <a:defRPr sz="2133" b="1">
                <a:solidFill>
                  <a:srgbClr val="000000"/>
                </a:solidFill>
                <a:latin typeface="Work Sans"/>
                <a:ea typeface="Work Sans"/>
                <a:cs typeface="Work Sans"/>
                <a:sym typeface="Work Sans"/>
              </a:defRPr>
            </a:lvl1pPr>
            <a:lvl2pPr lvl="1"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2pPr>
            <a:lvl3pPr lvl="2"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3pPr>
            <a:lvl4pPr lvl="3"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4pPr>
            <a:lvl5pPr lvl="4"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5pPr>
            <a:lvl6pPr lvl="5"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6pPr>
            <a:lvl7pPr lvl="6"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7pPr>
            <a:lvl8pPr lvl="7"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8pPr>
            <a:lvl9pPr lvl="8" algn="ctr" rtl="0">
              <a:spcBef>
                <a:spcPts val="0"/>
              </a:spcBef>
              <a:spcAft>
                <a:spcPts val="0"/>
              </a:spcAft>
              <a:buClr>
                <a:srgbClr val="000000"/>
              </a:buClr>
              <a:buSzPts val="1600"/>
              <a:buFont typeface="Work Sans Regular"/>
              <a:buNone/>
              <a:defRPr sz="2133">
                <a:solidFill>
                  <a:srgbClr val="000000"/>
                </a:solidFill>
                <a:latin typeface="Work Sans Regular"/>
                <a:ea typeface="Work Sans Regular"/>
                <a:cs typeface="Work Sans Regular"/>
                <a:sym typeface="Work Sans Regular"/>
              </a:defRPr>
            </a:lvl9pPr>
          </a:lstStyle>
          <a:p>
            <a:endParaRPr/>
          </a:p>
        </p:txBody>
      </p:sp>
      <p:sp>
        <p:nvSpPr>
          <p:cNvPr id="84" name="Google Shape;84;p15"/>
          <p:cNvSpPr txBox="1">
            <a:spLocks noGrp="1"/>
          </p:cNvSpPr>
          <p:nvPr>
            <p:ph type="ctrTitle" idx="4"/>
          </p:nvPr>
        </p:nvSpPr>
        <p:spPr>
          <a:xfrm>
            <a:off x="806233" y="455467"/>
            <a:ext cx="8905600" cy="1261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800"/>
              <a:buNone/>
              <a:defRPr b="0">
                <a:solidFill>
                  <a:schemeClr val="dk1"/>
                </a:solidFill>
                <a:latin typeface="Work Sans Regular"/>
                <a:ea typeface="Work Sans Regular"/>
                <a:cs typeface="Work Sans Regular"/>
                <a:sym typeface="Work Sans Regular"/>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Tree>
    <p:extLst>
      <p:ext uri="{BB962C8B-B14F-4D97-AF65-F5344CB8AC3E}">
        <p14:creationId xmlns:p14="http://schemas.microsoft.com/office/powerpoint/2010/main" val="4110939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649E1-9AA0-3649-9802-4D97F8D067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506D295-3603-6948-A2DF-40A670BDE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EAB4280-C197-2845-B0AA-352CF3B8E6B9}"/>
              </a:ext>
            </a:extLst>
          </p:cNvPr>
          <p:cNvSpPr>
            <a:spLocks noGrp="1"/>
          </p:cNvSpPr>
          <p:nvPr>
            <p:ph type="dt" sz="half" idx="10"/>
          </p:nvPr>
        </p:nvSpPr>
        <p:spPr/>
        <p:txBody>
          <a:bodyPr/>
          <a:lstStyle/>
          <a:p>
            <a:fld id="{E07D58CF-9662-5449-B119-829981ACD37D}" type="datetimeFigureOut">
              <a:rPr lang="es-ES" smtClean="0"/>
              <a:t>28/05/2020</a:t>
            </a:fld>
            <a:endParaRPr lang="es-ES"/>
          </a:p>
        </p:txBody>
      </p:sp>
      <p:sp>
        <p:nvSpPr>
          <p:cNvPr id="5" name="Marcador de pie de página 4">
            <a:extLst>
              <a:ext uri="{FF2B5EF4-FFF2-40B4-BE49-F238E27FC236}">
                <a16:creationId xmlns:a16="http://schemas.microsoft.com/office/drawing/2014/main" id="{81D64A86-9401-D64F-93ED-933F0FF911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C3A220-4404-8D45-9EFC-BE8C68D5C6BA}"/>
              </a:ext>
            </a:extLst>
          </p:cNvPr>
          <p:cNvSpPr>
            <a:spLocks noGrp="1"/>
          </p:cNvSpPr>
          <p:nvPr>
            <p:ph type="sldNum" sz="quarter" idx="12"/>
          </p:nvPr>
        </p:nvSpPr>
        <p:spPr/>
        <p:txBody>
          <a:bodyPr/>
          <a:lstStyle/>
          <a:p>
            <a:fld id="{1F516227-EA1F-EF4B-98CB-03FBD014C70B}" type="slidenum">
              <a:rPr lang="es-ES" smtClean="0"/>
              <a:t>‹#›</a:t>
            </a:fld>
            <a:endParaRPr lang="es-ES"/>
          </a:p>
        </p:txBody>
      </p:sp>
    </p:spTree>
    <p:extLst>
      <p:ext uri="{BB962C8B-B14F-4D97-AF65-F5344CB8AC3E}">
        <p14:creationId xmlns:p14="http://schemas.microsoft.com/office/powerpoint/2010/main" val="1840843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23864D-7C5D-5B4D-9756-C6F0477916E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6521BA-434E-CE4D-AF76-DFB85E24978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28629E0-E56A-1E4C-B39A-DABB4E26C139}"/>
              </a:ext>
            </a:extLst>
          </p:cNvPr>
          <p:cNvSpPr>
            <a:spLocks noGrp="1"/>
          </p:cNvSpPr>
          <p:nvPr>
            <p:ph type="dt" sz="half" idx="10"/>
          </p:nvPr>
        </p:nvSpPr>
        <p:spPr/>
        <p:txBody>
          <a:bodyPr/>
          <a:lstStyle/>
          <a:p>
            <a:fld id="{E07D58CF-9662-5449-B119-829981ACD37D}" type="datetimeFigureOut">
              <a:rPr lang="es-ES" smtClean="0"/>
              <a:t>28/05/2020</a:t>
            </a:fld>
            <a:endParaRPr lang="es-ES"/>
          </a:p>
        </p:txBody>
      </p:sp>
      <p:sp>
        <p:nvSpPr>
          <p:cNvPr id="5" name="Marcador de pie de página 4">
            <a:extLst>
              <a:ext uri="{FF2B5EF4-FFF2-40B4-BE49-F238E27FC236}">
                <a16:creationId xmlns:a16="http://schemas.microsoft.com/office/drawing/2014/main" id="{2B8C3699-F08A-B146-BB00-7A1E7522C5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BDC65EC-BF41-F342-9031-F82864D36809}"/>
              </a:ext>
            </a:extLst>
          </p:cNvPr>
          <p:cNvSpPr>
            <a:spLocks noGrp="1"/>
          </p:cNvSpPr>
          <p:nvPr>
            <p:ph type="sldNum" sz="quarter" idx="12"/>
          </p:nvPr>
        </p:nvSpPr>
        <p:spPr/>
        <p:txBody>
          <a:bodyPr/>
          <a:lstStyle/>
          <a:p>
            <a:fld id="{1F516227-EA1F-EF4B-98CB-03FBD014C70B}" type="slidenum">
              <a:rPr lang="es-ES" smtClean="0"/>
              <a:t>‹#›</a:t>
            </a:fld>
            <a:endParaRPr lang="es-ES"/>
          </a:p>
        </p:txBody>
      </p:sp>
    </p:spTree>
    <p:extLst>
      <p:ext uri="{BB962C8B-B14F-4D97-AF65-F5344CB8AC3E}">
        <p14:creationId xmlns:p14="http://schemas.microsoft.com/office/powerpoint/2010/main" val="112877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9EF98-7AF5-764C-9A4A-EE7098331C3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1824E2-447B-B941-8910-E63487A02EF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4E7330-5BAF-E942-AFD5-7A66A36AF8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41CE36-4436-2B42-8FAD-5CDFCE11DF69}"/>
              </a:ext>
            </a:extLst>
          </p:cNvPr>
          <p:cNvSpPr>
            <a:spLocks noGrp="1"/>
          </p:cNvSpPr>
          <p:nvPr>
            <p:ph type="dt" sz="half" idx="10"/>
          </p:nvPr>
        </p:nvSpPr>
        <p:spPr/>
        <p:txBody>
          <a:bodyPr/>
          <a:lstStyle/>
          <a:p>
            <a:fld id="{E07D58CF-9662-5449-B119-829981ACD37D}" type="datetimeFigureOut">
              <a:rPr lang="es-ES" smtClean="0"/>
              <a:t>28/05/2020</a:t>
            </a:fld>
            <a:endParaRPr lang="es-ES"/>
          </a:p>
        </p:txBody>
      </p:sp>
      <p:sp>
        <p:nvSpPr>
          <p:cNvPr id="6" name="Marcador de pie de página 5">
            <a:extLst>
              <a:ext uri="{FF2B5EF4-FFF2-40B4-BE49-F238E27FC236}">
                <a16:creationId xmlns:a16="http://schemas.microsoft.com/office/drawing/2014/main" id="{19D217AE-5B33-CB46-A388-D0BA9DA08A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A50A43-C299-874E-8D04-5067573F8F84}"/>
              </a:ext>
            </a:extLst>
          </p:cNvPr>
          <p:cNvSpPr>
            <a:spLocks noGrp="1"/>
          </p:cNvSpPr>
          <p:nvPr>
            <p:ph type="sldNum" sz="quarter" idx="12"/>
          </p:nvPr>
        </p:nvSpPr>
        <p:spPr/>
        <p:txBody>
          <a:bodyPr/>
          <a:lstStyle/>
          <a:p>
            <a:fld id="{1F516227-EA1F-EF4B-98CB-03FBD014C70B}" type="slidenum">
              <a:rPr lang="es-ES" smtClean="0"/>
              <a:t>‹#›</a:t>
            </a:fld>
            <a:endParaRPr lang="es-ES"/>
          </a:p>
        </p:txBody>
      </p:sp>
    </p:spTree>
    <p:extLst>
      <p:ext uri="{BB962C8B-B14F-4D97-AF65-F5344CB8AC3E}">
        <p14:creationId xmlns:p14="http://schemas.microsoft.com/office/powerpoint/2010/main" val="104949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23864D-7C5D-5B4D-9756-C6F0477916E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6521BA-434E-CE4D-AF76-DFB85E24978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28629E0-E56A-1E4C-B39A-DABB4E26C139}"/>
              </a:ext>
            </a:extLst>
          </p:cNvPr>
          <p:cNvSpPr>
            <a:spLocks noGrp="1"/>
          </p:cNvSpPr>
          <p:nvPr>
            <p:ph type="dt" sz="half" idx="10"/>
          </p:nvPr>
        </p:nvSpPr>
        <p:spPr/>
        <p:txBody>
          <a:bodyPr/>
          <a:lstStyle/>
          <a:p>
            <a:fld id="{E07D58CF-9662-5449-B119-829981ACD37D}" type="datetimeFigureOut">
              <a:rPr lang="es-ES" smtClean="0"/>
              <a:t>28/05/2020</a:t>
            </a:fld>
            <a:endParaRPr lang="es-ES"/>
          </a:p>
        </p:txBody>
      </p:sp>
      <p:sp>
        <p:nvSpPr>
          <p:cNvPr id="5" name="Marcador de pie de página 4">
            <a:extLst>
              <a:ext uri="{FF2B5EF4-FFF2-40B4-BE49-F238E27FC236}">
                <a16:creationId xmlns:a16="http://schemas.microsoft.com/office/drawing/2014/main" id="{2B8C3699-F08A-B146-BB00-7A1E7522C5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BDC65EC-BF41-F342-9031-F82864D36809}"/>
              </a:ext>
            </a:extLst>
          </p:cNvPr>
          <p:cNvSpPr>
            <a:spLocks noGrp="1"/>
          </p:cNvSpPr>
          <p:nvPr>
            <p:ph type="sldNum" sz="quarter" idx="12"/>
          </p:nvPr>
        </p:nvSpPr>
        <p:spPr/>
        <p:txBody>
          <a:bodyPr/>
          <a:lstStyle/>
          <a:p>
            <a:fld id="{1F516227-EA1F-EF4B-98CB-03FBD014C70B}" type="slidenum">
              <a:rPr lang="es-ES" smtClean="0"/>
              <a:t>‹#›</a:t>
            </a:fld>
            <a:endParaRPr lang="es-ES"/>
          </a:p>
        </p:txBody>
      </p:sp>
    </p:spTree>
    <p:extLst>
      <p:ext uri="{BB962C8B-B14F-4D97-AF65-F5344CB8AC3E}">
        <p14:creationId xmlns:p14="http://schemas.microsoft.com/office/powerpoint/2010/main" val="349138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3522E16-9987-CA42-8673-D85846229A2F}"/>
              </a:ext>
            </a:extLst>
          </p:cNvPr>
          <p:cNvSpPr>
            <a:spLocks noGrp="1"/>
          </p:cNvSpPr>
          <p:nvPr>
            <p:ph type="dt" sz="half" idx="10"/>
          </p:nvPr>
        </p:nvSpPr>
        <p:spPr/>
        <p:txBody>
          <a:bodyPr/>
          <a:lstStyle/>
          <a:p>
            <a:fld id="{E07D58CF-9662-5449-B119-829981ACD37D}" type="datetimeFigureOut">
              <a:rPr lang="es-ES" smtClean="0"/>
              <a:t>28/05/2020</a:t>
            </a:fld>
            <a:endParaRPr lang="es-ES"/>
          </a:p>
        </p:txBody>
      </p:sp>
      <p:sp>
        <p:nvSpPr>
          <p:cNvPr id="3" name="Marcador de pie de página 2">
            <a:extLst>
              <a:ext uri="{FF2B5EF4-FFF2-40B4-BE49-F238E27FC236}">
                <a16:creationId xmlns:a16="http://schemas.microsoft.com/office/drawing/2014/main" id="{B90871EC-B0CC-E34E-ADCE-4B597493688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83EB33D-CFFB-1740-93F4-991070C36D2D}"/>
              </a:ext>
            </a:extLst>
          </p:cNvPr>
          <p:cNvSpPr>
            <a:spLocks noGrp="1"/>
          </p:cNvSpPr>
          <p:nvPr>
            <p:ph type="sldNum" sz="quarter" idx="12"/>
          </p:nvPr>
        </p:nvSpPr>
        <p:spPr/>
        <p:txBody>
          <a:bodyPr/>
          <a:lstStyle/>
          <a:p>
            <a:fld id="{1F516227-EA1F-EF4B-98CB-03FBD014C70B}" type="slidenum">
              <a:rPr lang="es-ES" smtClean="0"/>
              <a:t>‹#›</a:t>
            </a:fld>
            <a:endParaRPr lang="es-ES"/>
          </a:p>
        </p:txBody>
      </p:sp>
    </p:spTree>
    <p:extLst>
      <p:ext uri="{BB962C8B-B14F-4D97-AF65-F5344CB8AC3E}">
        <p14:creationId xmlns:p14="http://schemas.microsoft.com/office/powerpoint/2010/main" val="2526400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28.05.2020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274632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28.05.2020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376548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28.05.2020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1653529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FDFAF59-80FD-42F8-B77B-6179688B7234}" type="datetimeFigureOut">
              <a:rPr lang="de-DE" smtClean="0"/>
              <a:t>28.05.2020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817153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FDFAF59-80FD-42F8-B77B-6179688B7234}" type="datetimeFigureOut">
              <a:rPr lang="de-DE" smtClean="0"/>
              <a:t>28.05.2020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23900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FDFAF59-80FD-42F8-B77B-6179688B7234}" type="datetimeFigureOut">
              <a:rPr lang="de-DE" smtClean="0"/>
              <a:t>28.05.2020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1649988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DFAF59-80FD-42F8-B77B-6179688B7234}" type="datetimeFigureOut">
              <a:rPr lang="de-DE" smtClean="0"/>
              <a:t>28.05.2020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778462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28.05.2020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853183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28.05.2020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47600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130DF-726D-7545-927B-85E526A275E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6DD001-8C27-F24B-934B-2C99915731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491457E-0EF7-F646-A993-8D83E9B94C57}"/>
              </a:ext>
            </a:extLst>
          </p:cNvPr>
          <p:cNvSpPr>
            <a:spLocks noGrp="1"/>
          </p:cNvSpPr>
          <p:nvPr>
            <p:ph type="dt" sz="half" idx="10"/>
          </p:nvPr>
        </p:nvSpPr>
        <p:spPr/>
        <p:txBody>
          <a:bodyPr/>
          <a:lstStyle/>
          <a:p>
            <a:fld id="{E07D58CF-9662-5449-B119-829981ACD37D}" type="datetimeFigureOut">
              <a:rPr lang="es-ES" smtClean="0"/>
              <a:t>28/05/2020</a:t>
            </a:fld>
            <a:endParaRPr lang="es-ES"/>
          </a:p>
        </p:txBody>
      </p:sp>
      <p:sp>
        <p:nvSpPr>
          <p:cNvPr id="5" name="Marcador de pie de página 4">
            <a:extLst>
              <a:ext uri="{FF2B5EF4-FFF2-40B4-BE49-F238E27FC236}">
                <a16:creationId xmlns:a16="http://schemas.microsoft.com/office/drawing/2014/main" id="{76015725-B136-C242-9273-94A73EB25C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3D8FE2-4C68-A440-B6A9-461FC882EC6B}"/>
              </a:ext>
            </a:extLst>
          </p:cNvPr>
          <p:cNvSpPr>
            <a:spLocks noGrp="1"/>
          </p:cNvSpPr>
          <p:nvPr>
            <p:ph type="sldNum" sz="quarter" idx="12"/>
          </p:nvPr>
        </p:nvSpPr>
        <p:spPr/>
        <p:txBody>
          <a:bodyPr/>
          <a:lstStyle/>
          <a:p>
            <a:fld id="{1F516227-EA1F-EF4B-98CB-03FBD014C70B}" type="slidenum">
              <a:rPr lang="es-ES" smtClean="0"/>
              <a:t>‹#›</a:t>
            </a:fld>
            <a:endParaRPr lang="es-ES"/>
          </a:p>
        </p:txBody>
      </p:sp>
    </p:spTree>
    <p:extLst>
      <p:ext uri="{BB962C8B-B14F-4D97-AF65-F5344CB8AC3E}">
        <p14:creationId xmlns:p14="http://schemas.microsoft.com/office/powerpoint/2010/main" val="996422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28.05.2020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1200391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28.05.2020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1834051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4">
            <a:extLst>
              <a:ext uri="{FF2B5EF4-FFF2-40B4-BE49-F238E27FC236}">
                <a16:creationId xmlns:a16="http://schemas.microsoft.com/office/drawing/2014/main" id="{77E91936-AB84-A448-8D33-7B5941BDE952}"/>
              </a:ext>
            </a:extLst>
          </p:cNvPr>
          <p:cNvPicPr>
            <a:picLocks noChangeAspect="1"/>
          </p:cNvPicPr>
          <p:nvPr userDrawn="1"/>
        </p:nvPicPr>
        <p:blipFill>
          <a:blip r:embed="rId2"/>
          <a:stretch>
            <a:fillRect/>
          </a:stretch>
        </p:blipFill>
        <p:spPr>
          <a:xfrm>
            <a:off x="5955" y="0"/>
            <a:ext cx="12180093" cy="6858000"/>
          </a:xfrm>
          <a:prstGeom prst="rect">
            <a:avLst/>
          </a:prstGeom>
        </p:spPr>
      </p:pic>
      <p:sp>
        <p:nvSpPr>
          <p:cNvPr id="3" name="Subtitle 2"/>
          <p:cNvSpPr>
            <a:spLocks noGrp="1"/>
          </p:cNvSpPr>
          <p:nvPr>
            <p:ph type="subTitle" idx="1" hasCustomPrompt="1"/>
          </p:nvPr>
        </p:nvSpPr>
        <p:spPr>
          <a:xfrm>
            <a:off x="914400" y="3040466"/>
            <a:ext cx="9753600" cy="1655762"/>
          </a:xfrm>
        </p:spPr>
        <p:txBody>
          <a:bodyPr>
            <a:normAutofit/>
          </a:bodyPr>
          <a:lstStyle>
            <a:lvl1pPr marL="0" indent="0" algn="l">
              <a:buNone/>
              <a:defRPr lang="en-US" sz="3600" b="0" kern="1200" cap="none" baseline="0" dirty="0">
                <a:solidFill>
                  <a:schemeClr val="bg1"/>
                </a:solidFill>
                <a:highlight>
                  <a:srgbClr val="1AAAAC"/>
                </a:highlight>
                <a:latin typeface="+mn-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AR" dirty="0">
                <a:solidFill>
                  <a:schemeClr val="bg1"/>
                </a:solidFill>
                <a:highlight>
                  <a:srgbClr val="1AAAAC"/>
                </a:highlight>
              </a:rPr>
              <a:t>Subtítulo</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58661"/>
            <a:ext cx="12192000" cy="1908048"/>
          </a:xfrm>
          <a:prstGeom prst="rect">
            <a:avLst/>
          </a:prstGeom>
        </p:spPr>
      </p:pic>
    </p:spTree>
    <p:extLst>
      <p:ext uri="{BB962C8B-B14F-4D97-AF65-F5344CB8AC3E}">
        <p14:creationId xmlns:p14="http://schemas.microsoft.com/office/powerpoint/2010/main" val="88801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9EF98-7AF5-764C-9A4A-EE7098331C3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1824E2-447B-B941-8910-E63487A02EF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4E7330-5BAF-E942-AFD5-7A66A36AF8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41CE36-4436-2B42-8FAD-5CDFCE11DF69}"/>
              </a:ext>
            </a:extLst>
          </p:cNvPr>
          <p:cNvSpPr>
            <a:spLocks noGrp="1"/>
          </p:cNvSpPr>
          <p:nvPr>
            <p:ph type="dt" sz="half" idx="10"/>
          </p:nvPr>
        </p:nvSpPr>
        <p:spPr/>
        <p:txBody>
          <a:bodyPr/>
          <a:lstStyle/>
          <a:p>
            <a:fld id="{E07D58CF-9662-5449-B119-829981ACD37D}" type="datetimeFigureOut">
              <a:rPr lang="es-ES" smtClean="0"/>
              <a:t>28/05/2020</a:t>
            </a:fld>
            <a:endParaRPr lang="es-ES"/>
          </a:p>
        </p:txBody>
      </p:sp>
      <p:sp>
        <p:nvSpPr>
          <p:cNvPr id="6" name="Marcador de pie de página 5">
            <a:extLst>
              <a:ext uri="{FF2B5EF4-FFF2-40B4-BE49-F238E27FC236}">
                <a16:creationId xmlns:a16="http://schemas.microsoft.com/office/drawing/2014/main" id="{19D217AE-5B33-CB46-A388-D0BA9DA08A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A50A43-C299-874E-8D04-5067573F8F84}"/>
              </a:ext>
            </a:extLst>
          </p:cNvPr>
          <p:cNvSpPr>
            <a:spLocks noGrp="1"/>
          </p:cNvSpPr>
          <p:nvPr>
            <p:ph type="sldNum" sz="quarter" idx="12"/>
          </p:nvPr>
        </p:nvSpPr>
        <p:spPr/>
        <p:txBody>
          <a:bodyPr/>
          <a:lstStyle/>
          <a:p>
            <a:fld id="{1F516227-EA1F-EF4B-98CB-03FBD014C70B}" type="slidenum">
              <a:rPr lang="es-ES" smtClean="0"/>
              <a:t>‹#›</a:t>
            </a:fld>
            <a:endParaRPr lang="es-ES"/>
          </a:p>
        </p:txBody>
      </p:sp>
    </p:spTree>
    <p:extLst>
      <p:ext uri="{BB962C8B-B14F-4D97-AF65-F5344CB8AC3E}">
        <p14:creationId xmlns:p14="http://schemas.microsoft.com/office/powerpoint/2010/main" val="277024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8BC969-AC81-D04D-9D33-164E9D421C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D07608-A324-DD42-82CF-DA37A2611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1093022-A2ED-1346-B25E-C5FCD46BF68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3CC6C3-A17F-804B-A98E-DD769D97E4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27478B-BADF-4940-B0A8-F8ED2C7763D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1EB31CA-2D70-A44D-A95E-33A6B8D4D4E3}"/>
              </a:ext>
            </a:extLst>
          </p:cNvPr>
          <p:cNvSpPr>
            <a:spLocks noGrp="1"/>
          </p:cNvSpPr>
          <p:nvPr>
            <p:ph type="dt" sz="half" idx="10"/>
          </p:nvPr>
        </p:nvSpPr>
        <p:spPr/>
        <p:txBody>
          <a:bodyPr/>
          <a:lstStyle/>
          <a:p>
            <a:fld id="{E07D58CF-9662-5449-B119-829981ACD37D}" type="datetimeFigureOut">
              <a:rPr lang="es-ES" smtClean="0"/>
              <a:t>28/05/2020</a:t>
            </a:fld>
            <a:endParaRPr lang="es-ES"/>
          </a:p>
        </p:txBody>
      </p:sp>
      <p:sp>
        <p:nvSpPr>
          <p:cNvPr id="8" name="Marcador de pie de página 7">
            <a:extLst>
              <a:ext uri="{FF2B5EF4-FFF2-40B4-BE49-F238E27FC236}">
                <a16:creationId xmlns:a16="http://schemas.microsoft.com/office/drawing/2014/main" id="{23059846-EA96-E241-B1B7-102954F80EC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E51608D-5A84-874A-8D98-EC8446792873}"/>
              </a:ext>
            </a:extLst>
          </p:cNvPr>
          <p:cNvSpPr>
            <a:spLocks noGrp="1"/>
          </p:cNvSpPr>
          <p:nvPr>
            <p:ph type="sldNum" sz="quarter" idx="12"/>
          </p:nvPr>
        </p:nvSpPr>
        <p:spPr/>
        <p:txBody>
          <a:bodyPr/>
          <a:lstStyle/>
          <a:p>
            <a:fld id="{1F516227-EA1F-EF4B-98CB-03FBD014C70B}" type="slidenum">
              <a:rPr lang="es-ES" smtClean="0"/>
              <a:t>‹#›</a:t>
            </a:fld>
            <a:endParaRPr lang="es-ES"/>
          </a:p>
        </p:txBody>
      </p:sp>
    </p:spTree>
    <p:extLst>
      <p:ext uri="{BB962C8B-B14F-4D97-AF65-F5344CB8AC3E}">
        <p14:creationId xmlns:p14="http://schemas.microsoft.com/office/powerpoint/2010/main" val="294556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991B5-3256-B846-AC25-F9DB62275E4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76CE3C-1DC4-4343-B476-199483F37E8D}"/>
              </a:ext>
            </a:extLst>
          </p:cNvPr>
          <p:cNvSpPr>
            <a:spLocks noGrp="1"/>
          </p:cNvSpPr>
          <p:nvPr>
            <p:ph type="dt" sz="half" idx="10"/>
          </p:nvPr>
        </p:nvSpPr>
        <p:spPr/>
        <p:txBody>
          <a:bodyPr/>
          <a:lstStyle/>
          <a:p>
            <a:fld id="{E07D58CF-9662-5449-B119-829981ACD37D}" type="datetimeFigureOut">
              <a:rPr lang="es-ES" smtClean="0"/>
              <a:t>28/05/2020</a:t>
            </a:fld>
            <a:endParaRPr lang="es-ES"/>
          </a:p>
        </p:txBody>
      </p:sp>
      <p:sp>
        <p:nvSpPr>
          <p:cNvPr id="4" name="Marcador de pie de página 3">
            <a:extLst>
              <a:ext uri="{FF2B5EF4-FFF2-40B4-BE49-F238E27FC236}">
                <a16:creationId xmlns:a16="http://schemas.microsoft.com/office/drawing/2014/main" id="{28C8A12D-F081-484E-B572-89095C8D93E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28C6BA9-C984-CC48-949E-1C3BA7BFDDEF}"/>
              </a:ext>
            </a:extLst>
          </p:cNvPr>
          <p:cNvSpPr>
            <a:spLocks noGrp="1"/>
          </p:cNvSpPr>
          <p:nvPr>
            <p:ph type="sldNum" sz="quarter" idx="12"/>
          </p:nvPr>
        </p:nvSpPr>
        <p:spPr/>
        <p:txBody>
          <a:bodyPr/>
          <a:lstStyle/>
          <a:p>
            <a:fld id="{1F516227-EA1F-EF4B-98CB-03FBD014C70B}" type="slidenum">
              <a:rPr lang="es-ES" smtClean="0"/>
              <a:t>‹#›</a:t>
            </a:fld>
            <a:endParaRPr lang="es-ES"/>
          </a:p>
        </p:txBody>
      </p:sp>
    </p:spTree>
    <p:extLst>
      <p:ext uri="{BB962C8B-B14F-4D97-AF65-F5344CB8AC3E}">
        <p14:creationId xmlns:p14="http://schemas.microsoft.com/office/powerpoint/2010/main" val="51405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3522E16-9987-CA42-8673-D85846229A2F}"/>
              </a:ext>
            </a:extLst>
          </p:cNvPr>
          <p:cNvSpPr>
            <a:spLocks noGrp="1"/>
          </p:cNvSpPr>
          <p:nvPr>
            <p:ph type="dt" sz="half" idx="10"/>
          </p:nvPr>
        </p:nvSpPr>
        <p:spPr/>
        <p:txBody>
          <a:bodyPr/>
          <a:lstStyle/>
          <a:p>
            <a:fld id="{E07D58CF-9662-5449-B119-829981ACD37D}" type="datetimeFigureOut">
              <a:rPr lang="es-ES" smtClean="0"/>
              <a:t>28/05/2020</a:t>
            </a:fld>
            <a:endParaRPr lang="es-ES"/>
          </a:p>
        </p:txBody>
      </p:sp>
      <p:sp>
        <p:nvSpPr>
          <p:cNvPr id="3" name="Marcador de pie de página 2">
            <a:extLst>
              <a:ext uri="{FF2B5EF4-FFF2-40B4-BE49-F238E27FC236}">
                <a16:creationId xmlns:a16="http://schemas.microsoft.com/office/drawing/2014/main" id="{B90871EC-B0CC-E34E-ADCE-4B597493688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83EB33D-CFFB-1740-93F4-991070C36D2D}"/>
              </a:ext>
            </a:extLst>
          </p:cNvPr>
          <p:cNvSpPr>
            <a:spLocks noGrp="1"/>
          </p:cNvSpPr>
          <p:nvPr>
            <p:ph type="sldNum" sz="quarter" idx="12"/>
          </p:nvPr>
        </p:nvSpPr>
        <p:spPr/>
        <p:txBody>
          <a:bodyPr/>
          <a:lstStyle/>
          <a:p>
            <a:fld id="{1F516227-EA1F-EF4B-98CB-03FBD014C70B}" type="slidenum">
              <a:rPr lang="es-ES" smtClean="0"/>
              <a:t>‹#›</a:t>
            </a:fld>
            <a:endParaRPr lang="es-ES"/>
          </a:p>
        </p:txBody>
      </p:sp>
    </p:spTree>
    <p:extLst>
      <p:ext uri="{BB962C8B-B14F-4D97-AF65-F5344CB8AC3E}">
        <p14:creationId xmlns:p14="http://schemas.microsoft.com/office/powerpoint/2010/main" val="377565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0D786-1E5B-9544-A216-02289F1E5B3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60E2D8-57C0-B441-BCAA-DA42B1BF71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14FAC45-3BBC-4848-ACED-553D0054B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705351D-0303-194E-98FE-551DAC5EAD50}"/>
              </a:ext>
            </a:extLst>
          </p:cNvPr>
          <p:cNvSpPr>
            <a:spLocks noGrp="1"/>
          </p:cNvSpPr>
          <p:nvPr>
            <p:ph type="dt" sz="half" idx="10"/>
          </p:nvPr>
        </p:nvSpPr>
        <p:spPr/>
        <p:txBody>
          <a:bodyPr/>
          <a:lstStyle/>
          <a:p>
            <a:fld id="{E07D58CF-9662-5449-B119-829981ACD37D}" type="datetimeFigureOut">
              <a:rPr lang="es-ES" smtClean="0"/>
              <a:t>28/05/2020</a:t>
            </a:fld>
            <a:endParaRPr lang="es-ES"/>
          </a:p>
        </p:txBody>
      </p:sp>
      <p:sp>
        <p:nvSpPr>
          <p:cNvPr id="6" name="Marcador de pie de página 5">
            <a:extLst>
              <a:ext uri="{FF2B5EF4-FFF2-40B4-BE49-F238E27FC236}">
                <a16:creationId xmlns:a16="http://schemas.microsoft.com/office/drawing/2014/main" id="{288B909F-23FD-BB4F-9170-9563C2C1A1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D26DFF-41B2-C348-8264-4137A32D52DE}"/>
              </a:ext>
            </a:extLst>
          </p:cNvPr>
          <p:cNvSpPr>
            <a:spLocks noGrp="1"/>
          </p:cNvSpPr>
          <p:nvPr>
            <p:ph type="sldNum" sz="quarter" idx="12"/>
          </p:nvPr>
        </p:nvSpPr>
        <p:spPr/>
        <p:txBody>
          <a:bodyPr/>
          <a:lstStyle/>
          <a:p>
            <a:fld id="{1F516227-EA1F-EF4B-98CB-03FBD014C70B}" type="slidenum">
              <a:rPr lang="es-ES" smtClean="0"/>
              <a:t>‹#›</a:t>
            </a:fld>
            <a:endParaRPr lang="es-ES"/>
          </a:p>
        </p:txBody>
      </p:sp>
    </p:spTree>
    <p:extLst>
      <p:ext uri="{BB962C8B-B14F-4D97-AF65-F5344CB8AC3E}">
        <p14:creationId xmlns:p14="http://schemas.microsoft.com/office/powerpoint/2010/main" val="7213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E08227-B3A4-8D44-87AC-CCB98AC617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A9DB9BA-8C7F-204E-BE37-DF1D5E8439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7B62FA6-29D9-FA4C-AEF7-6707F257C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5918B3-44F7-7448-A9C9-6E60E653F5FC}"/>
              </a:ext>
            </a:extLst>
          </p:cNvPr>
          <p:cNvSpPr>
            <a:spLocks noGrp="1"/>
          </p:cNvSpPr>
          <p:nvPr>
            <p:ph type="dt" sz="half" idx="10"/>
          </p:nvPr>
        </p:nvSpPr>
        <p:spPr/>
        <p:txBody>
          <a:bodyPr/>
          <a:lstStyle/>
          <a:p>
            <a:fld id="{E07D58CF-9662-5449-B119-829981ACD37D}" type="datetimeFigureOut">
              <a:rPr lang="es-ES" smtClean="0"/>
              <a:t>28/05/2020</a:t>
            </a:fld>
            <a:endParaRPr lang="es-ES"/>
          </a:p>
        </p:txBody>
      </p:sp>
      <p:sp>
        <p:nvSpPr>
          <p:cNvPr id="6" name="Marcador de pie de página 5">
            <a:extLst>
              <a:ext uri="{FF2B5EF4-FFF2-40B4-BE49-F238E27FC236}">
                <a16:creationId xmlns:a16="http://schemas.microsoft.com/office/drawing/2014/main" id="{ACAF5F5A-3C93-454C-B845-D0B1EFD6D7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A14135-E704-5D42-BE1F-568EF400C55E}"/>
              </a:ext>
            </a:extLst>
          </p:cNvPr>
          <p:cNvSpPr>
            <a:spLocks noGrp="1"/>
          </p:cNvSpPr>
          <p:nvPr>
            <p:ph type="sldNum" sz="quarter" idx="12"/>
          </p:nvPr>
        </p:nvSpPr>
        <p:spPr/>
        <p:txBody>
          <a:bodyPr/>
          <a:lstStyle/>
          <a:p>
            <a:fld id="{1F516227-EA1F-EF4B-98CB-03FBD014C70B}" type="slidenum">
              <a:rPr lang="es-ES" smtClean="0"/>
              <a:t>‹#›</a:t>
            </a:fld>
            <a:endParaRPr lang="es-ES"/>
          </a:p>
        </p:txBody>
      </p:sp>
    </p:spTree>
    <p:extLst>
      <p:ext uri="{BB962C8B-B14F-4D97-AF65-F5344CB8AC3E}">
        <p14:creationId xmlns:p14="http://schemas.microsoft.com/office/powerpoint/2010/main" val="162690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DB6C808-2CD9-EF40-934A-CB2FF64A5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85061FE-B30F-864F-98BF-A634D0028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38A1614-DAD9-794D-B08E-D1E329A4C2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D58CF-9662-5449-B119-829981ACD37D}" type="datetimeFigureOut">
              <a:rPr lang="es-ES" smtClean="0"/>
              <a:t>28/05/2020</a:t>
            </a:fld>
            <a:endParaRPr lang="es-ES"/>
          </a:p>
        </p:txBody>
      </p:sp>
      <p:sp>
        <p:nvSpPr>
          <p:cNvPr id="5" name="Marcador de pie de página 4">
            <a:extLst>
              <a:ext uri="{FF2B5EF4-FFF2-40B4-BE49-F238E27FC236}">
                <a16:creationId xmlns:a16="http://schemas.microsoft.com/office/drawing/2014/main" id="{D616AF8D-549C-9C45-A81A-2E3FF0B826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BDC02E7-C6D4-D64B-8DE0-4A3DEA46AA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16227-EA1F-EF4B-98CB-03FBD014C70B}" type="slidenum">
              <a:rPr lang="es-ES" smtClean="0"/>
              <a:t>‹#›</a:t>
            </a:fld>
            <a:endParaRPr lang="es-ES"/>
          </a:p>
        </p:txBody>
      </p:sp>
    </p:spTree>
    <p:extLst>
      <p:ext uri="{BB962C8B-B14F-4D97-AF65-F5344CB8AC3E}">
        <p14:creationId xmlns:p14="http://schemas.microsoft.com/office/powerpoint/2010/main" val="3541850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800"/>
              <a:buFont typeface="Work Sans Regular"/>
              <a:buNone/>
              <a:defRPr sz="2800">
                <a:latin typeface="Work Sans Regular"/>
                <a:ea typeface="Work Sans Regular"/>
                <a:cs typeface="Work Sans Regular"/>
                <a:sym typeface="Work Sans Regular"/>
              </a:defRPr>
            </a:lvl1pPr>
            <a:lvl2pPr lvl="1"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2pPr>
            <a:lvl3pPr lvl="2"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3pPr>
            <a:lvl4pPr lvl="3"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4pPr>
            <a:lvl5pPr lvl="4"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5pPr>
            <a:lvl6pPr lvl="5"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6pPr>
            <a:lvl7pPr lvl="6"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7pPr>
            <a:lvl8pPr lvl="7"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8pPr>
            <a:lvl9pPr lvl="8" rtl="0">
              <a:spcBef>
                <a:spcPts val="0"/>
              </a:spcBef>
              <a:spcAft>
                <a:spcPts val="0"/>
              </a:spcAft>
              <a:buClr>
                <a:srgbClr val="666666"/>
              </a:buClr>
              <a:buSzPts val="2800"/>
              <a:buFont typeface="Questrial"/>
              <a:buNone/>
              <a:defRPr sz="2800">
                <a:solidFill>
                  <a:srgbClr val="666666"/>
                </a:solidFill>
                <a:latin typeface="Questrial"/>
                <a:ea typeface="Questrial"/>
                <a:cs typeface="Questrial"/>
                <a:sym typeface="Quest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SzPts val="1200"/>
              <a:buFont typeface="Barlow Light"/>
              <a:buChar char="●"/>
              <a:defRPr sz="1200">
                <a:latin typeface="Barlow Light"/>
                <a:ea typeface="Barlow Light"/>
                <a:cs typeface="Barlow Light"/>
                <a:sym typeface="Barlow Light"/>
              </a:defRPr>
            </a:lvl1pPr>
            <a:lvl2pPr marL="914400" lvl="1" indent="-304800" rtl="0">
              <a:lnSpc>
                <a:spcPct val="115000"/>
              </a:lnSpc>
              <a:spcBef>
                <a:spcPts val="1600"/>
              </a:spcBef>
              <a:spcAft>
                <a:spcPts val="0"/>
              </a:spcAft>
              <a:buSzPts val="1200"/>
              <a:buFont typeface="Barlow Light"/>
              <a:buChar char="○"/>
              <a:defRPr sz="1200">
                <a:latin typeface="Barlow Light"/>
                <a:ea typeface="Barlow Light"/>
                <a:cs typeface="Barlow Light"/>
                <a:sym typeface="Barlow Light"/>
              </a:defRPr>
            </a:lvl2pPr>
            <a:lvl3pPr marL="1371600" lvl="2" indent="-304800" rtl="0">
              <a:lnSpc>
                <a:spcPct val="115000"/>
              </a:lnSpc>
              <a:spcBef>
                <a:spcPts val="1600"/>
              </a:spcBef>
              <a:spcAft>
                <a:spcPts val="0"/>
              </a:spcAft>
              <a:buSzPts val="1200"/>
              <a:buFont typeface="Barlow Light"/>
              <a:buChar char="■"/>
              <a:defRPr sz="1200">
                <a:latin typeface="Barlow Light"/>
                <a:ea typeface="Barlow Light"/>
                <a:cs typeface="Barlow Light"/>
                <a:sym typeface="Barlow Light"/>
              </a:defRPr>
            </a:lvl3pPr>
            <a:lvl4pPr marL="1828800" lvl="3" indent="-304800" rtl="0">
              <a:lnSpc>
                <a:spcPct val="115000"/>
              </a:lnSpc>
              <a:spcBef>
                <a:spcPts val="1600"/>
              </a:spcBef>
              <a:spcAft>
                <a:spcPts val="0"/>
              </a:spcAft>
              <a:buSzPts val="1200"/>
              <a:buFont typeface="Barlow Light"/>
              <a:buChar char="●"/>
              <a:defRPr sz="1200">
                <a:latin typeface="Barlow Light"/>
                <a:ea typeface="Barlow Light"/>
                <a:cs typeface="Barlow Light"/>
                <a:sym typeface="Barlow Light"/>
              </a:defRPr>
            </a:lvl4pPr>
            <a:lvl5pPr marL="2286000" lvl="4" indent="-304800" rtl="0">
              <a:lnSpc>
                <a:spcPct val="115000"/>
              </a:lnSpc>
              <a:spcBef>
                <a:spcPts val="1600"/>
              </a:spcBef>
              <a:spcAft>
                <a:spcPts val="0"/>
              </a:spcAft>
              <a:buSzPts val="1200"/>
              <a:buFont typeface="Barlow Light"/>
              <a:buChar char="○"/>
              <a:defRPr sz="1200">
                <a:latin typeface="Barlow Light"/>
                <a:ea typeface="Barlow Light"/>
                <a:cs typeface="Barlow Light"/>
                <a:sym typeface="Barlow Light"/>
              </a:defRPr>
            </a:lvl5pPr>
            <a:lvl6pPr marL="2743200" lvl="5" indent="-304800" rtl="0">
              <a:lnSpc>
                <a:spcPct val="115000"/>
              </a:lnSpc>
              <a:spcBef>
                <a:spcPts val="1600"/>
              </a:spcBef>
              <a:spcAft>
                <a:spcPts val="0"/>
              </a:spcAft>
              <a:buSzPts val="1200"/>
              <a:buFont typeface="Barlow Light"/>
              <a:buChar char="■"/>
              <a:defRPr sz="1200">
                <a:latin typeface="Barlow Light"/>
                <a:ea typeface="Barlow Light"/>
                <a:cs typeface="Barlow Light"/>
                <a:sym typeface="Barlow Light"/>
              </a:defRPr>
            </a:lvl6pPr>
            <a:lvl7pPr marL="3200400" lvl="6" indent="-304800" rtl="0">
              <a:lnSpc>
                <a:spcPct val="115000"/>
              </a:lnSpc>
              <a:spcBef>
                <a:spcPts val="1600"/>
              </a:spcBef>
              <a:spcAft>
                <a:spcPts val="0"/>
              </a:spcAft>
              <a:buSzPts val="1200"/>
              <a:buFont typeface="Barlow Light"/>
              <a:buChar char="●"/>
              <a:defRPr sz="1200">
                <a:latin typeface="Barlow Light"/>
                <a:ea typeface="Barlow Light"/>
                <a:cs typeface="Barlow Light"/>
                <a:sym typeface="Barlow Light"/>
              </a:defRPr>
            </a:lvl7pPr>
            <a:lvl8pPr marL="3657600" lvl="7" indent="-304800" rtl="0">
              <a:lnSpc>
                <a:spcPct val="115000"/>
              </a:lnSpc>
              <a:spcBef>
                <a:spcPts val="1600"/>
              </a:spcBef>
              <a:spcAft>
                <a:spcPts val="0"/>
              </a:spcAft>
              <a:buSzPts val="1200"/>
              <a:buFont typeface="Barlow Light"/>
              <a:buChar char="○"/>
              <a:defRPr sz="1200">
                <a:latin typeface="Barlow Light"/>
                <a:ea typeface="Barlow Light"/>
                <a:cs typeface="Barlow Light"/>
                <a:sym typeface="Barlow Light"/>
              </a:defRPr>
            </a:lvl8pPr>
            <a:lvl9pPr marL="4114800" lvl="8" indent="-304800" rtl="0">
              <a:lnSpc>
                <a:spcPct val="115000"/>
              </a:lnSpc>
              <a:spcBef>
                <a:spcPts val="1600"/>
              </a:spcBef>
              <a:spcAft>
                <a:spcPts val="1600"/>
              </a:spcAft>
              <a:buSzPts val="1200"/>
              <a:buFont typeface="Barlow Light"/>
              <a:buChar char="■"/>
              <a:defRPr sz="1200">
                <a:latin typeface="Barlow Light"/>
                <a:ea typeface="Barlow Light"/>
                <a:cs typeface="Barlow Light"/>
                <a:sym typeface="Barlow Light"/>
              </a:defRPr>
            </a:lvl9pPr>
          </a:lstStyle>
          <a:p>
            <a:endParaRPr/>
          </a:p>
        </p:txBody>
      </p:sp>
      <p:pic>
        <p:nvPicPr>
          <p:cNvPr id="4" name="Picture 2">
            <a:extLst>
              <a:ext uri="{FF2B5EF4-FFF2-40B4-BE49-F238E27FC236}">
                <a16:creationId xmlns:a16="http://schemas.microsoft.com/office/drawing/2014/main" id="{1EA5586A-287B-3749-96A6-2527A24474C6}"/>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0538093" y="347003"/>
            <a:ext cx="1384172" cy="62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02723"/>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FAF59-80FD-42F8-B77B-6179688B7234}" type="datetimeFigureOut">
              <a:rPr lang="de-DE" smtClean="0"/>
              <a:t>28.05.2020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89FD0-501B-4C6F-9CB2-8996B7BF4EFE}" type="slidenum">
              <a:rPr lang="de-DE" smtClean="0"/>
              <a:t>‹#›</a:t>
            </a:fld>
            <a:endParaRPr lang="de-DE"/>
          </a:p>
        </p:txBody>
      </p:sp>
    </p:spTree>
    <p:extLst>
      <p:ext uri="{BB962C8B-B14F-4D97-AF65-F5344CB8AC3E}">
        <p14:creationId xmlns:p14="http://schemas.microsoft.com/office/powerpoint/2010/main" val="236972968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4.png"/><Relationship Id="rId1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0.svg"/><Relationship Id="rId17" Type="http://schemas.openxmlformats.org/officeDocument/2006/relationships/image" Target="../media/image16.png"/><Relationship Id="rId2" Type="http://schemas.openxmlformats.org/officeDocument/2006/relationships/slideLayout" Target="../slideLayouts/slideLayout18.xml"/><Relationship Id="rId16" Type="http://schemas.openxmlformats.org/officeDocument/2006/relationships/image" Target="../media/image14.svg"/><Relationship Id="rId1" Type="http://schemas.openxmlformats.org/officeDocument/2006/relationships/themeOverride" Target="../theme/themeOverride8.xml"/><Relationship Id="rId6" Type="http://schemas.openxmlformats.org/officeDocument/2006/relationships/image" Target="../media/image4.svg"/><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12.png"/><Relationship Id="rId1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8.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8.xml"/><Relationship Id="rId1" Type="http://schemas.openxmlformats.org/officeDocument/2006/relationships/themeOverride" Target="../theme/themeOverride1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themeOverride" Target="../theme/themeOverr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8.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30036" y="969819"/>
            <a:ext cx="9144000" cy="4812290"/>
          </a:xfrm>
        </p:spPr>
        <p:txBody>
          <a:bodyPr>
            <a:normAutofit fontScale="90000"/>
          </a:bodyPr>
          <a:lstStyle/>
          <a:p>
            <a:r>
              <a:rPr lang="es-PA" b="1" dirty="0"/>
              <a:t>Guía de servicios remotos para la atención </a:t>
            </a:r>
            <a:r>
              <a:rPr lang="es-PA" b="1" dirty="0" smtClean="0"/>
              <a:t>psicosocial especializada </a:t>
            </a:r>
            <a:r>
              <a:rPr lang="es-PA" b="1" dirty="0"/>
              <a:t>a </a:t>
            </a:r>
            <a:r>
              <a:rPr lang="es-PA" b="1" dirty="0" smtClean="0"/>
              <a:t>sobrevivientes </a:t>
            </a:r>
            <a:r>
              <a:rPr lang="es-PA" b="1" dirty="0"/>
              <a:t>de </a:t>
            </a:r>
            <a:r>
              <a:rPr lang="es-PA" b="1" dirty="0" smtClean="0"/>
              <a:t>VBG</a:t>
            </a:r>
            <a:br>
              <a:rPr lang="es-PA" b="1" dirty="0" smtClean="0"/>
            </a:br>
            <a:r>
              <a:rPr lang="es-PA" sz="3600" b="1" dirty="0" smtClean="0"/>
              <a:t>(propuesta ajustada al contexto de COVID-19)</a:t>
            </a:r>
            <a:endParaRPr lang="es-PA" sz="3600" dirty="0"/>
          </a:p>
        </p:txBody>
      </p:sp>
    </p:spTree>
    <p:extLst>
      <p:ext uri="{BB962C8B-B14F-4D97-AF65-F5344CB8AC3E}">
        <p14:creationId xmlns:p14="http://schemas.microsoft.com/office/powerpoint/2010/main" val="1883603241"/>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6450" y="247700"/>
            <a:ext cx="4865030" cy="5480779"/>
          </a:xfrm>
          <a:prstGeom prst="rect">
            <a:avLst/>
          </a:prstGeom>
        </p:spPr>
      </p:pic>
      <p:sp>
        <p:nvSpPr>
          <p:cNvPr id="3" name="TextBox 2">
            <a:extLst>
              <a:ext uri="{FF2B5EF4-FFF2-40B4-BE49-F238E27FC236}">
                <a16:creationId xmlns:a16="http://schemas.microsoft.com/office/drawing/2014/main" id="{031F32C5-FFAC-744A-954A-633B584BEFD9}"/>
              </a:ext>
            </a:extLst>
          </p:cNvPr>
          <p:cNvSpPr txBox="1"/>
          <p:nvPr/>
        </p:nvSpPr>
        <p:spPr>
          <a:xfrm rot="10800000">
            <a:off x="3307312" y="4061830"/>
            <a:ext cx="8607595" cy="2312968"/>
          </a:xfrm>
          <a:custGeom>
            <a:avLst/>
            <a:gdLst>
              <a:gd name="connsiteX0" fmla="*/ 1042158 w 5289931"/>
              <a:gd name="connsiteY0" fmla="*/ 18662 h 1456118"/>
              <a:gd name="connsiteX1" fmla="*/ 1042158 w 5289931"/>
              <a:gd name="connsiteY1" fmla="*/ 11876 h 1456118"/>
              <a:gd name="connsiteX2" fmla="*/ 1016643 w 5289931"/>
              <a:gd name="connsiteY2" fmla="*/ 11876 h 1456118"/>
              <a:gd name="connsiteX3" fmla="*/ 1016643 w 5289931"/>
              <a:gd name="connsiteY3" fmla="*/ 18662 h 1456118"/>
              <a:gd name="connsiteX4" fmla="*/ 4062484 w 5289931"/>
              <a:gd name="connsiteY4" fmla="*/ 30537 h 1456118"/>
              <a:gd name="connsiteX5" fmla="*/ 4062484 w 5289931"/>
              <a:gd name="connsiteY5" fmla="*/ 18662 h 1456118"/>
              <a:gd name="connsiteX6" fmla="*/ 4049726 w 5289931"/>
              <a:gd name="connsiteY6" fmla="*/ 18662 h 1456118"/>
              <a:gd name="connsiteX7" fmla="*/ 4049726 w 5289931"/>
              <a:gd name="connsiteY7" fmla="*/ 30537 h 1456118"/>
              <a:gd name="connsiteX8" fmla="*/ 2203088 w 5289931"/>
              <a:gd name="connsiteY8" fmla="*/ 37324 h 1456118"/>
              <a:gd name="connsiteX9" fmla="*/ 2203088 w 5289931"/>
              <a:gd name="connsiteY9" fmla="*/ 30537 h 1456118"/>
              <a:gd name="connsiteX10" fmla="*/ 2180760 w 5289931"/>
              <a:gd name="connsiteY10" fmla="*/ 30537 h 1456118"/>
              <a:gd name="connsiteX11" fmla="*/ 2180760 w 5289931"/>
              <a:gd name="connsiteY11" fmla="*/ 37324 h 1456118"/>
              <a:gd name="connsiteX12" fmla="*/ 3332119 w 5289931"/>
              <a:gd name="connsiteY12" fmla="*/ 44110 h 1456118"/>
              <a:gd name="connsiteX13" fmla="*/ 3319364 w 5289931"/>
              <a:gd name="connsiteY13" fmla="*/ 44110 h 1456118"/>
              <a:gd name="connsiteX14" fmla="*/ 3297037 w 5289931"/>
              <a:gd name="connsiteY14" fmla="*/ 30537 h 1456118"/>
              <a:gd name="connsiteX15" fmla="*/ 3364014 w 5289931"/>
              <a:gd name="connsiteY15" fmla="*/ 5091 h 1456118"/>
              <a:gd name="connsiteX16" fmla="*/ 3386340 w 5289931"/>
              <a:gd name="connsiteY16" fmla="*/ 18662 h 1456118"/>
              <a:gd name="connsiteX17" fmla="*/ 3408664 w 5289931"/>
              <a:gd name="connsiteY17" fmla="*/ 11877 h 1456118"/>
              <a:gd name="connsiteX18" fmla="*/ 3418235 w 5289931"/>
              <a:gd name="connsiteY18" fmla="*/ 11877 h 1456118"/>
              <a:gd name="connsiteX19" fmla="*/ 3399097 w 5289931"/>
              <a:gd name="connsiteY19" fmla="*/ 25450 h 1456118"/>
              <a:gd name="connsiteX20" fmla="*/ 3386340 w 5289931"/>
              <a:gd name="connsiteY20" fmla="*/ 25450 h 1456118"/>
              <a:gd name="connsiteX21" fmla="*/ 3364014 w 5289931"/>
              <a:gd name="connsiteY21" fmla="*/ 18662 h 1456118"/>
              <a:gd name="connsiteX22" fmla="*/ 3332119 w 5289931"/>
              <a:gd name="connsiteY22" fmla="*/ 44110 h 1456118"/>
              <a:gd name="connsiteX23" fmla="*/ 895449 w 5289931"/>
              <a:gd name="connsiteY23" fmla="*/ 49197 h 1456118"/>
              <a:gd name="connsiteX24" fmla="*/ 920962 w 5289931"/>
              <a:gd name="connsiteY24" fmla="*/ 37322 h 1456118"/>
              <a:gd name="connsiteX25" fmla="*/ 895449 w 5289931"/>
              <a:gd name="connsiteY25" fmla="*/ 37322 h 1456118"/>
              <a:gd name="connsiteX26" fmla="*/ 1042158 w 5289931"/>
              <a:gd name="connsiteY26" fmla="*/ 49199 h 1456118"/>
              <a:gd name="connsiteX27" fmla="*/ 1042158 w 5289931"/>
              <a:gd name="connsiteY27" fmla="*/ 44110 h 1456118"/>
              <a:gd name="connsiteX28" fmla="*/ 1016643 w 5289931"/>
              <a:gd name="connsiteY28" fmla="*/ 44110 h 1456118"/>
              <a:gd name="connsiteX29" fmla="*/ 1016643 w 5289931"/>
              <a:gd name="connsiteY29" fmla="*/ 49199 h 1456118"/>
              <a:gd name="connsiteX30" fmla="*/ 1284551 w 5289931"/>
              <a:gd name="connsiteY30" fmla="*/ 49199 h 1456118"/>
              <a:gd name="connsiteX31" fmla="*/ 1284551 w 5289931"/>
              <a:gd name="connsiteY31" fmla="*/ 44110 h 1456118"/>
              <a:gd name="connsiteX32" fmla="*/ 1262225 w 5289931"/>
              <a:gd name="connsiteY32" fmla="*/ 44110 h 1456118"/>
              <a:gd name="connsiteX33" fmla="*/ 1262225 w 5289931"/>
              <a:gd name="connsiteY33" fmla="*/ 49199 h 1456118"/>
              <a:gd name="connsiteX34" fmla="*/ 1979832 w 5289931"/>
              <a:gd name="connsiteY34" fmla="*/ 49199 h 1456118"/>
              <a:gd name="connsiteX35" fmla="*/ 1979832 w 5289931"/>
              <a:gd name="connsiteY35" fmla="*/ 37324 h 1456118"/>
              <a:gd name="connsiteX36" fmla="*/ 1947938 w 5289931"/>
              <a:gd name="connsiteY36" fmla="*/ 37324 h 1456118"/>
              <a:gd name="connsiteX37" fmla="*/ 1947938 w 5289931"/>
              <a:gd name="connsiteY37" fmla="*/ 49199 h 1456118"/>
              <a:gd name="connsiteX38" fmla="*/ 2145678 w 5289931"/>
              <a:gd name="connsiteY38" fmla="*/ 49199 h 1456118"/>
              <a:gd name="connsiteX39" fmla="*/ 2145678 w 5289931"/>
              <a:gd name="connsiteY39" fmla="*/ 37324 h 1456118"/>
              <a:gd name="connsiteX40" fmla="*/ 2126542 w 5289931"/>
              <a:gd name="connsiteY40" fmla="*/ 37324 h 1456118"/>
              <a:gd name="connsiteX41" fmla="*/ 2145678 w 5289931"/>
              <a:gd name="connsiteY41" fmla="*/ 49199 h 1456118"/>
              <a:gd name="connsiteX42" fmla="*/ 2324282 w 5289931"/>
              <a:gd name="connsiteY42" fmla="*/ 49199 h 1456118"/>
              <a:gd name="connsiteX43" fmla="*/ 2292388 w 5289931"/>
              <a:gd name="connsiteY43" fmla="*/ 30537 h 1456118"/>
              <a:gd name="connsiteX44" fmla="*/ 2257306 w 5289931"/>
              <a:gd name="connsiteY44" fmla="*/ 37324 h 1456118"/>
              <a:gd name="connsiteX45" fmla="*/ 2279630 w 5289931"/>
              <a:gd name="connsiteY45" fmla="*/ 49199 h 1456118"/>
              <a:gd name="connsiteX46" fmla="*/ 2292388 w 5289931"/>
              <a:gd name="connsiteY46" fmla="*/ 44110 h 1456118"/>
              <a:gd name="connsiteX47" fmla="*/ 2311525 w 5289931"/>
              <a:gd name="connsiteY47" fmla="*/ 49199 h 1456118"/>
              <a:gd name="connsiteX48" fmla="*/ 2378500 w 5289931"/>
              <a:gd name="connsiteY48" fmla="*/ 49199 h 1456118"/>
              <a:gd name="connsiteX49" fmla="*/ 2378500 w 5289931"/>
              <a:gd name="connsiteY49" fmla="*/ 30537 h 1456118"/>
              <a:gd name="connsiteX50" fmla="*/ 2368935 w 5289931"/>
              <a:gd name="connsiteY50" fmla="*/ 30537 h 1456118"/>
              <a:gd name="connsiteX51" fmla="*/ 2368935 w 5289931"/>
              <a:gd name="connsiteY51" fmla="*/ 49199 h 1456118"/>
              <a:gd name="connsiteX52" fmla="*/ 2589000 w 5289931"/>
              <a:gd name="connsiteY52" fmla="*/ 49199 h 1456118"/>
              <a:gd name="connsiteX53" fmla="*/ 2589000 w 5289931"/>
              <a:gd name="connsiteY53" fmla="*/ 30537 h 1456118"/>
              <a:gd name="connsiteX54" fmla="*/ 2579433 w 5289931"/>
              <a:gd name="connsiteY54" fmla="*/ 30537 h 1456118"/>
              <a:gd name="connsiteX55" fmla="*/ 2566675 w 5289931"/>
              <a:gd name="connsiteY55" fmla="*/ 49199 h 1456118"/>
              <a:gd name="connsiteX56" fmla="*/ 3143947 w 5289931"/>
              <a:gd name="connsiteY56" fmla="*/ 49199 h 1456118"/>
              <a:gd name="connsiteX57" fmla="*/ 3166272 w 5289931"/>
              <a:gd name="connsiteY57" fmla="*/ 37324 h 1456118"/>
              <a:gd name="connsiteX58" fmla="*/ 3131190 w 5289931"/>
              <a:gd name="connsiteY58" fmla="*/ 37324 h 1456118"/>
              <a:gd name="connsiteX59" fmla="*/ 3076972 w 5289931"/>
              <a:gd name="connsiteY59" fmla="*/ 44110 h 1456118"/>
              <a:gd name="connsiteX60" fmla="*/ 3076972 w 5289931"/>
              <a:gd name="connsiteY60" fmla="*/ 49199 h 1456118"/>
              <a:gd name="connsiteX61" fmla="*/ 1131460 w 5289931"/>
              <a:gd name="connsiteY61" fmla="*/ 55984 h 1456118"/>
              <a:gd name="connsiteX62" fmla="*/ 1131460 w 5289931"/>
              <a:gd name="connsiteY62" fmla="*/ 44110 h 1456118"/>
              <a:gd name="connsiteX63" fmla="*/ 1118702 w 5289931"/>
              <a:gd name="connsiteY63" fmla="*/ 44110 h 1456118"/>
              <a:gd name="connsiteX64" fmla="*/ 1118702 w 5289931"/>
              <a:gd name="connsiteY64" fmla="*/ 55984 h 1456118"/>
              <a:gd name="connsiteX65" fmla="*/ 1482290 w 5289931"/>
              <a:gd name="connsiteY65" fmla="*/ 55985 h 1456118"/>
              <a:gd name="connsiteX66" fmla="*/ 1504616 w 5289931"/>
              <a:gd name="connsiteY66" fmla="*/ 44110 h 1456118"/>
              <a:gd name="connsiteX67" fmla="*/ 1504616 w 5289931"/>
              <a:gd name="connsiteY67" fmla="*/ 37324 h 1456118"/>
              <a:gd name="connsiteX68" fmla="*/ 1495047 w 5289931"/>
              <a:gd name="connsiteY68" fmla="*/ 37324 h 1456118"/>
              <a:gd name="connsiteX69" fmla="*/ 1463156 w 5289931"/>
              <a:gd name="connsiteY69" fmla="*/ 55985 h 1456118"/>
              <a:gd name="connsiteX70" fmla="*/ 1670463 w 5289931"/>
              <a:gd name="connsiteY70" fmla="*/ 55985 h 1456118"/>
              <a:gd name="connsiteX71" fmla="*/ 1670463 w 5289931"/>
              <a:gd name="connsiteY71" fmla="*/ 37324 h 1456118"/>
              <a:gd name="connsiteX72" fmla="*/ 1629003 w 5289931"/>
              <a:gd name="connsiteY72" fmla="*/ 37324 h 1456118"/>
              <a:gd name="connsiteX73" fmla="*/ 1638570 w 5289931"/>
              <a:gd name="connsiteY73" fmla="*/ 55985 h 1456118"/>
              <a:gd name="connsiteX74" fmla="*/ 1724682 w 5289931"/>
              <a:gd name="connsiteY74" fmla="*/ 55985 h 1456118"/>
              <a:gd name="connsiteX75" fmla="*/ 1705545 w 5289931"/>
              <a:gd name="connsiteY75" fmla="*/ 44110 h 1456118"/>
              <a:gd name="connsiteX76" fmla="*/ 1705545 w 5289931"/>
              <a:gd name="connsiteY76" fmla="*/ 55985 h 1456118"/>
              <a:gd name="connsiteX77" fmla="*/ 1826743 w 5289931"/>
              <a:gd name="connsiteY77" fmla="*/ 55985 h 1456118"/>
              <a:gd name="connsiteX78" fmla="*/ 1826743 w 5289931"/>
              <a:gd name="connsiteY78" fmla="*/ 30537 h 1456118"/>
              <a:gd name="connsiteX79" fmla="*/ 1794848 w 5289931"/>
              <a:gd name="connsiteY79" fmla="*/ 37324 h 1456118"/>
              <a:gd name="connsiteX80" fmla="*/ 1804415 w 5289931"/>
              <a:gd name="connsiteY80" fmla="*/ 55985 h 1456118"/>
              <a:gd name="connsiteX81" fmla="*/ 2069132 w 5289931"/>
              <a:gd name="connsiteY81" fmla="*/ 55985 h 1456118"/>
              <a:gd name="connsiteX82" fmla="*/ 2101027 w 5289931"/>
              <a:gd name="connsiteY82" fmla="*/ 37324 h 1456118"/>
              <a:gd name="connsiteX83" fmla="*/ 2069132 w 5289931"/>
              <a:gd name="connsiteY83" fmla="*/ 37324 h 1456118"/>
              <a:gd name="connsiteX84" fmla="*/ 2046808 w 5289931"/>
              <a:gd name="connsiteY84" fmla="*/ 49199 h 1456118"/>
              <a:gd name="connsiteX85" fmla="*/ 2512454 w 5289931"/>
              <a:gd name="connsiteY85" fmla="*/ 55985 h 1456118"/>
              <a:gd name="connsiteX86" fmla="*/ 2512454 w 5289931"/>
              <a:gd name="connsiteY86" fmla="*/ 30537 h 1456118"/>
              <a:gd name="connsiteX87" fmla="*/ 2480562 w 5289931"/>
              <a:gd name="connsiteY87" fmla="*/ 30537 h 1456118"/>
              <a:gd name="connsiteX88" fmla="*/ 2480562 w 5289931"/>
              <a:gd name="connsiteY88" fmla="*/ 37324 h 1456118"/>
              <a:gd name="connsiteX89" fmla="*/ 2512454 w 5289931"/>
              <a:gd name="connsiteY89" fmla="*/ 55985 h 1456118"/>
              <a:gd name="connsiteX90" fmla="*/ 2691057 w 5289931"/>
              <a:gd name="connsiteY90" fmla="*/ 55985 h 1456118"/>
              <a:gd name="connsiteX91" fmla="*/ 2710194 w 5289931"/>
              <a:gd name="connsiteY91" fmla="*/ 44110 h 1456118"/>
              <a:gd name="connsiteX92" fmla="*/ 2691057 w 5289931"/>
              <a:gd name="connsiteY92" fmla="*/ 37324 h 1456118"/>
              <a:gd name="connsiteX93" fmla="*/ 2678300 w 5289931"/>
              <a:gd name="connsiteY93" fmla="*/ 37324 h 1456118"/>
              <a:gd name="connsiteX94" fmla="*/ 2678300 w 5289931"/>
              <a:gd name="connsiteY94" fmla="*/ 55985 h 1456118"/>
              <a:gd name="connsiteX95" fmla="*/ 2987669 w 5289931"/>
              <a:gd name="connsiteY95" fmla="*/ 55985 h 1456118"/>
              <a:gd name="connsiteX96" fmla="*/ 3009995 w 5289931"/>
              <a:gd name="connsiteY96" fmla="*/ 44110 h 1456118"/>
              <a:gd name="connsiteX97" fmla="*/ 2978102 w 5289931"/>
              <a:gd name="connsiteY97" fmla="*/ 30537 h 1456118"/>
              <a:gd name="connsiteX98" fmla="*/ 2965344 w 5289931"/>
              <a:gd name="connsiteY98" fmla="*/ 49199 h 1456118"/>
              <a:gd name="connsiteX99" fmla="*/ 3198167 w 5289931"/>
              <a:gd name="connsiteY99" fmla="*/ 55985 h 1456118"/>
              <a:gd name="connsiteX100" fmla="*/ 3252384 w 5289931"/>
              <a:gd name="connsiteY100" fmla="*/ 49199 h 1456118"/>
              <a:gd name="connsiteX101" fmla="*/ 3242817 w 5289931"/>
              <a:gd name="connsiteY101" fmla="*/ 37324 h 1456118"/>
              <a:gd name="connsiteX102" fmla="*/ 3188600 w 5289931"/>
              <a:gd name="connsiteY102" fmla="*/ 44110 h 1456118"/>
              <a:gd name="connsiteX103" fmla="*/ 3188600 w 5289931"/>
              <a:gd name="connsiteY103" fmla="*/ 55985 h 1456118"/>
              <a:gd name="connsiteX104" fmla="*/ 4116702 w 5289931"/>
              <a:gd name="connsiteY104" fmla="*/ 55985 h 1456118"/>
              <a:gd name="connsiteX105" fmla="*/ 4116702 w 5289931"/>
              <a:gd name="connsiteY105" fmla="*/ 44110 h 1456118"/>
              <a:gd name="connsiteX106" fmla="*/ 4107136 w 5289931"/>
              <a:gd name="connsiteY106" fmla="*/ 44110 h 1456118"/>
              <a:gd name="connsiteX107" fmla="*/ 4107136 w 5289931"/>
              <a:gd name="connsiteY107" fmla="*/ 55985 h 1456118"/>
              <a:gd name="connsiteX108" fmla="*/ 3462884 w 5289931"/>
              <a:gd name="connsiteY108" fmla="*/ 62770 h 1456118"/>
              <a:gd name="connsiteX109" fmla="*/ 3475641 w 5289931"/>
              <a:gd name="connsiteY109" fmla="*/ 49199 h 1456118"/>
              <a:gd name="connsiteX110" fmla="*/ 3453317 w 5289931"/>
              <a:gd name="connsiteY110" fmla="*/ 44110 h 1456118"/>
              <a:gd name="connsiteX111" fmla="*/ 3443747 w 5289931"/>
              <a:gd name="connsiteY111" fmla="*/ 44110 h 1456118"/>
              <a:gd name="connsiteX112" fmla="*/ 3443747 w 5289931"/>
              <a:gd name="connsiteY112" fmla="*/ 49199 h 1456118"/>
              <a:gd name="connsiteX113" fmla="*/ 3462884 w 5289931"/>
              <a:gd name="connsiteY113" fmla="*/ 62770 h 1456118"/>
              <a:gd name="connsiteX114" fmla="*/ 3619162 w 5289931"/>
              <a:gd name="connsiteY114" fmla="*/ 62770 h 1456118"/>
              <a:gd name="connsiteX115" fmla="*/ 3619162 w 5289931"/>
              <a:gd name="connsiteY115" fmla="*/ 44110 h 1456118"/>
              <a:gd name="connsiteX116" fmla="*/ 3609594 w 5289931"/>
              <a:gd name="connsiteY116" fmla="*/ 44110 h 1456118"/>
              <a:gd name="connsiteX117" fmla="*/ 3609594 w 5289931"/>
              <a:gd name="connsiteY117" fmla="*/ 62770 h 1456118"/>
              <a:gd name="connsiteX118" fmla="*/ 3807334 w 5289931"/>
              <a:gd name="connsiteY118" fmla="*/ 62770 h 1456118"/>
              <a:gd name="connsiteX119" fmla="*/ 3820091 w 5289931"/>
              <a:gd name="connsiteY119" fmla="*/ 37324 h 1456118"/>
              <a:gd name="connsiteX120" fmla="*/ 3794579 w 5289931"/>
              <a:gd name="connsiteY120" fmla="*/ 37324 h 1456118"/>
              <a:gd name="connsiteX121" fmla="*/ 3775442 w 5289931"/>
              <a:gd name="connsiteY121" fmla="*/ 49199 h 1456118"/>
              <a:gd name="connsiteX122" fmla="*/ 3753116 w 5289931"/>
              <a:gd name="connsiteY122" fmla="*/ 44110 h 1456118"/>
              <a:gd name="connsiteX123" fmla="*/ 3740357 w 5289931"/>
              <a:gd name="connsiteY123" fmla="*/ 44110 h 1456118"/>
              <a:gd name="connsiteX124" fmla="*/ 3740357 w 5289931"/>
              <a:gd name="connsiteY124" fmla="*/ 62770 h 1456118"/>
              <a:gd name="connsiteX125" fmla="*/ 3753116 w 5289931"/>
              <a:gd name="connsiteY125" fmla="*/ 62770 h 1456118"/>
              <a:gd name="connsiteX126" fmla="*/ 3762685 w 5289931"/>
              <a:gd name="connsiteY126" fmla="*/ 55985 h 1456118"/>
              <a:gd name="connsiteX127" fmla="*/ 3785009 w 5289931"/>
              <a:gd name="connsiteY127" fmla="*/ 62770 h 1456118"/>
              <a:gd name="connsiteX128" fmla="*/ 3995507 w 5289931"/>
              <a:gd name="connsiteY128" fmla="*/ 62770 h 1456118"/>
              <a:gd name="connsiteX129" fmla="*/ 4017832 w 5289931"/>
              <a:gd name="connsiteY129" fmla="*/ 49199 h 1456118"/>
              <a:gd name="connsiteX130" fmla="*/ 3995507 w 5289931"/>
              <a:gd name="connsiteY130" fmla="*/ 44110 h 1456118"/>
              <a:gd name="connsiteX131" fmla="*/ 3985938 w 5289931"/>
              <a:gd name="connsiteY131" fmla="*/ 44110 h 1456118"/>
              <a:gd name="connsiteX132" fmla="*/ 3985938 w 5289931"/>
              <a:gd name="connsiteY132" fmla="*/ 62770 h 1456118"/>
              <a:gd name="connsiteX133" fmla="*/ 3673382 w 5289931"/>
              <a:gd name="connsiteY133" fmla="*/ 69558 h 1456118"/>
              <a:gd name="connsiteX134" fmla="*/ 3708464 w 5289931"/>
              <a:gd name="connsiteY134" fmla="*/ 49199 h 1456118"/>
              <a:gd name="connsiteX135" fmla="*/ 3686139 w 5289931"/>
              <a:gd name="connsiteY135" fmla="*/ 44110 h 1456118"/>
              <a:gd name="connsiteX136" fmla="*/ 3673382 w 5289931"/>
              <a:gd name="connsiteY136" fmla="*/ 44110 h 1456118"/>
              <a:gd name="connsiteX137" fmla="*/ 3883879 w 5289931"/>
              <a:gd name="connsiteY137" fmla="*/ 69558 h 1456118"/>
              <a:gd name="connsiteX138" fmla="*/ 3941289 w 5289931"/>
              <a:gd name="connsiteY138" fmla="*/ 44110 h 1456118"/>
              <a:gd name="connsiteX139" fmla="*/ 3883879 w 5289931"/>
              <a:gd name="connsiteY139" fmla="*/ 44110 h 1456118"/>
              <a:gd name="connsiteX140" fmla="*/ 3851986 w 5289931"/>
              <a:gd name="connsiteY140" fmla="*/ 49199 h 1456118"/>
              <a:gd name="connsiteX141" fmla="*/ 3851986 w 5289931"/>
              <a:gd name="connsiteY141" fmla="*/ 62770 h 1456118"/>
              <a:gd name="connsiteX142" fmla="*/ 3883879 w 5289931"/>
              <a:gd name="connsiteY142" fmla="*/ 69558 h 1456118"/>
              <a:gd name="connsiteX143" fmla="*/ 4206006 w 5289931"/>
              <a:gd name="connsiteY143" fmla="*/ 69558 h 1456118"/>
              <a:gd name="connsiteX144" fmla="*/ 4206006 w 5289931"/>
              <a:gd name="connsiteY144" fmla="*/ 55985 h 1456118"/>
              <a:gd name="connsiteX145" fmla="*/ 4196436 w 5289931"/>
              <a:gd name="connsiteY145" fmla="*/ 55985 h 1456118"/>
              <a:gd name="connsiteX146" fmla="*/ 4196436 w 5289931"/>
              <a:gd name="connsiteY146" fmla="*/ 69558 h 1456118"/>
              <a:gd name="connsiteX147" fmla="*/ 2435910 w 5289931"/>
              <a:gd name="connsiteY147" fmla="*/ 74647 h 1456118"/>
              <a:gd name="connsiteX148" fmla="*/ 2458235 w 5289931"/>
              <a:gd name="connsiteY148" fmla="*/ 37324 h 1456118"/>
              <a:gd name="connsiteX149" fmla="*/ 2423153 w 5289931"/>
              <a:gd name="connsiteY149" fmla="*/ 44110 h 1456118"/>
              <a:gd name="connsiteX150" fmla="*/ 2435910 w 5289931"/>
              <a:gd name="connsiteY150" fmla="*/ 55985 h 1456118"/>
              <a:gd name="connsiteX151" fmla="*/ 2423153 w 5289931"/>
              <a:gd name="connsiteY151" fmla="*/ 69558 h 1456118"/>
              <a:gd name="connsiteX152" fmla="*/ 2423153 w 5289931"/>
              <a:gd name="connsiteY152" fmla="*/ 74647 h 1456118"/>
              <a:gd name="connsiteX153" fmla="*/ 2722952 w 5289931"/>
              <a:gd name="connsiteY153" fmla="*/ 74647 h 1456118"/>
              <a:gd name="connsiteX154" fmla="*/ 2722952 w 5289931"/>
              <a:gd name="connsiteY154" fmla="*/ 69558 h 1456118"/>
              <a:gd name="connsiteX155" fmla="*/ 2700627 w 5289931"/>
              <a:gd name="connsiteY155" fmla="*/ 69558 h 1456118"/>
              <a:gd name="connsiteX156" fmla="*/ 2700627 w 5289931"/>
              <a:gd name="connsiteY156" fmla="*/ 74647 h 1456118"/>
              <a:gd name="connsiteX157" fmla="*/ 2668733 w 5289931"/>
              <a:gd name="connsiteY157" fmla="*/ 81432 h 1456118"/>
              <a:gd name="connsiteX158" fmla="*/ 2668733 w 5289931"/>
              <a:gd name="connsiteY158" fmla="*/ 69558 h 1456118"/>
              <a:gd name="connsiteX159" fmla="*/ 2655975 w 5289931"/>
              <a:gd name="connsiteY159" fmla="*/ 69558 h 1456118"/>
              <a:gd name="connsiteX160" fmla="*/ 2655975 w 5289931"/>
              <a:gd name="connsiteY160" fmla="*/ 81432 h 1456118"/>
              <a:gd name="connsiteX161" fmla="*/ 3265142 w 5289931"/>
              <a:gd name="connsiteY161" fmla="*/ 81432 h 1456118"/>
              <a:gd name="connsiteX162" fmla="*/ 3265142 w 5289931"/>
              <a:gd name="connsiteY162" fmla="*/ 69558 h 1456118"/>
              <a:gd name="connsiteX163" fmla="*/ 3252384 w 5289931"/>
              <a:gd name="connsiteY163" fmla="*/ 69558 h 1456118"/>
              <a:gd name="connsiteX164" fmla="*/ 3252384 w 5289931"/>
              <a:gd name="connsiteY164" fmla="*/ 81432 h 1456118"/>
              <a:gd name="connsiteX165" fmla="*/ 3529859 w 5289931"/>
              <a:gd name="connsiteY165" fmla="*/ 81432 h 1456118"/>
              <a:gd name="connsiteX166" fmla="*/ 3507535 w 5289931"/>
              <a:gd name="connsiteY166" fmla="*/ 69558 h 1456118"/>
              <a:gd name="connsiteX167" fmla="*/ 3507535 w 5289931"/>
              <a:gd name="connsiteY167" fmla="*/ 81432 h 1456118"/>
              <a:gd name="connsiteX168" fmla="*/ 3233252 w 5289931"/>
              <a:gd name="connsiteY168" fmla="*/ 88218 h 1456118"/>
              <a:gd name="connsiteX169" fmla="*/ 3220494 w 5289931"/>
              <a:gd name="connsiteY169" fmla="*/ 69558 h 1456118"/>
              <a:gd name="connsiteX170" fmla="*/ 3198167 w 5289931"/>
              <a:gd name="connsiteY170" fmla="*/ 69558 h 1456118"/>
              <a:gd name="connsiteX171" fmla="*/ 3210924 w 5289931"/>
              <a:gd name="connsiteY171" fmla="*/ 88218 h 1456118"/>
              <a:gd name="connsiteX172" fmla="*/ 2866474 w 5289931"/>
              <a:gd name="connsiteY172" fmla="*/ 95003 h 1456118"/>
              <a:gd name="connsiteX173" fmla="*/ 2879232 w 5289931"/>
              <a:gd name="connsiteY173" fmla="*/ 74647 h 1456118"/>
              <a:gd name="connsiteX174" fmla="*/ 2879232 w 5289931"/>
              <a:gd name="connsiteY174" fmla="*/ 69558 h 1456118"/>
              <a:gd name="connsiteX175" fmla="*/ 2866474 w 5289931"/>
              <a:gd name="connsiteY175" fmla="*/ 69558 h 1456118"/>
              <a:gd name="connsiteX176" fmla="*/ 2856907 w 5289931"/>
              <a:gd name="connsiteY176" fmla="*/ 88218 h 1456118"/>
              <a:gd name="connsiteX177" fmla="*/ 2856907 w 5289931"/>
              <a:gd name="connsiteY177" fmla="*/ 95003 h 1456118"/>
              <a:gd name="connsiteX178" fmla="*/ 3453317 w 5289931"/>
              <a:gd name="connsiteY178" fmla="*/ 106880 h 1456118"/>
              <a:gd name="connsiteX179" fmla="*/ 3453317 w 5289931"/>
              <a:gd name="connsiteY179" fmla="*/ 81432 h 1456118"/>
              <a:gd name="connsiteX180" fmla="*/ 3462884 w 5289931"/>
              <a:gd name="connsiteY180" fmla="*/ 81432 h 1456118"/>
              <a:gd name="connsiteX181" fmla="*/ 3488399 w 5289931"/>
              <a:gd name="connsiteY181" fmla="*/ 88218 h 1456118"/>
              <a:gd name="connsiteX182" fmla="*/ 3488399 w 5289931"/>
              <a:gd name="connsiteY182" fmla="*/ 74647 h 1456118"/>
              <a:gd name="connsiteX183" fmla="*/ 3462884 w 5289931"/>
              <a:gd name="connsiteY183" fmla="*/ 74647 h 1456118"/>
              <a:gd name="connsiteX184" fmla="*/ 3453317 w 5289931"/>
              <a:gd name="connsiteY184" fmla="*/ 81432 h 1456118"/>
              <a:gd name="connsiteX185" fmla="*/ 3443747 w 5289931"/>
              <a:gd name="connsiteY185" fmla="*/ 88218 h 1456118"/>
              <a:gd name="connsiteX186" fmla="*/ 3443747 w 5289931"/>
              <a:gd name="connsiteY186" fmla="*/ 106880 h 1456118"/>
              <a:gd name="connsiteX187" fmla="*/ 3265142 w 5289931"/>
              <a:gd name="connsiteY187" fmla="*/ 113666 h 1456118"/>
              <a:gd name="connsiteX188" fmla="*/ 3265142 w 5289931"/>
              <a:gd name="connsiteY188" fmla="*/ 100094 h 1456118"/>
              <a:gd name="connsiteX189" fmla="*/ 3242817 w 5289931"/>
              <a:gd name="connsiteY189" fmla="*/ 100094 h 1456118"/>
              <a:gd name="connsiteX190" fmla="*/ 3265142 w 5289931"/>
              <a:gd name="connsiteY190" fmla="*/ 113666 h 1456118"/>
              <a:gd name="connsiteX191" fmla="*/ 3386340 w 5289931"/>
              <a:gd name="connsiteY191" fmla="*/ 113666 h 1456118"/>
              <a:gd name="connsiteX192" fmla="*/ 3386340 w 5289931"/>
              <a:gd name="connsiteY192" fmla="*/ 106880 h 1456118"/>
              <a:gd name="connsiteX193" fmla="*/ 3376771 w 5289931"/>
              <a:gd name="connsiteY193" fmla="*/ 95003 h 1456118"/>
              <a:gd name="connsiteX194" fmla="*/ 3399097 w 5289931"/>
              <a:gd name="connsiteY194" fmla="*/ 81432 h 1456118"/>
              <a:gd name="connsiteX195" fmla="*/ 3399097 w 5289931"/>
              <a:gd name="connsiteY195" fmla="*/ 74647 h 1456118"/>
              <a:gd name="connsiteX196" fmla="*/ 3354447 w 5289931"/>
              <a:gd name="connsiteY196" fmla="*/ 106880 h 1456118"/>
              <a:gd name="connsiteX197" fmla="*/ 3376771 w 5289931"/>
              <a:gd name="connsiteY197" fmla="*/ 113666 h 1456118"/>
              <a:gd name="connsiteX198" fmla="*/ 3099296 w 5289931"/>
              <a:gd name="connsiteY198" fmla="*/ 120453 h 1456118"/>
              <a:gd name="connsiteX199" fmla="*/ 3108865 w 5289931"/>
              <a:gd name="connsiteY199" fmla="*/ 100094 h 1456118"/>
              <a:gd name="connsiteX200" fmla="*/ 3099296 w 5289931"/>
              <a:gd name="connsiteY200" fmla="*/ 100094 h 1456118"/>
              <a:gd name="connsiteX201" fmla="*/ 3076972 w 5289931"/>
              <a:gd name="connsiteY201" fmla="*/ 113666 h 1456118"/>
              <a:gd name="connsiteX202" fmla="*/ 3076972 w 5289931"/>
              <a:gd name="connsiteY202" fmla="*/ 120453 h 1456118"/>
              <a:gd name="connsiteX203" fmla="*/ 3143947 w 5289931"/>
              <a:gd name="connsiteY203" fmla="*/ 120453 h 1456118"/>
              <a:gd name="connsiteX204" fmla="*/ 3188600 w 5289931"/>
              <a:gd name="connsiteY204" fmla="*/ 95003 h 1456118"/>
              <a:gd name="connsiteX205" fmla="*/ 3188600 w 5289931"/>
              <a:gd name="connsiteY205" fmla="*/ 74647 h 1456118"/>
              <a:gd name="connsiteX206" fmla="*/ 3175842 w 5289931"/>
              <a:gd name="connsiteY206" fmla="*/ 74647 h 1456118"/>
              <a:gd name="connsiteX207" fmla="*/ 3131190 w 5289931"/>
              <a:gd name="connsiteY207" fmla="*/ 100094 h 1456118"/>
              <a:gd name="connsiteX208" fmla="*/ 3143947 w 5289931"/>
              <a:gd name="connsiteY208" fmla="*/ 120453 h 1456118"/>
              <a:gd name="connsiteX209" fmla="*/ 4075242 w 5289931"/>
              <a:gd name="connsiteY209" fmla="*/ 120453 h 1456118"/>
              <a:gd name="connsiteX210" fmla="*/ 4075242 w 5289931"/>
              <a:gd name="connsiteY210" fmla="*/ 106880 h 1456118"/>
              <a:gd name="connsiteX211" fmla="*/ 4062484 w 5289931"/>
              <a:gd name="connsiteY211" fmla="*/ 106880 h 1456118"/>
              <a:gd name="connsiteX212" fmla="*/ 4062484 w 5289931"/>
              <a:gd name="connsiteY212" fmla="*/ 120453 h 1456118"/>
              <a:gd name="connsiteX213" fmla="*/ 630731 w 5289931"/>
              <a:gd name="connsiteY213" fmla="*/ 125540 h 1456118"/>
              <a:gd name="connsiteX214" fmla="*/ 630731 w 5289931"/>
              <a:gd name="connsiteY214" fmla="*/ 120451 h 1456118"/>
              <a:gd name="connsiteX215" fmla="*/ 595648 w 5289931"/>
              <a:gd name="connsiteY215" fmla="*/ 120451 h 1456118"/>
              <a:gd name="connsiteX216" fmla="*/ 595648 w 5289931"/>
              <a:gd name="connsiteY216" fmla="*/ 125540 h 1456118"/>
              <a:gd name="connsiteX217" fmla="*/ 2940137 w 5289931"/>
              <a:gd name="connsiteY217" fmla="*/ 131065 h 1456118"/>
              <a:gd name="connsiteX218" fmla="*/ 3032320 w 5289931"/>
              <a:gd name="connsiteY218" fmla="*/ 113666 h 1456118"/>
              <a:gd name="connsiteX219" fmla="*/ 3032320 w 5289931"/>
              <a:gd name="connsiteY219" fmla="*/ 100094 h 1456118"/>
              <a:gd name="connsiteX220" fmla="*/ 2978102 w 5289931"/>
              <a:gd name="connsiteY220" fmla="*/ 106880 h 1456118"/>
              <a:gd name="connsiteX221" fmla="*/ 2955777 w 5289931"/>
              <a:gd name="connsiteY221" fmla="*/ 95003 h 1456118"/>
              <a:gd name="connsiteX222" fmla="*/ 2943020 w 5289931"/>
              <a:gd name="connsiteY222" fmla="*/ 95003 h 1456118"/>
              <a:gd name="connsiteX223" fmla="*/ 2911125 w 5289931"/>
              <a:gd name="connsiteY223" fmla="*/ 113666 h 1456118"/>
              <a:gd name="connsiteX224" fmla="*/ 2922197 w 5289931"/>
              <a:gd name="connsiteY224" fmla="*/ 122920 h 1456118"/>
              <a:gd name="connsiteX225" fmla="*/ 2932992 w 5289931"/>
              <a:gd name="connsiteY225" fmla="*/ 122920 h 1456118"/>
              <a:gd name="connsiteX226" fmla="*/ 2120637 w 5289931"/>
              <a:gd name="connsiteY226" fmla="*/ 133995 h 1456118"/>
              <a:gd name="connsiteX227" fmla="*/ 2103760 w 5289931"/>
              <a:gd name="connsiteY227" fmla="*/ 128011 h 1456118"/>
              <a:gd name="connsiteX228" fmla="*/ 2103760 w 5289931"/>
              <a:gd name="connsiteY228" fmla="*/ 132559 h 1456118"/>
              <a:gd name="connsiteX229" fmla="*/ 1185223 w 5289931"/>
              <a:gd name="connsiteY229" fmla="*/ 141582 h 1456118"/>
              <a:gd name="connsiteX230" fmla="*/ 1185223 w 5289931"/>
              <a:gd name="connsiteY230" fmla="*/ 134797 h 1456118"/>
              <a:gd name="connsiteX231" fmla="*/ 1168860 w 5289931"/>
              <a:gd name="connsiteY231" fmla="*/ 134797 h 1456118"/>
              <a:gd name="connsiteX232" fmla="*/ 1159708 w 5289931"/>
              <a:gd name="connsiteY232" fmla="*/ 140359 h 1456118"/>
              <a:gd name="connsiteX233" fmla="*/ 1159708 w 5289931"/>
              <a:gd name="connsiteY233" fmla="*/ 141582 h 1456118"/>
              <a:gd name="connsiteX234" fmla="*/ 2429626 w 5289931"/>
              <a:gd name="connsiteY234" fmla="*/ 145736 h 1456118"/>
              <a:gd name="connsiteX235" fmla="*/ 2478127 w 5289931"/>
              <a:gd name="connsiteY235" fmla="*/ 127307 h 1456118"/>
              <a:gd name="connsiteX236" fmla="*/ 2480562 w 5289931"/>
              <a:gd name="connsiteY236" fmla="*/ 125540 h 1456118"/>
              <a:gd name="connsiteX237" fmla="*/ 2482776 w 5289931"/>
              <a:gd name="connsiteY237" fmla="*/ 125540 h 1456118"/>
              <a:gd name="connsiteX238" fmla="*/ 2489672 w 5289931"/>
              <a:gd name="connsiteY238" fmla="*/ 122920 h 1456118"/>
              <a:gd name="connsiteX239" fmla="*/ 2556647 w 5289931"/>
              <a:gd name="connsiteY239" fmla="*/ 128011 h 1456118"/>
              <a:gd name="connsiteX240" fmla="*/ 2588542 w 5289931"/>
              <a:gd name="connsiteY240" fmla="*/ 122920 h 1456118"/>
              <a:gd name="connsiteX241" fmla="*/ 2595664 w 5289931"/>
              <a:gd name="connsiteY241" fmla="*/ 131038 h 1456118"/>
              <a:gd name="connsiteX242" fmla="*/ 2624082 w 5289931"/>
              <a:gd name="connsiteY242" fmla="*/ 125540 h 1456118"/>
              <a:gd name="connsiteX243" fmla="*/ 2633650 w 5289931"/>
              <a:gd name="connsiteY243" fmla="*/ 132328 h 1456118"/>
              <a:gd name="connsiteX244" fmla="*/ 2659625 w 5289931"/>
              <a:gd name="connsiteY244" fmla="*/ 130692 h 1456118"/>
              <a:gd name="connsiteX245" fmla="*/ 2665087 w 5289931"/>
              <a:gd name="connsiteY245" fmla="*/ 128011 h 1456118"/>
              <a:gd name="connsiteX246" fmla="*/ 2687412 w 5289931"/>
              <a:gd name="connsiteY246" fmla="*/ 128011 h 1456118"/>
              <a:gd name="connsiteX247" fmla="*/ 2687412 w 5289931"/>
              <a:gd name="connsiteY247" fmla="*/ 128944 h 1456118"/>
              <a:gd name="connsiteX248" fmla="*/ 2707803 w 5289931"/>
              <a:gd name="connsiteY248" fmla="*/ 127662 h 1456118"/>
              <a:gd name="connsiteX249" fmla="*/ 2898367 w 5289931"/>
              <a:gd name="connsiteY249" fmla="*/ 113666 h 1456118"/>
              <a:gd name="connsiteX250" fmla="*/ 2888799 w 5289931"/>
              <a:gd name="connsiteY250" fmla="*/ 100094 h 1456118"/>
              <a:gd name="connsiteX251" fmla="*/ 2866474 w 5289931"/>
              <a:gd name="connsiteY251" fmla="*/ 106880 h 1456118"/>
              <a:gd name="connsiteX252" fmla="*/ 2812255 w 5289931"/>
              <a:gd name="connsiteY252" fmla="*/ 100094 h 1456118"/>
              <a:gd name="connsiteX253" fmla="*/ 2799497 w 5289931"/>
              <a:gd name="connsiteY253" fmla="*/ 113666 h 1456118"/>
              <a:gd name="connsiteX254" fmla="*/ 2732520 w 5289931"/>
              <a:gd name="connsiteY254" fmla="*/ 100094 h 1456118"/>
              <a:gd name="connsiteX255" fmla="*/ 2691057 w 5289931"/>
              <a:gd name="connsiteY255" fmla="*/ 106880 h 1456118"/>
              <a:gd name="connsiteX256" fmla="*/ 2678300 w 5289931"/>
              <a:gd name="connsiteY256" fmla="*/ 88218 h 1456118"/>
              <a:gd name="connsiteX257" fmla="*/ 2646408 w 5289931"/>
              <a:gd name="connsiteY257" fmla="*/ 88218 h 1456118"/>
              <a:gd name="connsiteX258" fmla="*/ 2624082 w 5289931"/>
              <a:gd name="connsiteY258" fmla="*/ 106880 h 1456118"/>
              <a:gd name="connsiteX259" fmla="*/ 2579433 w 5289931"/>
              <a:gd name="connsiteY259" fmla="*/ 88218 h 1456118"/>
              <a:gd name="connsiteX260" fmla="*/ 2557105 w 5289931"/>
              <a:gd name="connsiteY260" fmla="*/ 100094 h 1456118"/>
              <a:gd name="connsiteX261" fmla="*/ 2544347 w 5289931"/>
              <a:gd name="connsiteY261" fmla="*/ 100094 h 1456118"/>
              <a:gd name="connsiteX262" fmla="*/ 2522023 w 5289931"/>
              <a:gd name="connsiteY262" fmla="*/ 81432 h 1456118"/>
              <a:gd name="connsiteX263" fmla="*/ 2502887 w 5289931"/>
              <a:gd name="connsiteY263" fmla="*/ 81432 h 1456118"/>
              <a:gd name="connsiteX264" fmla="*/ 2467805 w 5289931"/>
              <a:gd name="connsiteY264" fmla="*/ 100094 h 1456118"/>
              <a:gd name="connsiteX265" fmla="*/ 2435910 w 5289931"/>
              <a:gd name="connsiteY265" fmla="*/ 95003 h 1456118"/>
              <a:gd name="connsiteX266" fmla="*/ 2423153 w 5289931"/>
              <a:gd name="connsiteY266" fmla="*/ 100094 h 1456118"/>
              <a:gd name="connsiteX267" fmla="*/ 2413582 w 5289931"/>
              <a:gd name="connsiteY267" fmla="*/ 81432 h 1456118"/>
              <a:gd name="connsiteX268" fmla="*/ 2400825 w 5289931"/>
              <a:gd name="connsiteY268" fmla="*/ 81432 h 1456118"/>
              <a:gd name="connsiteX269" fmla="*/ 2378500 w 5289931"/>
              <a:gd name="connsiteY269" fmla="*/ 100094 h 1456118"/>
              <a:gd name="connsiteX270" fmla="*/ 2346607 w 5289931"/>
              <a:gd name="connsiteY270" fmla="*/ 88218 h 1456118"/>
              <a:gd name="connsiteX271" fmla="*/ 2212655 w 5289931"/>
              <a:gd name="connsiteY271" fmla="*/ 106880 h 1456118"/>
              <a:gd name="connsiteX272" fmla="*/ 2190330 w 5289931"/>
              <a:gd name="connsiteY272" fmla="*/ 100094 h 1456118"/>
              <a:gd name="connsiteX273" fmla="*/ 2136109 w 5289931"/>
              <a:gd name="connsiteY273" fmla="*/ 113666 h 1456118"/>
              <a:gd name="connsiteX274" fmla="*/ 2126542 w 5289931"/>
              <a:gd name="connsiteY274" fmla="*/ 88218 h 1456118"/>
              <a:gd name="connsiteX275" fmla="*/ 2101027 w 5289931"/>
              <a:gd name="connsiteY275" fmla="*/ 88218 h 1456118"/>
              <a:gd name="connsiteX276" fmla="*/ 2081890 w 5289931"/>
              <a:gd name="connsiteY276" fmla="*/ 106880 h 1456118"/>
              <a:gd name="connsiteX277" fmla="*/ 2069132 w 5289931"/>
              <a:gd name="connsiteY277" fmla="*/ 106880 h 1456118"/>
              <a:gd name="connsiteX278" fmla="*/ 2037238 w 5289931"/>
              <a:gd name="connsiteY278" fmla="*/ 100094 h 1456118"/>
              <a:gd name="connsiteX279" fmla="*/ 1979832 w 5289931"/>
              <a:gd name="connsiteY279" fmla="*/ 106880 h 1456118"/>
              <a:gd name="connsiteX280" fmla="*/ 1871392 w 5289931"/>
              <a:gd name="connsiteY280" fmla="*/ 100094 h 1456118"/>
              <a:gd name="connsiteX281" fmla="*/ 1871392 w 5289931"/>
              <a:gd name="connsiteY281" fmla="*/ 106880 h 1456118"/>
              <a:gd name="connsiteX282" fmla="*/ 1849067 w 5289931"/>
              <a:gd name="connsiteY282" fmla="*/ 100094 h 1456118"/>
              <a:gd name="connsiteX283" fmla="*/ 1839497 w 5289931"/>
              <a:gd name="connsiteY283" fmla="*/ 100094 h 1456118"/>
              <a:gd name="connsiteX284" fmla="*/ 1804415 w 5289931"/>
              <a:gd name="connsiteY284" fmla="*/ 113666 h 1456118"/>
              <a:gd name="connsiteX285" fmla="*/ 1759764 w 5289931"/>
              <a:gd name="connsiteY285" fmla="*/ 113666 h 1456118"/>
              <a:gd name="connsiteX286" fmla="*/ 1724682 w 5289931"/>
              <a:gd name="connsiteY286" fmla="*/ 100094 h 1456118"/>
              <a:gd name="connsiteX287" fmla="*/ 1715115 w 5289931"/>
              <a:gd name="connsiteY287" fmla="*/ 100094 h 1456118"/>
              <a:gd name="connsiteX288" fmla="*/ 1670463 w 5289931"/>
              <a:gd name="connsiteY288" fmla="*/ 113666 h 1456118"/>
              <a:gd name="connsiteX289" fmla="*/ 1571593 w 5289931"/>
              <a:gd name="connsiteY289" fmla="*/ 100094 h 1456118"/>
              <a:gd name="connsiteX290" fmla="*/ 1504616 w 5289931"/>
              <a:gd name="connsiteY290" fmla="*/ 106880 h 1456118"/>
              <a:gd name="connsiteX291" fmla="*/ 1482290 w 5289931"/>
              <a:gd name="connsiteY291" fmla="*/ 100094 h 1456118"/>
              <a:gd name="connsiteX292" fmla="*/ 1383420 w 5289931"/>
              <a:gd name="connsiteY292" fmla="*/ 106880 h 1456118"/>
              <a:gd name="connsiteX293" fmla="*/ 1361095 w 5289931"/>
              <a:gd name="connsiteY293" fmla="*/ 106880 h 1456118"/>
              <a:gd name="connsiteX294" fmla="*/ 1338770 w 5289931"/>
              <a:gd name="connsiteY294" fmla="*/ 100094 h 1456118"/>
              <a:gd name="connsiteX295" fmla="*/ 1329200 w 5289931"/>
              <a:gd name="connsiteY295" fmla="*/ 120453 h 1456118"/>
              <a:gd name="connsiteX296" fmla="*/ 1137838 w 5289931"/>
              <a:gd name="connsiteY296" fmla="*/ 100094 h 1456118"/>
              <a:gd name="connsiteX297" fmla="*/ 1042158 w 5289931"/>
              <a:gd name="connsiteY297" fmla="*/ 120453 h 1456118"/>
              <a:gd name="connsiteX298" fmla="*/ 1007076 w 5289931"/>
              <a:gd name="connsiteY298" fmla="*/ 100094 h 1456118"/>
              <a:gd name="connsiteX299" fmla="*/ 971993 w 5289931"/>
              <a:gd name="connsiteY299" fmla="*/ 100094 h 1456118"/>
              <a:gd name="connsiteX300" fmla="*/ 971993 w 5289931"/>
              <a:gd name="connsiteY300" fmla="*/ 113665 h 1456118"/>
              <a:gd name="connsiteX301" fmla="*/ 952855 w 5289931"/>
              <a:gd name="connsiteY301" fmla="*/ 113665 h 1456118"/>
              <a:gd name="connsiteX302" fmla="*/ 940098 w 5289931"/>
              <a:gd name="connsiteY302" fmla="*/ 100094 h 1456118"/>
              <a:gd name="connsiteX303" fmla="*/ 876313 w 5289931"/>
              <a:gd name="connsiteY303" fmla="*/ 113665 h 1456118"/>
              <a:gd name="connsiteX304" fmla="*/ 863555 w 5289931"/>
              <a:gd name="connsiteY304" fmla="*/ 106880 h 1456118"/>
              <a:gd name="connsiteX305" fmla="*/ 841228 w 5289931"/>
              <a:gd name="connsiteY305" fmla="*/ 113665 h 1456118"/>
              <a:gd name="connsiteX306" fmla="*/ 818903 w 5289931"/>
              <a:gd name="connsiteY306" fmla="*/ 100094 h 1456118"/>
              <a:gd name="connsiteX307" fmla="*/ 672193 w 5289931"/>
              <a:gd name="connsiteY307" fmla="*/ 113665 h 1456118"/>
              <a:gd name="connsiteX308" fmla="*/ 697708 w 5289931"/>
              <a:gd name="connsiteY308" fmla="*/ 125540 h 1456118"/>
              <a:gd name="connsiteX309" fmla="*/ 722899 w 5289931"/>
              <a:gd name="connsiteY309" fmla="*/ 125540 h 1456118"/>
              <a:gd name="connsiteX310" fmla="*/ 773796 w 5289931"/>
              <a:gd name="connsiteY310" fmla="*/ 122920 h 1456118"/>
              <a:gd name="connsiteX311" fmla="*/ 828015 w 5289931"/>
              <a:gd name="connsiteY311" fmla="*/ 128009 h 1456118"/>
              <a:gd name="connsiteX312" fmla="*/ 853531 w 5289931"/>
              <a:gd name="connsiteY312" fmla="*/ 122920 h 1456118"/>
              <a:gd name="connsiteX313" fmla="*/ 872665 w 5289931"/>
              <a:gd name="connsiteY313" fmla="*/ 128009 h 1456118"/>
              <a:gd name="connsiteX314" fmla="*/ 898180 w 5289931"/>
              <a:gd name="connsiteY314" fmla="*/ 122920 h 1456118"/>
              <a:gd name="connsiteX315" fmla="*/ 1016643 w 5289931"/>
              <a:gd name="connsiteY315" fmla="*/ 137361 h 1456118"/>
              <a:gd name="connsiteX316" fmla="*/ 1016643 w 5289931"/>
              <a:gd name="connsiteY316" fmla="*/ 132327 h 1456118"/>
              <a:gd name="connsiteX317" fmla="*/ 1029401 w 5289931"/>
              <a:gd name="connsiteY317" fmla="*/ 132327 h 1456118"/>
              <a:gd name="connsiteX318" fmla="*/ 1029401 w 5289931"/>
              <a:gd name="connsiteY318" fmla="*/ 138918 h 1456118"/>
              <a:gd name="connsiteX319" fmla="*/ 1051271 w 5289931"/>
              <a:gd name="connsiteY319" fmla="*/ 141582 h 1456118"/>
              <a:gd name="connsiteX320" fmla="*/ 1062800 w 5289931"/>
              <a:gd name="connsiteY320" fmla="*/ 141582 h 1456118"/>
              <a:gd name="connsiteX321" fmla="*/ 1051725 w 5289931"/>
              <a:gd name="connsiteY321" fmla="*/ 132327 h 1456118"/>
              <a:gd name="connsiteX322" fmla="*/ 1061296 w 5289931"/>
              <a:gd name="connsiteY322" fmla="*/ 125540 h 1456118"/>
              <a:gd name="connsiteX323" fmla="*/ 1064027 w 5289931"/>
              <a:gd name="connsiteY323" fmla="*/ 126266 h 1456118"/>
              <a:gd name="connsiteX324" fmla="*/ 1064027 w 5289931"/>
              <a:gd name="connsiteY324" fmla="*/ 122920 h 1456118"/>
              <a:gd name="connsiteX325" fmla="*/ 1095920 w 5289931"/>
              <a:gd name="connsiteY325" fmla="*/ 128011 h 1456118"/>
              <a:gd name="connsiteX326" fmla="*/ 1099239 w 5289931"/>
              <a:gd name="connsiteY326" fmla="*/ 127920 h 1456118"/>
              <a:gd name="connsiteX327" fmla="*/ 1105945 w 5289931"/>
              <a:gd name="connsiteY327" fmla="*/ 125540 h 1456118"/>
              <a:gd name="connsiteX328" fmla="*/ 1107955 w 5289931"/>
              <a:gd name="connsiteY328" fmla="*/ 127679 h 1456118"/>
              <a:gd name="connsiteX329" fmla="*/ 1280903 w 5289931"/>
              <a:gd name="connsiteY329" fmla="*/ 122920 h 1456118"/>
              <a:gd name="connsiteX330" fmla="*/ 1325555 w 5289931"/>
              <a:gd name="connsiteY330" fmla="*/ 128011 h 1456118"/>
              <a:gd name="connsiteX331" fmla="*/ 1351070 w 5289931"/>
              <a:gd name="connsiteY331" fmla="*/ 122920 h 1456118"/>
              <a:gd name="connsiteX332" fmla="*/ 1405290 w 5289931"/>
              <a:gd name="connsiteY332" fmla="*/ 141583 h 1456118"/>
              <a:gd name="connsiteX333" fmla="*/ 1445079 w 5289931"/>
              <a:gd name="connsiteY333" fmla="*/ 141583 h 1456118"/>
              <a:gd name="connsiteX334" fmla="*/ 1453168 w 5289931"/>
              <a:gd name="connsiteY334" fmla="*/ 136890 h 1456118"/>
              <a:gd name="connsiteX335" fmla="*/ 1472265 w 5289931"/>
              <a:gd name="connsiteY335" fmla="*/ 122920 h 1456118"/>
              <a:gd name="connsiteX336" fmla="*/ 1625354 w 5289931"/>
              <a:gd name="connsiteY336" fmla="*/ 122920 h 1456118"/>
              <a:gd name="connsiteX337" fmla="*/ 1625354 w 5289931"/>
              <a:gd name="connsiteY337" fmla="*/ 136343 h 1456118"/>
              <a:gd name="connsiteX338" fmla="*/ 1660893 w 5289931"/>
              <a:gd name="connsiteY338" fmla="*/ 125540 h 1456118"/>
              <a:gd name="connsiteX339" fmla="*/ 1669111 w 5289931"/>
              <a:gd name="connsiteY339" fmla="*/ 128626 h 1456118"/>
              <a:gd name="connsiteX340" fmla="*/ 1682763 w 5289931"/>
              <a:gd name="connsiteY340" fmla="*/ 122920 h 1456118"/>
              <a:gd name="connsiteX341" fmla="*/ 1835852 w 5289931"/>
              <a:gd name="connsiteY341" fmla="*/ 122920 h 1456118"/>
              <a:gd name="connsiteX342" fmla="*/ 1882272 w 5289931"/>
              <a:gd name="connsiteY342" fmla="*/ 138010 h 1456118"/>
              <a:gd name="connsiteX343" fmla="*/ 1933320 w 5289931"/>
              <a:gd name="connsiteY343" fmla="*/ 132839 h 1456118"/>
              <a:gd name="connsiteX344" fmla="*/ 1957050 w 5289931"/>
              <a:gd name="connsiteY344" fmla="*/ 122920 h 1456118"/>
              <a:gd name="connsiteX345" fmla="*/ 1971520 w 5289931"/>
              <a:gd name="connsiteY345" fmla="*/ 128969 h 1456118"/>
              <a:gd name="connsiteX346" fmla="*/ 2005348 w 5289931"/>
              <a:gd name="connsiteY346" fmla="*/ 125540 h 1456118"/>
              <a:gd name="connsiteX347" fmla="*/ 2013252 w 5289931"/>
              <a:gd name="connsiteY347" fmla="*/ 136755 h 1456118"/>
              <a:gd name="connsiteX348" fmla="*/ 2046350 w 5289931"/>
              <a:gd name="connsiteY348" fmla="*/ 122920 h 1456118"/>
              <a:gd name="connsiteX349" fmla="*/ 2068678 w 5289931"/>
              <a:gd name="connsiteY349" fmla="*/ 128011 h 1456118"/>
              <a:gd name="connsiteX350" fmla="*/ 2113327 w 5289931"/>
              <a:gd name="connsiteY350" fmla="*/ 122920 h 1456118"/>
              <a:gd name="connsiteX351" fmla="*/ 2122897 w 5289931"/>
              <a:gd name="connsiteY351" fmla="*/ 122920 h 1456118"/>
              <a:gd name="connsiteX352" fmla="*/ 2122897 w 5289931"/>
              <a:gd name="connsiteY352" fmla="*/ 134189 h 1456118"/>
              <a:gd name="connsiteX353" fmla="*/ 2171037 w 5289931"/>
              <a:gd name="connsiteY353" fmla="*/ 138287 h 1456118"/>
              <a:gd name="connsiteX354" fmla="*/ 2224955 w 5289931"/>
              <a:gd name="connsiteY354" fmla="*/ 122920 h 1456118"/>
              <a:gd name="connsiteX355" fmla="*/ 2244092 w 5289931"/>
              <a:gd name="connsiteY355" fmla="*/ 122920 h 1456118"/>
              <a:gd name="connsiteX356" fmla="*/ 2273184 w 5289931"/>
              <a:gd name="connsiteY356" fmla="*/ 132769 h 1456118"/>
              <a:gd name="connsiteX357" fmla="*/ 2279630 w 5289931"/>
              <a:gd name="connsiteY357" fmla="*/ 132328 h 1456118"/>
              <a:gd name="connsiteX358" fmla="*/ 2282295 w 5289931"/>
              <a:gd name="connsiteY358" fmla="*/ 133136 h 1456118"/>
              <a:gd name="connsiteX359" fmla="*/ 2301500 w 5289931"/>
              <a:gd name="connsiteY359" fmla="*/ 122920 h 1456118"/>
              <a:gd name="connsiteX360" fmla="*/ 2314258 w 5289931"/>
              <a:gd name="connsiteY360" fmla="*/ 134797 h 1456118"/>
              <a:gd name="connsiteX361" fmla="*/ 2390802 w 5289931"/>
              <a:gd name="connsiteY361" fmla="*/ 122920 h 1456118"/>
              <a:gd name="connsiteX362" fmla="*/ 2402589 w 5289931"/>
              <a:gd name="connsiteY362" fmla="*/ 132328 h 1456118"/>
              <a:gd name="connsiteX363" fmla="*/ 2413582 w 5289931"/>
              <a:gd name="connsiteY363" fmla="*/ 132328 h 1456118"/>
              <a:gd name="connsiteX364" fmla="*/ 3175842 w 5289931"/>
              <a:gd name="connsiteY364" fmla="*/ 157774 h 1456118"/>
              <a:gd name="connsiteX365" fmla="*/ 3198167 w 5289931"/>
              <a:gd name="connsiteY365" fmla="*/ 145899 h 1456118"/>
              <a:gd name="connsiteX366" fmla="*/ 3175842 w 5289931"/>
              <a:gd name="connsiteY366" fmla="*/ 145899 h 1456118"/>
              <a:gd name="connsiteX367" fmla="*/ 1804415 w 5289931"/>
              <a:gd name="connsiteY367" fmla="*/ 164561 h 1456118"/>
              <a:gd name="connsiteX368" fmla="*/ 1804415 w 5289931"/>
              <a:gd name="connsiteY368" fmla="*/ 160245 h 1456118"/>
              <a:gd name="connsiteX369" fmla="*/ 1794848 w 5289931"/>
              <a:gd name="connsiteY369" fmla="*/ 160245 h 1456118"/>
              <a:gd name="connsiteX370" fmla="*/ 1794848 w 5289931"/>
              <a:gd name="connsiteY370" fmla="*/ 164561 h 1456118"/>
              <a:gd name="connsiteX371" fmla="*/ 1038513 w 5289931"/>
              <a:gd name="connsiteY371" fmla="*/ 172119 h 1456118"/>
              <a:gd name="connsiteX372" fmla="*/ 1064027 w 5289931"/>
              <a:gd name="connsiteY372" fmla="*/ 160244 h 1456118"/>
              <a:gd name="connsiteX373" fmla="*/ 1038513 w 5289931"/>
              <a:gd name="connsiteY373" fmla="*/ 160244 h 1456118"/>
              <a:gd name="connsiteX374" fmla="*/ 1185223 w 5289931"/>
              <a:gd name="connsiteY374" fmla="*/ 172119 h 1456118"/>
              <a:gd name="connsiteX375" fmla="*/ 1185223 w 5289931"/>
              <a:gd name="connsiteY375" fmla="*/ 167030 h 1456118"/>
              <a:gd name="connsiteX376" fmla="*/ 1159708 w 5289931"/>
              <a:gd name="connsiteY376" fmla="*/ 167030 h 1456118"/>
              <a:gd name="connsiteX377" fmla="*/ 1159708 w 5289931"/>
              <a:gd name="connsiteY377" fmla="*/ 172119 h 1456118"/>
              <a:gd name="connsiteX378" fmla="*/ 1427615 w 5289931"/>
              <a:gd name="connsiteY378" fmla="*/ 172119 h 1456118"/>
              <a:gd name="connsiteX379" fmla="*/ 1427615 w 5289931"/>
              <a:gd name="connsiteY379" fmla="*/ 167030 h 1456118"/>
              <a:gd name="connsiteX380" fmla="*/ 1405289 w 5289931"/>
              <a:gd name="connsiteY380" fmla="*/ 167030 h 1456118"/>
              <a:gd name="connsiteX381" fmla="*/ 1405289 w 5289931"/>
              <a:gd name="connsiteY381" fmla="*/ 172119 h 1456118"/>
              <a:gd name="connsiteX382" fmla="*/ 1274524 w 5289931"/>
              <a:gd name="connsiteY382" fmla="*/ 178905 h 1456118"/>
              <a:gd name="connsiteX383" fmla="*/ 1274524 w 5289931"/>
              <a:gd name="connsiteY383" fmla="*/ 167030 h 1456118"/>
              <a:gd name="connsiteX384" fmla="*/ 1261767 w 5289931"/>
              <a:gd name="connsiteY384" fmla="*/ 167030 h 1456118"/>
              <a:gd name="connsiteX385" fmla="*/ 1261767 w 5289931"/>
              <a:gd name="connsiteY385" fmla="*/ 178905 h 1456118"/>
              <a:gd name="connsiteX386" fmla="*/ 1625354 w 5289931"/>
              <a:gd name="connsiteY386" fmla="*/ 178905 h 1456118"/>
              <a:gd name="connsiteX387" fmla="*/ 1647680 w 5289931"/>
              <a:gd name="connsiteY387" fmla="*/ 167030 h 1456118"/>
              <a:gd name="connsiteX388" fmla="*/ 1647680 w 5289931"/>
              <a:gd name="connsiteY388" fmla="*/ 160245 h 1456118"/>
              <a:gd name="connsiteX389" fmla="*/ 1638112 w 5289931"/>
              <a:gd name="connsiteY389" fmla="*/ 160245 h 1456118"/>
              <a:gd name="connsiteX390" fmla="*/ 1606220 w 5289931"/>
              <a:gd name="connsiteY390" fmla="*/ 178905 h 1456118"/>
              <a:gd name="connsiteX391" fmla="*/ 3520292 w 5289931"/>
              <a:gd name="connsiteY391" fmla="*/ 220546 h 1456118"/>
              <a:gd name="connsiteX392" fmla="*/ 3520292 w 5289931"/>
              <a:gd name="connsiteY392" fmla="*/ 218490 h 1456118"/>
              <a:gd name="connsiteX393" fmla="*/ 3519836 w 5289931"/>
              <a:gd name="connsiteY393" fmla="*/ 217924 h 1456118"/>
              <a:gd name="connsiteX394" fmla="*/ 3520292 w 5289931"/>
              <a:gd name="connsiteY394" fmla="*/ 217646 h 1456118"/>
              <a:gd name="connsiteX395" fmla="*/ 3520292 w 5289931"/>
              <a:gd name="connsiteY395" fmla="*/ 213355 h 1456118"/>
              <a:gd name="connsiteX396" fmla="*/ 3510332 w 5289931"/>
              <a:gd name="connsiteY396" fmla="*/ 220546 h 1456118"/>
              <a:gd name="connsiteX397" fmla="*/ 773796 w 5289931"/>
              <a:gd name="connsiteY397" fmla="*/ 248460 h 1456118"/>
              <a:gd name="connsiteX398" fmla="*/ 773796 w 5289931"/>
              <a:gd name="connsiteY398" fmla="*/ 243373 h 1456118"/>
              <a:gd name="connsiteX399" fmla="*/ 738712 w 5289931"/>
              <a:gd name="connsiteY399" fmla="*/ 243373 h 1456118"/>
              <a:gd name="connsiteX400" fmla="*/ 738712 w 5289931"/>
              <a:gd name="connsiteY400" fmla="*/ 248460 h 1456118"/>
              <a:gd name="connsiteX401" fmla="*/ 875960 w 5289931"/>
              <a:gd name="connsiteY401" fmla="*/ 248460 h 1456118"/>
              <a:gd name="connsiteX402" fmla="*/ 869166 w 5289931"/>
              <a:gd name="connsiteY402" fmla="*/ 231599 h 1456118"/>
              <a:gd name="connsiteX403" fmla="*/ 815257 w 5289931"/>
              <a:gd name="connsiteY403" fmla="*/ 236586 h 1456118"/>
              <a:gd name="connsiteX404" fmla="*/ 840773 w 5289931"/>
              <a:gd name="connsiteY404" fmla="*/ 248460 h 1456118"/>
              <a:gd name="connsiteX405" fmla="*/ 2789927 w 5289931"/>
              <a:gd name="connsiteY405" fmla="*/ 254109 h 1456118"/>
              <a:gd name="connsiteX406" fmla="*/ 2794483 w 5289931"/>
              <a:gd name="connsiteY406" fmla="*/ 252725 h 1456118"/>
              <a:gd name="connsiteX407" fmla="*/ 2799497 w 5289931"/>
              <a:gd name="connsiteY407" fmla="*/ 252725 h 1456118"/>
              <a:gd name="connsiteX408" fmla="*/ 2799497 w 5289931"/>
              <a:gd name="connsiteY408" fmla="*/ 245991 h 1456118"/>
              <a:gd name="connsiteX409" fmla="*/ 2789927 w 5289931"/>
              <a:gd name="connsiteY409" fmla="*/ 245991 h 1456118"/>
              <a:gd name="connsiteX410" fmla="*/ 1040461 w 5289931"/>
              <a:gd name="connsiteY410" fmla="*/ 405463 h 1456118"/>
              <a:gd name="connsiteX411" fmla="*/ 1039731 w 5289931"/>
              <a:gd name="connsiteY411" fmla="*/ 405152 h 1456118"/>
              <a:gd name="connsiteX412" fmla="*/ 1039731 w 5289931"/>
              <a:gd name="connsiteY412" fmla="*/ 405463 h 1456118"/>
              <a:gd name="connsiteX413" fmla="*/ 599600 w 5289931"/>
              <a:gd name="connsiteY413" fmla="*/ 407981 h 1456118"/>
              <a:gd name="connsiteX414" fmla="*/ 599600 w 5289931"/>
              <a:gd name="connsiteY414" fmla="*/ 401195 h 1456118"/>
              <a:gd name="connsiteX415" fmla="*/ 574085 w 5289931"/>
              <a:gd name="connsiteY415" fmla="*/ 401195 h 1456118"/>
              <a:gd name="connsiteX416" fmla="*/ 574085 w 5289931"/>
              <a:gd name="connsiteY416" fmla="*/ 407981 h 1456118"/>
              <a:gd name="connsiteX417" fmla="*/ 452890 w 5289931"/>
              <a:gd name="connsiteY417" fmla="*/ 438516 h 1456118"/>
              <a:gd name="connsiteX418" fmla="*/ 478404 w 5289931"/>
              <a:gd name="connsiteY418" fmla="*/ 426641 h 1456118"/>
              <a:gd name="connsiteX419" fmla="*/ 452890 w 5289931"/>
              <a:gd name="connsiteY419" fmla="*/ 426641 h 1456118"/>
              <a:gd name="connsiteX420" fmla="*/ 599600 w 5289931"/>
              <a:gd name="connsiteY420" fmla="*/ 438518 h 1456118"/>
              <a:gd name="connsiteX421" fmla="*/ 599600 w 5289931"/>
              <a:gd name="connsiteY421" fmla="*/ 433429 h 1456118"/>
              <a:gd name="connsiteX422" fmla="*/ 574085 w 5289931"/>
              <a:gd name="connsiteY422" fmla="*/ 433429 h 1456118"/>
              <a:gd name="connsiteX423" fmla="*/ 574085 w 5289931"/>
              <a:gd name="connsiteY423" fmla="*/ 438518 h 1456118"/>
              <a:gd name="connsiteX424" fmla="*/ 841993 w 5289931"/>
              <a:gd name="connsiteY424" fmla="*/ 438518 h 1456118"/>
              <a:gd name="connsiteX425" fmla="*/ 841993 w 5289931"/>
              <a:gd name="connsiteY425" fmla="*/ 433429 h 1456118"/>
              <a:gd name="connsiteX426" fmla="*/ 819666 w 5289931"/>
              <a:gd name="connsiteY426" fmla="*/ 433429 h 1456118"/>
              <a:gd name="connsiteX427" fmla="*/ 819666 w 5289931"/>
              <a:gd name="connsiteY427" fmla="*/ 438518 h 1456118"/>
              <a:gd name="connsiteX428" fmla="*/ 688902 w 5289931"/>
              <a:gd name="connsiteY428" fmla="*/ 445303 h 1456118"/>
              <a:gd name="connsiteX429" fmla="*/ 688902 w 5289931"/>
              <a:gd name="connsiteY429" fmla="*/ 433429 h 1456118"/>
              <a:gd name="connsiteX430" fmla="*/ 676144 w 5289931"/>
              <a:gd name="connsiteY430" fmla="*/ 433429 h 1456118"/>
              <a:gd name="connsiteX431" fmla="*/ 676144 w 5289931"/>
              <a:gd name="connsiteY431" fmla="*/ 445303 h 1456118"/>
              <a:gd name="connsiteX432" fmla="*/ 188173 w 5289931"/>
              <a:gd name="connsiteY432" fmla="*/ 514859 h 1456118"/>
              <a:gd name="connsiteX433" fmla="*/ 188173 w 5289931"/>
              <a:gd name="connsiteY433" fmla="*/ 509770 h 1456118"/>
              <a:gd name="connsiteX434" fmla="*/ 153089 w 5289931"/>
              <a:gd name="connsiteY434" fmla="*/ 509770 h 1456118"/>
              <a:gd name="connsiteX435" fmla="*/ 153089 w 5289931"/>
              <a:gd name="connsiteY435" fmla="*/ 514859 h 1456118"/>
              <a:gd name="connsiteX436" fmla="*/ 569802 w 5289931"/>
              <a:gd name="connsiteY436" fmla="*/ 526158 h 1456118"/>
              <a:gd name="connsiteX437" fmla="*/ 570301 w 5289931"/>
              <a:gd name="connsiteY437" fmla="*/ 525434 h 1456118"/>
              <a:gd name="connsiteX438" fmla="*/ 574085 w 5289931"/>
              <a:gd name="connsiteY438" fmla="*/ 522257 h 1456118"/>
              <a:gd name="connsiteX439" fmla="*/ 574085 w 5289931"/>
              <a:gd name="connsiteY439" fmla="*/ 521646 h 1456118"/>
              <a:gd name="connsiteX440" fmla="*/ 574811 w 5289931"/>
              <a:gd name="connsiteY440" fmla="*/ 521646 h 1456118"/>
              <a:gd name="connsiteX441" fmla="*/ 577876 w 5289931"/>
              <a:gd name="connsiteY441" fmla="*/ 519073 h 1456118"/>
              <a:gd name="connsiteX442" fmla="*/ 618473 w 5289931"/>
              <a:gd name="connsiteY442" fmla="*/ 515047 h 1456118"/>
              <a:gd name="connsiteX443" fmla="*/ 618737 w 5289931"/>
              <a:gd name="connsiteY443" fmla="*/ 514859 h 1456118"/>
              <a:gd name="connsiteX444" fmla="*/ 619179 w 5289931"/>
              <a:gd name="connsiteY444" fmla="*/ 514977 h 1456118"/>
              <a:gd name="connsiteX445" fmla="*/ 621468 w 5289931"/>
              <a:gd name="connsiteY445" fmla="*/ 514750 h 1456118"/>
              <a:gd name="connsiteX446" fmla="*/ 621468 w 5289931"/>
              <a:gd name="connsiteY446" fmla="*/ 512239 h 1456118"/>
              <a:gd name="connsiteX447" fmla="*/ 631169 w 5289931"/>
              <a:gd name="connsiteY447" fmla="*/ 513788 h 1456118"/>
              <a:gd name="connsiteX448" fmla="*/ 769451 w 5289931"/>
              <a:gd name="connsiteY448" fmla="*/ 500074 h 1456118"/>
              <a:gd name="connsiteX449" fmla="*/ 743121 w 5289931"/>
              <a:gd name="connsiteY449" fmla="*/ 497895 h 1456118"/>
              <a:gd name="connsiteX450" fmla="*/ 695280 w 5289931"/>
              <a:gd name="connsiteY450" fmla="*/ 489413 h 1456118"/>
              <a:gd name="connsiteX451" fmla="*/ 599600 w 5289931"/>
              <a:gd name="connsiteY451" fmla="*/ 509772 h 1456118"/>
              <a:gd name="connsiteX452" fmla="*/ 564518 w 5289931"/>
              <a:gd name="connsiteY452" fmla="*/ 489413 h 1456118"/>
              <a:gd name="connsiteX453" fmla="*/ 529434 w 5289931"/>
              <a:gd name="connsiteY453" fmla="*/ 489413 h 1456118"/>
              <a:gd name="connsiteX454" fmla="*/ 529434 w 5289931"/>
              <a:gd name="connsiteY454" fmla="*/ 502984 h 1456118"/>
              <a:gd name="connsiteX455" fmla="*/ 510297 w 5289931"/>
              <a:gd name="connsiteY455" fmla="*/ 502984 h 1456118"/>
              <a:gd name="connsiteX456" fmla="*/ 497539 w 5289931"/>
              <a:gd name="connsiteY456" fmla="*/ 489413 h 1456118"/>
              <a:gd name="connsiteX457" fmla="*/ 433755 w 5289931"/>
              <a:gd name="connsiteY457" fmla="*/ 502984 h 1456118"/>
              <a:gd name="connsiteX458" fmla="*/ 420997 w 5289931"/>
              <a:gd name="connsiteY458" fmla="*/ 496199 h 1456118"/>
              <a:gd name="connsiteX459" fmla="*/ 398669 w 5289931"/>
              <a:gd name="connsiteY459" fmla="*/ 502984 h 1456118"/>
              <a:gd name="connsiteX460" fmla="*/ 376345 w 5289931"/>
              <a:gd name="connsiteY460" fmla="*/ 489413 h 1456118"/>
              <a:gd name="connsiteX461" fmla="*/ 229635 w 5289931"/>
              <a:gd name="connsiteY461" fmla="*/ 502984 h 1456118"/>
              <a:gd name="connsiteX462" fmla="*/ 255150 w 5289931"/>
              <a:gd name="connsiteY462" fmla="*/ 514859 h 1456118"/>
              <a:gd name="connsiteX463" fmla="*/ 280340 w 5289931"/>
              <a:gd name="connsiteY463" fmla="*/ 514859 h 1456118"/>
              <a:gd name="connsiteX464" fmla="*/ 331238 w 5289931"/>
              <a:gd name="connsiteY464" fmla="*/ 512239 h 1456118"/>
              <a:gd name="connsiteX465" fmla="*/ 385457 w 5289931"/>
              <a:gd name="connsiteY465" fmla="*/ 517328 h 1456118"/>
              <a:gd name="connsiteX466" fmla="*/ 410972 w 5289931"/>
              <a:gd name="connsiteY466" fmla="*/ 512239 h 1456118"/>
              <a:gd name="connsiteX467" fmla="*/ 430106 w 5289931"/>
              <a:gd name="connsiteY467" fmla="*/ 517328 h 1456118"/>
              <a:gd name="connsiteX468" fmla="*/ 455621 w 5289931"/>
              <a:gd name="connsiteY468" fmla="*/ 512239 h 1456118"/>
              <a:gd name="connsiteX469" fmla="*/ 331238 w 5289931"/>
              <a:gd name="connsiteY469" fmla="*/ 637779 h 1456118"/>
              <a:gd name="connsiteX470" fmla="*/ 331238 w 5289931"/>
              <a:gd name="connsiteY470" fmla="*/ 632692 h 1456118"/>
              <a:gd name="connsiteX471" fmla="*/ 296154 w 5289931"/>
              <a:gd name="connsiteY471" fmla="*/ 632692 h 1456118"/>
              <a:gd name="connsiteX472" fmla="*/ 296154 w 5289931"/>
              <a:gd name="connsiteY472" fmla="*/ 637779 h 1456118"/>
              <a:gd name="connsiteX473" fmla="*/ 433402 w 5289931"/>
              <a:gd name="connsiteY473" fmla="*/ 637779 h 1456118"/>
              <a:gd name="connsiteX474" fmla="*/ 426608 w 5289931"/>
              <a:gd name="connsiteY474" fmla="*/ 620918 h 1456118"/>
              <a:gd name="connsiteX475" fmla="*/ 372699 w 5289931"/>
              <a:gd name="connsiteY475" fmla="*/ 625905 h 1456118"/>
              <a:gd name="connsiteX476" fmla="*/ 398215 w 5289931"/>
              <a:gd name="connsiteY476" fmla="*/ 637779 h 1456118"/>
              <a:gd name="connsiteX477" fmla="*/ 5065309 w 5289931"/>
              <a:gd name="connsiteY477" fmla="*/ 658186 h 1456118"/>
              <a:gd name="connsiteX478" fmla="*/ 5065309 w 5289931"/>
              <a:gd name="connsiteY478" fmla="*/ 653097 h 1456118"/>
              <a:gd name="connsiteX479" fmla="*/ 5030225 w 5289931"/>
              <a:gd name="connsiteY479" fmla="*/ 653097 h 1456118"/>
              <a:gd name="connsiteX480" fmla="*/ 5030225 w 5289931"/>
              <a:gd name="connsiteY480" fmla="*/ 658186 h 1456118"/>
              <a:gd name="connsiteX481" fmla="*/ 4934856 w 5289931"/>
              <a:gd name="connsiteY481" fmla="*/ 669959 h 1456118"/>
              <a:gd name="connsiteX482" fmla="*/ 4988763 w 5289931"/>
              <a:gd name="connsiteY482" fmla="*/ 664972 h 1456118"/>
              <a:gd name="connsiteX483" fmla="*/ 4963248 w 5289931"/>
              <a:gd name="connsiteY483" fmla="*/ 653097 h 1456118"/>
              <a:gd name="connsiteX484" fmla="*/ 4928062 w 5289931"/>
              <a:gd name="connsiteY484" fmla="*/ 653097 h 1456118"/>
              <a:gd name="connsiteX485" fmla="*/ 690369 w 5289931"/>
              <a:gd name="connsiteY485" fmla="*/ 794782 h 1456118"/>
              <a:gd name="connsiteX486" fmla="*/ 690266 w 5289931"/>
              <a:gd name="connsiteY486" fmla="*/ 794726 h 1456118"/>
              <a:gd name="connsiteX487" fmla="*/ 690111 w 5289931"/>
              <a:gd name="connsiteY487" fmla="*/ 794782 h 1456118"/>
              <a:gd name="connsiteX488" fmla="*/ 784584 w 5289931"/>
              <a:gd name="connsiteY488" fmla="*/ 799871 h 1456118"/>
              <a:gd name="connsiteX489" fmla="*/ 787167 w 5289931"/>
              <a:gd name="connsiteY489" fmla="*/ 798670 h 1456118"/>
              <a:gd name="connsiteX490" fmla="*/ 783308 w 5289931"/>
              <a:gd name="connsiteY490" fmla="*/ 799078 h 1456118"/>
              <a:gd name="connsiteX491" fmla="*/ 559591 w 5289931"/>
              <a:gd name="connsiteY491" fmla="*/ 803021 h 1456118"/>
              <a:gd name="connsiteX492" fmla="*/ 562922 w 5289931"/>
              <a:gd name="connsiteY492" fmla="*/ 799129 h 1456118"/>
              <a:gd name="connsiteX493" fmla="*/ 565996 w 5289931"/>
              <a:gd name="connsiteY493" fmla="*/ 797932 h 1456118"/>
              <a:gd name="connsiteX494" fmla="*/ 563047 w 5289931"/>
              <a:gd name="connsiteY494" fmla="*/ 797932 h 1456118"/>
              <a:gd name="connsiteX495" fmla="*/ 557048 w 5289931"/>
              <a:gd name="connsiteY495" fmla="*/ 801123 h 1456118"/>
              <a:gd name="connsiteX496" fmla="*/ 557048 w 5289931"/>
              <a:gd name="connsiteY496" fmla="*/ 803021 h 1456118"/>
              <a:gd name="connsiteX497" fmla="*/ 3899045 w 5289931"/>
              <a:gd name="connsiteY497" fmla="*/ 1300868 h 1456118"/>
              <a:gd name="connsiteX498" fmla="*/ 3889784 w 5289931"/>
              <a:gd name="connsiteY498" fmla="*/ 1294301 h 1456118"/>
              <a:gd name="connsiteX499" fmla="*/ 3879908 w 5289931"/>
              <a:gd name="connsiteY499" fmla="*/ 1295770 h 1456118"/>
              <a:gd name="connsiteX500" fmla="*/ 3879908 w 5289931"/>
              <a:gd name="connsiteY500" fmla="*/ 1300868 h 1456118"/>
              <a:gd name="connsiteX501" fmla="*/ 3706314 w 5289931"/>
              <a:gd name="connsiteY501" fmla="*/ 1305385 h 1456118"/>
              <a:gd name="connsiteX502" fmla="*/ 3720068 w 5289931"/>
              <a:gd name="connsiteY502" fmla="*/ 1303818 h 1456118"/>
              <a:gd name="connsiteX503" fmla="*/ 3731829 w 5289931"/>
              <a:gd name="connsiteY503" fmla="*/ 1298345 h 1456118"/>
              <a:gd name="connsiteX504" fmla="*/ 3706314 w 5289931"/>
              <a:gd name="connsiteY504" fmla="*/ 1298345 h 1456118"/>
              <a:gd name="connsiteX505" fmla="*/ 2446515 w 5289931"/>
              <a:gd name="connsiteY505" fmla="*/ 1310219 h 1456118"/>
              <a:gd name="connsiteX506" fmla="*/ 2446515 w 5289931"/>
              <a:gd name="connsiteY506" fmla="*/ 1298345 h 1456118"/>
              <a:gd name="connsiteX507" fmla="*/ 2424190 w 5289931"/>
              <a:gd name="connsiteY507" fmla="*/ 1310219 h 1456118"/>
              <a:gd name="connsiteX508" fmla="*/ 3857582 w 5289931"/>
              <a:gd name="connsiteY508" fmla="*/ 1319528 h 1456118"/>
              <a:gd name="connsiteX509" fmla="*/ 3879908 w 5289931"/>
              <a:gd name="connsiteY509" fmla="*/ 1305957 h 1456118"/>
              <a:gd name="connsiteX510" fmla="*/ 3866212 w 5289931"/>
              <a:gd name="connsiteY510" fmla="*/ 1302835 h 1456118"/>
              <a:gd name="connsiteX511" fmla="*/ 3872161 w 5289931"/>
              <a:gd name="connsiteY511" fmla="*/ 1310219 h 1456118"/>
              <a:gd name="connsiteX512" fmla="*/ 3857582 w 5289931"/>
              <a:gd name="connsiteY512" fmla="*/ 1319526 h 1456118"/>
              <a:gd name="connsiteX513" fmla="*/ 5026709 w 5289931"/>
              <a:gd name="connsiteY513" fmla="*/ 1335667 h 1456118"/>
              <a:gd name="connsiteX514" fmla="*/ 5026709 w 5289931"/>
              <a:gd name="connsiteY514" fmla="*/ 1330578 h 1456118"/>
              <a:gd name="connsiteX515" fmla="*/ 4991625 w 5289931"/>
              <a:gd name="connsiteY515" fmla="*/ 1330578 h 1456118"/>
              <a:gd name="connsiteX516" fmla="*/ 4991625 w 5289931"/>
              <a:gd name="connsiteY516" fmla="*/ 1335667 h 1456118"/>
              <a:gd name="connsiteX517" fmla="*/ 3816559 w 5289931"/>
              <a:gd name="connsiteY517" fmla="*/ 1342987 h 1456118"/>
              <a:gd name="connsiteX518" fmla="*/ 3817942 w 5289931"/>
              <a:gd name="connsiteY518" fmla="*/ 1342453 h 1456118"/>
              <a:gd name="connsiteX519" fmla="*/ 3836811 w 5289931"/>
              <a:gd name="connsiteY519" fmla="*/ 1342453 h 1456118"/>
              <a:gd name="connsiteX520" fmla="*/ 3844823 w 5289931"/>
              <a:gd name="connsiteY520" fmla="*/ 1338190 h 1456118"/>
              <a:gd name="connsiteX521" fmla="*/ 3822500 w 5289931"/>
              <a:gd name="connsiteY521" fmla="*/ 1331405 h 1456118"/>
              <a:gd name="connsiteX522" fmla="*/ 3468479 w 5289931"/>
              <a:gd name="connsiteY522" fmla="*/ 1346900 h 1456118"/>
              <a:gd name="connsiteX523" fmla="*/ 3481237 w 5289931"/>
              <a:gd name="connsiteY523" fmla="*/ 1343708 h 1456118"/>
              <a:gd name="connsiteX524" fmla="*/ 3481237 w 5289931"/>
              <a:gd name="connsiteY524" fmla="*/ 1338190 h 1456118"/>
              <a:gd name="connsiteX525" fmla="*/ 3468479 w 5289931"/>
              <a:gd name="connsiteY525" fmla="*/ 1338190 h 1456118"/>
              <a:gd name="connsiteX526" fmla="*/ 4896257 w 5289931"/>
              <a:gd name="connsiteY526" fmla="*/ 1347440 h 1456118"/>
              <a:gd name="connsiteX527" fmla="*/ 4950164 w 5289931"/>
              <a:gd name="connsiteY527" fmla="*/ 1342453 h 1456118"/>
              <a:gd name="connsiteX528" fmla="*/ 4924649 w 5289931"/>
              <a:gd name="connsiteY528" fmla="*/ 1330578 h 1456118"/>
              <a:gd name="connsiteX529" fmla="*/ 4889463 w 5289931"/>
              <a:gd name="connsiteY529" fmla="*/ 1330578 h 1456118"/>
              <a:gd name="connsiteX530" fmla="*/ 3747705 w 5289931"/>
              <a:gd name="connsiteY530" fmla="*/ 1355821 h 1456118"/>
              <a:gd name="connsiteX531" fmla="*/ 3701303 w 5289931"/>
              <a:gd name="connsiteY531" fmla="*/ 1338190 h 1456118"/>
              <a:gd name="connsiteX532" fmla="*/ 3653238 w 5289931"/>
              <a:gd name="connsiteY532" fmla="*/ 1349909 h 1456118"/>
              <a:gd name="connsiteX533" fmla="*/ 2360906 w 5289931"/>
              <a:gd name="connsiteY533" fmla="*/ 1356024 h 1456118"/>
              <a:gd name="connsiteX534" fmla="*/ 2357215 w 5289931"/>
              <a:gd name="connsiteY534" fmla="*/ 1352489 h 1456118"/>
              <a:gd name="connsiteX535" fmla="*/ 2357215 w 5289931"/>
              <a:gd name="connsiteY535" fmla="*/ 1356024 h 1456118"/>
              <a:gd name="connsiteX536" fmla="*/ 2523062 w 5289931"/>
              <a:gd name="connsiteY536" fmla="*/ 1356024 h 1456118"/>
              <a:gd name="connsiteX537" fmla="*/ 2545386 w 5289931"/>
              <a:gd name="connsiteY537" fmla="*/ 1342453 h 1456118"/>
              <a:gd name="connsiteX538" fmla="*/ 2545386 w 5289931"/>
              <a:gd name="connsiteY538" fmla="*/ 1338997 h 1456118"/>
              <a:gd name="connsiteX539" fmla="*/ 2519324 w 5289931"/>
              <a:gd name="connsiteY539" fmla="*/ 1343620 h 1456118"/>
              <a:gd name="connsiteX540" fmla="*/ 2513492 w 5289931"/>
              <a:gd name="connsiteY540" fmla="*/ 1356024 h 1456118"/>
              <a:gd name="connsiteX541" fmla="*/ 2733560 w 5289931"/>
              <a:gd name="connsiteY541" fmla="*/ 1356024 h 1456118"/>
              <a:gd name="connsiteX542" fmla="*/ 2749676 w 5289931"/>
              <a:gd name="connsiteY542" fmla="*/ 1351125 h 1456118"/>
              <a:gd name="connsiteX543" fmla="*/ 2738116 w 5289931"/>
              <a:gd name="connsiteY543" fmla="*/ 1344976 h 1456118"/>
              <a:gd name="connsiteX544" fmla="*/ 2738116 w 5289931"/>
              <a:gd name="connsiteY544" fmla="*/ 1341414 h 1456118"/>
              <a:gd name="connsiteX545" fmla="*/ 2723989 w 5289931"/>
              <a:gd name="connsiteY545" fmla="*/ 1342453 h 1456118"/>
              <a:gd name="connsiteX546" fmla="*/ 3432028 w 5289931"/>
              <a:gd name="connsiteY546" fmla="*/ 1356024 h 1456118"/>
              <a:gd name="connsiteX547" fmla="*/ 3455313 w 5289931"/>
              <a:gd name="connsiteY547" fmla="*/ 1350196 h 1456118"/>
              <a:gd name="connsiteX548" fmla="*/ 3446155 w 5289931"/>
              <a:gd name="connsiteY548" fmla="*/ 1344976 h 1456118"/>
              <a:gd name="connsiteX549" fmla="*/ 3446155 w 5289931"/>
              <a:gd name="connsiteY549" fmla="*/ 1319528 h 1456118"/>
              <a:gd name="connsiteX550" fmla="*/ 3448788 w 5289931"/>
              <a:gd name="connsiteY550" fmla="*/ 1317616 h 1456118"/>
              <a:gd name="connsiteX551" fmla="*/ 3447039 w 5289931"/>
              <a:gd name="connsiteY551" fmla="*/ 1317468 h 1456118"/>
              <a:gd name="connsiteX552" fmla="*/ 3398251 w 5289931"/>
              <a:gd name="connsiteY552" fmla="*/ 1350834 h 1456118"/>
              <a:gd name="connsiteX553" fmla="*/ 3409704 w 5289931"/>
              <a:gd name="connsiteY553" fmla="*/ 1349238 h 1456118"/>
              <a:gd name="connsiteX554" fmla="*/ 3782860 w 5289931"/>
              <a:gd name="connsiteY554" fmla="*/ 1356024 h 1456118"/>
              <a:gd name="connsiteX555" fmla="*/ 3793829 w 5289931"/>
              <a:gd name="connsiteY555" fmla="*/ 1351781 h 1456118"/>
              <a:gd name="connsiteX556" fmla="*/ 3768280 w 5289931"/>
              <a:gd name="connsiteY556" fmla="*/ 1338190 h 1456118"/>
              <a:gd name="connsiteX557" fmla="*/ 3768280 w 5289931"/>
              <a:gd name="connsiteY557" fmla="*/ 1354501 h 1456118"/>
              <a:gd name="connsiteX558" fmla="*/ 3773289 w 5289931"/>
              <a:gd name="connsiteY558" fmla="*/ 1356024 h 1456118"/>
              <a:gd name="connsiteX559" fmla="*/ 3191005 w 5289931"/>
              <a:gd name="connsiteY559" fmla="*/ 1356852 h 1456118"/>
              <a:gd name="connsiteX560" fmla="*/ 3191005 w 5289931"/>
              <a:gd name="connsiteY560" fmla="*/ 1344976 h 1456118"/>
              <a:gd name="connsiteX561" fmla="*/ 3171867 w 5289931"/>
              <a:gd name="connsiteY561" fmla="*/ 1344976 h 1456118"/>
              <a:gd name="connsiteX562" fmla="*/ 3191005 w 5289931"/>
              <a:gd name="connsiteY562" fmla="*/ 1356852 h 1456118"/>
              <a:gd name="connsiteX563" fmla="*/ 2679339 w 5289931"/>
              <a:gd name="connsiteY563" fmla="*/ 1361115 h 1456118"/>
              <a:gd name="connsiteX564" fmla="*/ 2711232 w 5289931"/>
              <a:gd name="connsiteY564" fmla="*/ 1342453 h 1456118"/>
              <a:gd name="connsiteX565" fmla="*/ 2706179 w 5289931"/>
              <a:gd name="connsiteY565" fmla="*/ 1338230 h 1456118"/>
              <a:gd name="connsiteX566" fmla="*/ 2693465 w 5289931"/>
              <a:gd name="connsiteY566" fmla="*/ 1350067 h 1456118"/>
              <a:gd name="connsiteX567" fmla="*/ 2683898 w 5289931"/>
              <a:gd name="connsiteY567" fmla="*/ 1344976 h 1456118"/>
              <a:gd name="connsiteX568" fmla="*/ 2626488 w 5289931"/>
              <a:gd name="connsiteY568" fmla="*/ 1350067 h 1456118"/>
              <a:gd name="connsiteX569" fmla="*/ 2616919 w 5289931"/>
              <a:gd name="connsiteY569" fmla="*/ 1350067 h 1456118"/>
              <a:gd name="connsiteX570" fmla="*/ 2599315 w 5289931"/>
              <a:gd name="connsiteY570" fmla="*/ 1340701 h 1456118"/>
              <a:gd name="connsiteX571" fmla="*/ 2590037 w 5289931"/>
              <a:gd name="connsiteY571" fmla="*/ 1342453 h 1456118"/>
              <a:gd name="connsiteX572" fmla="*/ 2590037 w 5289931"/>
              <a:gd name="connsiteY572" fmla="*/ 1356024 h 1456118"/>
              <a:gd name="connsiteX573" fmla="*/ 2644256 w 5289931"/>
              <a:gd name="connsiteY573" fmla="*/ 1349238 h 1456118"/>
              <a:gd name="connsiteX574" fmla="*/ 2666581 w 5289931"/>
              <a:gd name="connsiteY574" fmla="*/ 1361115 h 1456118"/>
              <a:gd name="connsiteX575" fmla="*/ 3307495 w 5289931"/>
              <a:gd name="connsiteY575" fmla="*/ 1363478 h 1456118"/>
              <a:gd name="connsiteX576" fmla="*/ 3356850 w 5289931"/>
              <a:gd name="connsiteY576" fmla="*/ 1356601 h 1456118"/>
              <a:gd name="connsiteX577" fmla="*/ 3356850 w 5289931"/>
              <a:gd name="connsiteY577" fmla="*/ 1338190 h 1456118"/>
              <a:gd name="connsiteX578" fmla="*/ 3315390 w 5289931"/>
              <a:gd name="connsiteY578" fmla="*/ 1338190 h 1456118"/>
              <a:gd name="connsiteX579" fmla="*/ 3309808 w 5289931"/>
              <a:gd name="connsiteY579" fmla="*/ 1362365 h 1456118"/>
              <a:gd name="connsiteX580" fmla="*/ 3042926 w 5289931"/>
              <a:gd name="connsiteY580" fmla="*/ 1367900 h 1456118"/>
              <a:gd name="connsiteX581" fmla="*/ 3044428 w 5289931"/>
              <a:gd name="connsiteY581" fmla="*/ 1367102 h 1456118"/>
              <a:gd name="connsiteX582" fmla="*/ 3042700 w 5289931"/>
              <a:gd name="connsiteY582" fmla="*/ 1366182 h 1456118"/>
              <a:gd name="connsiteX583" fmla="*/ 3015590 w 5289931"/>
              <a:gd name="connsiteY583" fmla="*/ 1338190 h 1456118"/>
              <a:gd name="connsiteX584" fmla="*/ 2983697 w 5289931"/>
              <a:gd name="connsiteY584" fmla="*/ 1344976 h 1456118"/>
              <a:gd name="connsiteX585" fmla="*/ 2983697 w 5289931"/>
              <a:gd name="connsiteY585" fmla="*/ 1326315 h 1456118"/>
              <a:gd name="connsiteX586" fmla="*/ 2989605 w 5289931"/>
              <a:gd name="connsiteY586" fmla="*/ 1324429 h 1456118"/>
              <a:gd name="connsiteX587" fmla="*/ 2988707 w 5289931"/>
              <a:gd name="connsiteY587" fmla="*/ 1323792 h 1456118"/>
              <a:gd name="connsiteX588" fmla="*/ 2976769 w 5289931"/>
              <a:gd name="connsiteY588" fmla="*/ 1324542 h 1456118"/>
              <a:gd name="connsiteX589" fmla="*/ 2970940 w 5289931"/>
              <a:gd name="connsiteY589" fmla="*/ 1326315 h 1456118"/>
              <a:gd name="connsiteX590" fmla="*/ 2961373 w 5289931"/>
              <a:gd name="connsiteY590" fmla="*/ 1326315 h 1456118"/>
              <a:gd name="connsiteX591" fmla="*/ 2961373 w 5289931"/>
              <a:gd name="connsiteY591" fmla="*/ 1325512 h 1456118"/>
              <a:gd name="connsiteX592" fmla="*/ 2941835 w 5289931"/>
              <a:gd name="connsiteY592" fmla="*/ 1326740 h 1456118"/>
              <a:gd name="connsiteX593" fmla="*/ 2939045 w 5289931"/>
              <a:gd name="connsiteY593" fmla="*/ 1331405 h 1456118"/>
              <a:gd name="connsiteX594" fmla="*/ 2903963 w 5289931"/>
              <a:gd name="connsiteY594" fmla="*/ 1331405 h 1456118"/>
              <a:gd name="connsiteX595" fmla="*/ 2900379 w 5289931"/>
              <a:gd name="connsiteY595" fmla="*/ 1329498 h 1456118"/>
              <a:gd name="connsiteX596" fmla="*/ 2795523 w 5289931"/>
              <a:gd name="connsiteY596" fmla="*/ 1337199 h 1456118"/>
              <a:gd name="connsiteX597" fmla="*/ 2795523 w 5289931"/>
              <a:gd name="connsiteY597" fmla="*/ 1344976 h 1456118"/>
              <a:gd name="connsiteX598" fmla="*/ 2781486 w 5289931"/>
              <a:gd name="connsiteY598" fmla="*/ 1352443 h 1456118"/>
              <a:gd name="connsiteX599" fmla="*/ 2810102 w 5289931"/>
              <a:gd name="connsiteY599" fmla="*/ 1356024 h 1456118"/>
              <a:gd name="connsiteX600" fmla="*/ 2822860 w 5289931"/>
              <a:gd name="connsiteY600" fmla="*/ 1342453 h 1456118"/>
              <a:gd name="connsiteX601" fmla="*/ 2889836 w 5289931"/>
              <a:gd name="connsiteY601" fmla="*/ 1356024 h 1456118"/>
              <a:gd name="connsiteX602" fmla="*/ 2931300 w 5289931"/>
              <a:gd name="connsiteY602" fmla="*/ 1349238 h 1456118"/>
              <a:gd name="connsiteX603" fmla="*/ 2944057 w 5289931"/>
              <a:gd name="connsiteY603" fmla="*/ 1367900 h 1456118"/>
              <a:gd name="connsiteX604" fmla="*/ 2975949 w 5289931"/>
              <a:gd name="connsiteY604" fmla="*/ 1367900 h 1456118"/>
              <a:gd name="connsiteX605" fmla="*/ 2998277 w 5289931"/>
              <a:gd name="connsiteY605" fmla="*/ 1349238 h 1456118"/>
              <a:gd name="connsiteX606" fmla="*/ 3042926 w 5289931"/>
              <a:gd name="connsiteY606" fmla="*/ 1367900 h 1456118"/>
              <a:gd name="connsiteX607" fmla="*/ 3521331 w 5289931"/>
              <a:gd name="connsiteY607" fmla="*/ 1367900 h 1456118"/>
              <a:gd name="connsiteX608" fmla="*/ 3540467 w 5289931"/>
              <a:gd name="connsiteY608" fmla="*/ 1349238 h 1456118"/>
              <a:gd name="connsiteX609" fmla="*/ 3549768 w 5289931"/>
              <a:gd name="connsiteY609" fmla="*/ 1349238 h 1456118"/>
              <a:gd name="connsiteX610" fmla="*/ 3557782 w 5289931"/>
              <a:gd name="connsiteY610" fmla="*/ 1344976 h 1456118"/>
              <a:gd name="connsiteX611" fmla="*/ 3562869 w 5289931"/>
              <a:gd name="connsiteY611" fmla="*/ 1351290 h 1456118"/>
              <a:gd name="connsiteX612" fmla="*/ 3585119 w 5289931"/>
              <a:gd name="connsiteY612" fmla="*/ 1356024 h 1456118"/>
              <a:gd name="connsiteX613" fmla="*/ 3616747 w 5289931"/>
              <a:gd name="connsiteY613" fmla="*/ 1352287 h 1456118"/>
              <a:gd name="connsiteX614" fmla="*/ 3580107 w 5289931"/>
              <a:gd name="connsiteY614" fmla="*/ 1331405 h 1456118"/>
              <a:gd name="connsiteX615" fmla="*/ 3490805 w 5289931"/>
              <a:gd name="connsiteY615" fmla="*/ 1350067 h 1456118"/>
              <a:gd name="connsiteX616" fmla="*/ 3503563 w 5289931"/>
              <a:gd name="connsiteY616" fmla="*/ 1363638 h 1456118"/>
              <a:gd name="connsiteX617" fmla="*/ 3503563 w 5289931"/>
              <a:gd name="connsiteY617" fmla="*/ 1367900 h 1456118"/>
              <a:gd name="connsiteX618" fmla="*/ 3119471 w 5289931"/>
              <a:gd name="connsiteY618" fmla="*/ 1374688 h 1456118"/>
              <a:gd name="connsiteX619" fmla="*/ 3150641 w 5289931"/>
              <a:gd name="connsiteY619" fmla="*/ 1358106 h 1456118"/>
              <a:gd name="connsiteX620" fmla="*/ 3136785 w 5289931"/>
              <a:gd name="connsiteY620" fmla="*/ 1350067 h 1456118"/>
              <a:gd name="connsiteX621" fmla="*/ 3149543 w 5289931"/>
              <a:gd name="connsiteY621" fmla="*/ 1344976 h 1456118"/>
              <a:gd name="connsiteX622" fmla="*/ 3136785 w 5289931"/>
              <a:gd name="connsiteY622" fmla="*/ 1344976 h 1456118"/>
              <a:gd name="connsiteX623" fmla="*/ 3093772 w 5289931"/>
              <a:gd name="connsiteY623" fmla="*/ 1369202 h 1456118"/>
              <a:gd name="connsiteX624" fmla="*/ 3100334 w 5289931"/>
              <a:gd name="connsiteY624" fmla="*/ 1374688 h 1456118"/>
              <a:gd name="connsiteX625" fmla="*/ 3221532 w 5289931"/>
              <a:gd name="connsiteY625" fmla="*/ 1374688 h 1456118"/>
              <a:gd name="connsiteX626" fmla="*/ 3226633 w 5289931"/>
              <a:gd name="connsiteY626" fmla="*/ 1370423 h 1456118"/>
              <a:gd name="connsiteX627" fmla="*/ 3206588 w 5289931"/>
              <a:gd name="connsiteY627" fmla="*/ 1370423 h 1456118"/>
              <a:gd name="connsiteX628" fmla="*/ 3208775 w 5289931"/>
              <a:gd name="connsiteY628" fmla="*/ 1374688 h 1456118"/>
              <a:gd name="connsiteX629" fmla="*/ 2159474 w 5289931"/>
              <a:gd name="connsiteY629" fmla="*/ 1381472 h 1456118"/>
              <a:gd name="connsiteX630" fmla="*/ 2169041 w 5289931"/>
              <a:gd name="connsiteY630" fmla="*/ 1374688 h 1456118"/>
              <a:gd name="connsiteX631" fmla="*/ 2178610 w 5289931"/>
              <a:gd name="connsiteY631" fmla="*/ 1367900 h 1456118"/>
              <a:gd name="connsiteX632" fmla="*/ 2178610 w 5289931"/>
              <a:gd name="connsiteY632" fmla="*/ 1349520 h 1456118"/>
              <a:gd name="connsiteX633" fmla="*/ 2173598 w 5289931"/>
              <a:gd name="connsiteY633" fmla="*/ 1356852 h 1456118"/>
              <a:gd name="connsiteX634" fmla="*/ 2169041 w 5289931"/>
              <a:gd name="connsiteY634" fmla="*/ 1355466 h 1456118"/>
              <a:gd name="connsiteX635" fmla="*/ 2169041 w 5289931"/>
              <a:gd name="connsiteY635" fmla="*/ 1374688 h 1456118"/>
              <a:gd name="connsiteX636" fmla="*/ 2159474 w 5289931"/>
              <a:gd name="connsiteY636" fmla="*/ 1374688 h 1456118"/>
              <a:gd name="connsiteX637" fmla="*/ 2133959 w 5289931"/>
              <a:gd name="connsiteY637" fmla="*/ 1367900 h 1456118"/>
              <a:gd name="connsiteX638" fmla="*/ 2133959 w 5289931"/>
              <a:gd name="connsiteY638" fmla="*/ 1381472 h 1456118"/>
              <a:gd name="connsiteX639" fmla="*/ 2223259 w 5289931"/>
              <a:gd name="connsiteY639" fmla="*/ 1381472 h 1456118"/>
              <a:gd name="connsiteX640" fmla="*/ 2267912 w 5289931"/>
              <a:gd name="connsiteY640" fmla="*/ 1349238 h 1456118"/>
              <a:gd name="connsiteX641" fmla="*/ 2245587 w 5289931"/>
              <a:gd name="connsiteY641" fmla="*/ 1342453 h 1456118"/>
              <a:gd name="connsiteX642" fmla="*/ 2236017 w 5289931"/>
              <a:gd name="connsiteY642" fmla="*/ 1342453 h 1456118"/>
              <a:gd name="connsiteX643" fmla="*/ 2236017 w 5289931"/>
              <a:gd name="connsiteY643" fmla="*/ 1349238 h 1456118"/>
              <a:gd name="connsiteX644" fmla="*/ 2245587 w 5289931"/>
              <a:gd name="connsiteY644" fmla="*/ 1361115 h 1456118"/>
              <a:gd name="connsiteX645" fmla="*/ 2223259 w 5289931"/>
              <a:gd name="connsiteY645" fmla="*/ 1374688 h 1456118"/>
              <a:gd name="connsiteX646" fmla="*/ 2446515 w 5289931"/>
              <a:gd name="connsiteY646" fmla="*/ 1381472 h 1456118"/>
              <a:gd name="connsiteX647" fmla="*/ 2491167 w 5289931"/>
              <a:gd name="connsiteY647" fmla="*/ 1356024 h 1456118"/>
              <a:gd name="connsiteX648" fmla="*/ 2486987 w 5289931"/>
              <a:gd name="connsiteY648" fmla="*/ 1349353 h 1456118"/>
              <a:gd name="connsiteX649" fmla="*/ 2482966 w 5289931"/>
              <a:gd name="connsiteY649" fmla="*/ 1350067 h 1456118"/>
              <a:gd name="connsiteX650" fmla="*/ 2473583 w 5289931"/>
              <a:gd name="connsiteY650" fmla="*/ 1338418 h 1456118"/>
              <a:gd name="connsiteX651" fmla="*/ 2433757 w 5289931"/>
              <a:gd name="connsiteY651" fmla="*/ 1361115 h 1456118"/>
              <a:gd name="connsiteX652" fmla="*/ 2433757 w 5289931"/>
              <a:gd name="connsiteY652" fmla="*/ 1381472 h 1456118"/>
              <a:gd name="connsiteX653" fmla="*/ 2114822 w 5289931"/>
              <a:gd name="connsiteY653" fmla="*/ 1386562 h 1456118"/>
              <a:gd name="connsiteX654" fmla="*/ 2114822 w 5289931"/>
              <a:gd name="connsiteY654" fmla="*/ 1374688 h 1456118"/>
              <a:gd name="connsiteX655" fmla="*/ 2092497 w 5289931"/>
              <a:gd name="connsiteY655" fmla="*/ 1374688 h 1456118"/>
              <a:gd name="connsiteX656" fmla="*/ 2114822 w 5289931"/>
              <a:gd name="connsiteY656" fmla="*/ 1386562 h 1456118"/>
              <a:gd name="connsiteX657" fmla="*/ 2369972 w 5289931"/>
              <a:gd name="connsiteY657" fmla="*/ 1386562 h 1456118"/>
              <a:gd name="connsiteX658" fmla="*/ 2369972 w 5289931"/>
              <a:gd name="connsiteY658" fmla="*/ 1374688 h 1456118"/>
              <a:gd name="connsiteX659" fmla="*/ 2357215 w 5289931"/>
              <a:gd name="connsiteY659" fmla="*/ 1374688 h 1456118"/>
              <a:gd name="connsiteX660" fmla="*/ 2357215 w 5289931"/>
              <a:gd name="connsiteY660" fmla="*/ 1386562 h 1456118"/>
              <a:gd name="connsiteX661" fmla="*/ 2424190 w 5289931"/>
              <a:gd name="connsiteY661" fmla="*/ 1386562 h 1456118"/>
              <a:gd name="connsiteX662" fmla="*/ 2411432 w 5289931"/>
              <a:gd name="connsiteY662" fmla="*/ 1367900 h 1456118"/>
              <a:gd name="connsiteX663" fmla="*/ 2389106 w 5289931"/>
              <a:gd name="connsiteY663" fmla="*/ 1367900 h 1456118"/>
              <a:gd name="connsiteX664" fmla="*/ 2401864 w 5289931"/>
              <a:gd name="connsiteY664" fmla="*/ 1386562 h 1456118"/>
              <a:gd name="connsiteX665" fmla="*/ 2755884 w 5289931"/>
              <a:gd name="connsiteY665" fmla="*/ 1386562 h 1456118"/>
              <a:gd name="connsiteX666" fmla="*/ 2765451 w 5289931"/>
              <a:gd name="connsiteY666" fmla="*/ 1367900 h 1456118"/>
              <a:gd name="connsiteX667" fmla="*/ 2765451 w 5289931"/>
              <a:gd name="connsiteY667" fmla="*/ 1361115 h 1456118"/>
              <a:gd name="connsiteX668" fmla="*/ 2755884 w 5289931"/>
              <a:gd name="connsiteY668" fmla="*/ 1361115 h 1456118"/>
              <a:gd name="connsiteX669" fmla="*/ 2743127 w 5289931"/>
              <a:gd name="connsiteY669" fmla="*/ 1381472 h 1456118"/>
              <a:gd name="connsiteX670" fmla="*/ 2743127 w 5289931"/>
              <a:gd name="connsiteY670" fmla="*/ 1386562 h 1456118"/>
              <a:gd name="connsiteX671" fmla="*/ 2921731 w 5289931"/>
              <a:gd name="connsiteY671" fmla="*/ 1386562 h 1456118"/>
              <a:gd name="connsiteX672" fmla="*/ 2921731 w 5289931"/>
              <a:gd name="connsiteY672" fmla="*/ 1381472 h 1456118"/>
              <a:gd name="connsiteX673" fmla="*/ 2899407 w 5289931"/>
              <a:gd name="connsiteY673" fmla="*/ 1381472 h 1456118"/>
              <a:gd name="connsiteX674" fmla="*/ 2899407 w 5289931"/>
              <a:gd name="connsiteY674" fmla="*/ 1386562 h 1456118"/>
              <a:gd name="connsiteX675" fmla="*/ 2966382 w 5289931"/>
              <a:gd name="connsiteY675" fmla="*/ 1386562 h 1456118"/>
              <a:gd name="connsiteX676" fmla="*/ 2966382 w 5289931"/>
              <a:gd name="connsiteY676" fmla="*/ 1374688 h 1456118"/>
              <a:gd name="connsiteX677" fmla="*/ 2953624 w 5289931"/>
              <a:gd name="connsiteY677" fmla="*/ 1374688 h 1456118"/>
              <a:gd name="connsiteX678" fmla="*/ 2953624 w 5289931"/>
              <a:gd name="connsiteY678" fmla="*/ 1386562 h 1456118"/>
              <a:gd name="connsiteX679" fmla="*/ 1425920 w 5289931"/>
              <a:gd name="connsiteY679" fmla="*/ 1400134 h 1456118"/>
              <a:gd name="connsiteX680" fmla="*/ 1425920 w 5289931"/>
              <a:gd name="connsiteY680" fmla="*/ 1386562 h 1456118"/>
              <a:gd name="connsiteX681" fmla="*/ 1416352 w 5289931"/>
              <a:gd name="connsiteY681" fmla="*/ 1386562 h 1456118"/>
              <a:gd name="connsiteX682" fmla="*/ 1416352 w 5289931"/>
              <a:gd name="connsiteY682" fmla="*/ 1400134 h 1456118"/>
              <a:gd name="connsiteX683" fmla="*/ 1515222 w 5289931"/>
              <a:gd name="connsiteY683" fmla="*/ 1412008 h 1456118"/>
              <a:gd name="connsiteX684" fmla="*/ 1515222 w 5289931"/>
              <a:gd name="connsiteY684" fmla="*/ 1400134 h 1456118"/>
              <a:gd name="connsiteX685" fmla="*/ 1505655 w 5289931"/>
              <a:gd name="connsiteY685" fmla="*/ 1400134 h 1456118"/>
              <a:gd name="connsiteX686" fmla="*/ 1505655 w 5289931"/>
              <a:gd name="connsiteY686" fmla="*/ 1412008 h 1456118"/>
              <a:gd name="connsiteX687" fmla="*/ 1636420 w 5289931"/>
              <a:gd name="connsiteY687" fmla="*/ 1412008 h 1456118"/>
              <a:gd name="connsiteX688" fmla="*/ 1636420 w 5289931"/>
              <a:gd name="connsiteY688" fmla="*/ 1393348 h 1456118"/>
              <a:gd name="connsiteX689" fmla="*/ 1626850 w 5289931"/>
              <a:gd name="connsiteY689" fmla="*/ 1393348 h 1456118"/>
              <a:gd name="connsiteX690" fmla="*/ 1604525 w 5289931"/>
              <a:gd name="connsiteY690" fmla="*/ 1406921 h 1456118"/>
              <a:gd name="connsiteX691" fmla="*/ 1626850 w 5289931"/>
              <a:gd name="connsiteY691" fmla="*/ 1412008 h 1456118"/>
              <a:gd name="connsiteX692" fmla="*/ 1738477 w 5289931"/>
              <a:gd name="connsiteY692" fmla="*/ 1412008 h 1456118"/>
              <a:gd name="connsiteX693" fmla="*/ 1770372 w 5289931"/>
              <a:gd name="connsiteY693" fmla="*/ 1406921 h 1456118"/>
              <a:gd name="connsiteX694" fmla="*/ 1770372 w 5289931"/>
              <a:gd name="connsiteY694" fmla="*/ 1393348 h 1456118"/>
              <a:gd name="connsiteX695" fmla="*/ 1738477 w 5289931"/>
              <a:gd name="connsiteY695" fmla="*/ 1386562 h 1456118"/>
              <a:gd name="connsiteX696" fmla="*/ 1681069 w 5289931"/>
              <a:gd name="connsiteY696" fmla="*/ 1412008 h 1456118"/>
              <a:gd name="connsiteX697" fmla="*/ 1948975 w 5289931"/>
              <a:gd name="connsiteY697" fmla="*/ 1412008 h 1456118"/>
              <a:gd name="connsiteX698" fmla="*/ 1948975 w 5289931"/>
              <a:gd name="connsiteY698" fmla="*/ 1386562 h 1456118"/>
              <a:gd name="connsiteX699" fmla="*/ 1913893 w 5289931"/>
              <a:gd name="connsiteY699" fmla="*/ 1406921 h 1456118"/>
              <a:gd name="connsiteX700" fmla="*/ 1936217 w 5289931"/>
              <a:gd name="connsiteY700" fmla="*/ 1412008 h 1456118"/>
              <a:gd name="connsiteX701" fmla="*/ 2012765 w 5289931"/>
              <a:gd name="connsiteY701" fmla="*/ 1412008 h 1456118"/>
              <a:gd name="connsiteX702" fmla="*/ 2012765 w 5289931"/>
              <a:gd name="connsiteY702" fmla="*/ 1393348 h 1456118"/>
              <a:gd name="connsiteX703" fmla="*/ 2003194 w 5289931"/>
              <a:gd name="connsiteY703" fmla="*/ 1393348 h 1456118"/>
              <a:gd name="connsiteX704" fmla="*/ 2003194 w 5289931"/>
              <a:gd name="connsiteY704" fmla="*/ 1412008 h 1456118"/>
              <a:gd name="connsiteX705" fmla="*/ 2178610 w 5289931"/>
              <a:gd name="connsiteY705" fmla="*/ 1412008 h 1456118"/>
              <a:gd name="connsiteX706" fmla="*/ 2178610 w 5289931"/>
              <a:gd name="connsiteY706" fmla="*/ 1406921 h 1456118"/>
              <a:gd name="connsiteX707" fmla="*/ 2159474 w 5289931"/>
              <a:gd name="connsiteY707" fmla="*/ 1393348 h 1456118"/>
              <a:gd name="connsiteX708" fmla="*/ 2146717 w 5289931"/>
              <a:gd name="connsiteY708" fmla="*/ 1406921 h 1456118"/>
              <a:gd name="connsiteX709" fmla="*/ 2169041 w 5289931"/>
              <a:gd name="connsiteY709" fmla="*/ 1412008 h 1456118"/>
              <a:gd name="connsiteX710" fmla="*/ 3916812 w 5289931"/>
              <a:gd name="connsiteY710" fmla="*/ 1412008 h 1456118"/>
              <a:gd name="connsiteX711" fmla="*/ 3916812 w 5289931"/>
              <a:gd name="connsiteY711" fmla="*/ 1400134 h 1456118"/>
              <a:gd name="connsiteX712" fmla="*/ 3897676 w 5289931"/>
              <a:gd name="connsiteY712" fmla="*/ 1400134 h 1456118"/>
              <a:gd name="connsiteX713" fmla="*/ 3916812 w 5289931"/>
              <a:gd name="connsiteY713" fmla="*/ 1412008 h 1456118"/>
              <a:gd name="connsiteX714" fmla="*/ 4360134 w 5289931"/>
              <a:gd name="connsiteY714" fmla="*/ 1412008 h 1456118"/>
              <a:gd name="connsiteX715" fmla="*/ 4360134 w 5289931"/>
              <a:gd name="connsiteY715" fmla="*/ 1406919 h 1456118"/>
              <a:gd name="connsiteX716" fmla="*/ 4337806 w 5289931"/>
              <a:gd name="connsiteY716" fmla="*/ 1406919 h 1456118"/>
              <a:gd name="connsiteX717" fmla="*/ 4337806 w 5289931"/>
              <a:gd name="connsiteY717" fmla="*/ 1412008 h 1456118"/>
              <a:gd name="connsiteX718" fmla="*/ 4503655 w 5289931"/>
              <a:gd name="connsiteY718" fmla="*/ 1412008 h 1456118"/>
              <a:gd name="connsiteX719" fmla="*/ 4503655 w 5289931"/>
              <a:gd name="connsiteY719" fmla="*/ 1400134 h 1456118"/>
              <a:gd name="connsiteX720" fmla="*/ 4490897 w 5289931"/>
              <a:gd name="connsiteY720" fmla="*/ 1400134 h 1456118"/>
              <a:gd name="connsiteX721" fmla="*/ 4490897 w 5289931"/>
              <a:gd name="connsiteY721" fmla="*/ 1412008 h 1456118"/>
              <a:gd name="connsiteX722" fmla="*/ 4605714 w 5289931"/>
              <a:gd name="connsiteY722" fmla="*/ 1412008 h 1456118"/>
              <a:gd name="connsiteX723" fmla="*/ 4605714 w 5289931"/>
              <a:gd name="connsiteY723" fmla="*/ 1406919 h 1456118"/>
              <a:gd name="connsiteX724" fmla="*/ 4580199 w 5289931"/>
              <a:gd name="connsiteY724" fmla="*/ 1406919 h 1456118"/>
              <a:gd name="connsiteX725" fmla="*/ 4580199 w 5289931"/>
              <a:gd name="connsiteY725" fmla="*/ 1412008 h 1456118"/>
              <a:gd name="connsiteX726" fmla="*/ 1827779 w 5289931"/>
              <a:gd name="connsiteY726" fmla="*/ 1418796 h 1456118"/>
              <a:gd name="connsiteX727" fmla="*/ 1846914 w 5289931"/>
              <a:gd name="connsiteY727" fmla="*/ 1406921 h 1456118"/>
              <a:gd name="connsiteX728" fmla="*/ 1869242 w 5289931"/>
              <a:gd name="connsiteY728" fmla="*/ 1412008 h 1456118"/>
              <a:gd name="connsiteX729" fmla="*/ 1882000 w 5289931"/>
              <a:gd name="connsiteY729" fmla="*/ 1412008 h 1456118"/>
              <a:gd name="connsiteX730" fmla="*/ 1882000 w 5289931"/>
              <a:gd name="connsiteY730" fmla="*/ 1393348 h 1456118"/>
              <a:gd name="connsiteX731" fmla="*/ 1869242 w 5289931"/>
              <a:gd name="connsiteY731" fmla="*/ 1393348 h 1456118"/>
              <a:gd name="connsiteX732" fmla="*/ 1859672 w 5289931"/>
              <a:gd name="connsiteY732" fmla="*/ 1400134 h 1456118"/>
              <a:gd name="connsiteX733" fmla="*/ 1837347 w 5289931"/>
              <a:gd name="connsiteY733" fmla="*/ 1393348 h 1456118"/>
              <a:gd name="connsiteX734" fmla="*/ 1815023 w 5289931"/>
              <a:gd name="connsiteY734" fmla="*/ 1393348 h 1456118"/>
              <a:gd name="connsiteX735" fmla="*/ 1802265 w 5289931"/>
              <a:gd name="connsiteY735" fmla="*/ 1418796 h 1456118"/>
              <a:gd name="connsiteX736" fmla="*/ 2379539 w 5289931"/>
              <a:gd name="connsiteY736" fmla="*/ 1418796 h 1456118"/>
              <a:gd name="connsiteX737" fmla="*/ 2433757 w 5289931"/>
              <a:gd name="connsiteY737" fmla="*/ 1412008 h 1456118"/>
              <a:gd name="connsiteX738" fmla="*/ 2433757 w 5289931"/>
              <a:gd name="connsiteY738" fmla="*/ 1400134 h 1456118"/>
              <a:gd name="connsiteX739" fmla="*/ 2424190 w 5289931"/>
              <a:gd name="connsiteY739" fmla="*/ 1400134 h 1456118"/>
              <a:gd name="connsiteX740" fmla="*/ 2369972 w 5289931"/>
              <a:gd name="connsiteY740" fmla="*/ 1406921 h 1456118"/>
              <a:gd name="connsiteX741" fmla="*/ 2491167 w 5289931"/>
              <a:gd name="connsiteY741" fmla="*/ 1418796 h 1456118"/>
              <a:gd name="connsiteX742" fmla="*/ 2545386 w 5289931"/>
              <a:gd name="connsiteY742" fmla="*/ 1412008 h 1456118"/>
              <a:gd name="connsiteX743" fmla="*/ 2545386 w 5289931"/>
              <a:gd name="connsiteY743" fmla="*/ 1406921 h 1456118"/>
              <a:gd name="connsiteX744" fmla="*/ 2478409 w 5289931"/>
              <a:gd name="connsiteY744" fmla="*/ 1406921 h 1456118"/>
              <a:gd name="connsiteX745" fmla="*/ 2456085 w 5289931"/>
              <a:gd name="connsiteY745" fmla="*/ 1418796 h 1456118"/>
              <a:gd name="connsiteX746" fmla="*/ 2944057 w 5289931"/>
              <a:gd name="connsiteY746" fmla="*/ 1418796 h 1456118"/>
              <a:gd name="connsiteX747" fmla="*/ 2944057 w 5289931"/>
              <a:gd name="connsiteY747" fmla="*/ 1400134 h 1456118"/>
              <a:gd name="connsiteX748" fmla="*/ 2931300 w 5289931"/>
              <a:gd name="connsiteY748" fmla="*/ 1400134 h 1456118"/>
              <a:gd name="connsiteX749" fmla="*/ 2912164 w 5289931"/>
              <a:gd name="connsiteY749" fmla="*/ 1412008 h 1456118"/>
              <a:gd name="connsiteX750" fmla="*/ 2931300 w 5289931"/>
              <a:gd name="connsiteY750" fmla="*/ 1418796 h 1456118"/>
              <a:gd name="connsiteX751" fmla="*/ 3164122 w 5289931"/>
              <a:gd name="connsiteY751" fmla="*/ 1418796 h 1456118"/>
              <a:gd name="connsiteX752" fmla="*/ 3199204 w 5289931"/>
              <a:gd name="connsiteY752" fmla="*/ 1412008 h 1456118"/>
              <a:gd name="connsiteX753" fmla="*/ 3186447 w 5289931"/>
              <a:gd name="connsiteY753" fmla="*/ 1400134 h 1456118"/>
              <a:gd name="connsiteX754" fmla="*/ 3199204 w 5289931"/>
              <a:gd name="connsiteY754" fmla="*/ 1386562 h 1456118"/>
              <a:gd name="connsiteX755" fmla="*/ 3199204 w 5289931"/>
              <a:gd name="connsiteY755" fmla="*/ 1381472 h 1456118"/>
              <a:gd name="connsiteX756" fmla="*/ 3186447 w 5289931"/>
              <a:gd name="connsiteY756" fmla="*/ 1381472 h 1456118"/>
              <a:gd name="connsiteX757" fmla="*/ 3164122 w 5289931"/>
              <a:gd name="connsiteY757" fmla="*/ 1418796 h 1456118"/>
              <a:gd name="connsiteX758" fmla="*/ 3495816 w 5289931"/>
              <a:gd name="connsiteY758" fmla="*/ 1418796 h 1456118"/>
              <a:gd name="connsiteX759" fmla="*/ 3476679 w 5289931"/>
              <a:gd name="connsiteY759" fmla="*/ 1406921 h 1456118"/>
              <a:gd name="connsiteX760" fmla="*/ 3476679 w 5289931"/>
              <a:gd name="connsiteY760" fmla="*/ 1418796 h 1456118"/>
              <a:gd name="connsiteX761" fmla="*/ 3553225 w 5289931"/>
              <a:gd name="connsiteY761" fmla="*/ 1418796 h 1456118"/>
              <a:gd name="connsiteX762" fmla="*/ 3575549 w 5289931"/>
              <a:gd name="connsiteY762" fmla="*/ 1406921 h 1456118"/>
              <a:gd name="connsiteX763" fmla="*/ 3553225 w 5289931"/>
              <a:gd name="connsiteY763" fmla="*/ 1400134 h 1456118"/>
              <a:gd name="connsiteX764" fmla="*/ 3521331 w 5289931"/>
              <a:gd name="connsiteY764" fmla="*/ 1418796 h 1456118"/>
              <a:gd name="connsiteX765" fmla="*/ 3674419 w 5289931"/>
              <a:gd name="connsiteY765" fmla="*/ 1418796 h 1456118"/>
              <a:gd name="connsiteX766" fmla="*/ 3674419 w 5289931"/>
              <a:gd name="connsiteY766" fmla="*/ 1406921 h 1456118"/>
              <a:gd name="connsiteX767" fmla="*/ 3642526 w 5289931"/>
              <a:gd name="connsiteY767" fmla="*/ 1406921 h 1456118"/>
              <a:gd name="connsiteX768" fmla="*/ 3642526 w 5289931"/>
              <a:gd name="connsiteY768" fmla="*/ 1418796 h 1456118"/>
              <a:gd name="connsiteX769" fmla="*/ 3993356 w 5289931"/>
              <a:gd name="connsiteY769" fmla="*/ 1418796 h 1456118"/>
              <a:gd name="connsiteX770" fmla="*/ 3983789 w 5289931"/>
              <a:gd name="connsiteY770" fmla="*/ 1400134 h 1456118"/>
              <a:gd name="connsiteX771" fmla="*/ 3951894 w 5289931"/>
              <a:gd name="connsiteY771" fmla="*/ 1400134 h 1456118"/>
              <a:gd name="connsiteX772" fmla="*/ 3951894 w 5289931"/>
              <a:gd name="connsiteY772" fmla="*/ 1418796 h 1456118"/>
              <a:gd name="connsiteX773" fmla="*/ 4127310 w 5289931"/>
              <a:gd name="connsiteY773" fmla="*/ 1418796 h 1456118"/>
              <a:gd name="connsiteX774" fmla="*/ 4159201 w 5289931"/>
              <a:gd name="connsiteY774" fmla="*/ 1400134 h 1456118"/>
              <a:gd name="connsiteX775" fmla="*/ 4140067 w 5289931"/>
              <a:gd name="connsiteY775" fmla="*/ 1400134 h 1456118"/>
              <a:gd name="connsiteX776" fmla="*/ 4117741 w 5289931"/>
              <a:gd name="connsiteY776" fmla="*/ 1412008 h 1456118"/>
              <a:gd name="connsiteX777" fmla="*/ 4117741 w 5289931"/>
              <a:gd name="connsiteY777" fmla="*/ 1418796 h 1456118"/>
              <a:gd name="connsiteX778" fmla="*/ 4726909 w 5289931"/>
              <a:gd name="connsiteY778" fmla="*/ 1418796 h 1456118"/>
              <a:gd name="connsiteX779" fmla="*/ 4726909 w 5289931"/>
              <a:gd name="connsiteY779" fmla="*/ 1406919 h 1456118"/>
              <a:gd name="connsiteX780" fmla="*/ 4701397 w 5289931"/>
              <a:gd name="connsiteY780" fmla="*/ 1418796 h 1456118"/>
              <a:gd name="connsiteX781" fmla="*/ 2644256 w 5289931"/>
              <a:gd name="connsiteY781" fmla="*/ 1425581 h 1456118"/>
              <a:gd name="connsiteX782" fmla="*/ 2657014 w 5289931"/>
              <a:gd name="connsiteY782" fmla="*/ 1406921 h 1456118"/>
              <a:gd name="connsiteX783" fmla="*/ 2634689 w 5289931"/>
              <a:gd name="connsiteY783" fmla="*/ 1400134 h 1456118"/>
              <a:gd name="connsiteX784" fmla="*/ 2612362 w 5289931"/>
              <a:gd name="connsiteY784" fmla="*/ 1412008 h 1456118"/>
              <a:gd name="connsiteX785" fmla="*/ 3042926 w 5289931"/>
              <a:gd name="connsiteY785" fmla="*/ 1425581 h 1456118"/>
              <a:gd name="connsiteX786" fmla="*/ 3055684 w 5289931"/>
              <a:gd name="connsiteY786" fmla="*/ 1406921 h 1456118"/>
              <a:gd name="connsiteX787" fmla="*/ 3033359 w 5289931"/>
              <a:gd name="connsiteY787" fmla="*/ 1406921 h 1456118"/>
              <a:gd name="connsiteX788" fmla="*/ 3033359 w 5289931"/>
              <a:gd name="connsiteY788" fmla="*/ 1425581 h 1456118"/>
              <a:gd name="connsiteX789" fmla="*/ 3141796 w 5289931"/>
              <a:gd name="connsiteY789" fmla="*/ 1425581 h 1456118"/>
              <a:gd name="connsiteX790" fmla="*/ 3141796 w 5289931"/>
              <a:gd name="connsiteY790" fmla="*/ 1418796 h 1456118"/>
              <a:gd name="connsiteX791" fmla="*/ 3109904 w 5289931"/>
              <a:gd name="connsiteY791" fmla="*/ 1400134 h 1456118"/>
              <a:gd name="connsiteX792" fmla="*/ 3109904 w 5289931"/>
              <a:gd name="connsiteY792" fmla="*/ 1425581 h 1456118"/>
              <a:gd name="connsiteX793" fmla="*/ 3253424 w 5289931"/>
              <a:gd name="connsiteY793" fmla="*/ 1425581 h 1456118"/>
              <a:gd name="connsiteX794" fmla="*/ 3253424 w 5289931"/>
              <a:gd name="connsiteY794" fmla="*/ 1406921 h 1456118"/>
              <a:gd name="connsiteX795" fmla="*/ 3243857 w 5289931"/>
              <a:gd name="connsiteY795" fmla="*/ 1406921 h 1456118"/>
              <a:gd name="connsiteX796" fmla="*/ 3243857 w 5289931"/>
              <a:gd name="connsiteY796" fmla="*/ 1425581 h 1456118"/>
              <a:gd name="connsiteX797" fmla="*/ 3329969 w 5289931"/>
              <a:gd name="connsiteY797" fmla="*/ 1425581 h 1456118"/>
              <a:gd name="connsiteX798" fmla="*/ 3365051 w 5289931"/>
              <a:gd name="connsiteY798" fmla="*/ 1418796 h 1456118"/>
              <a:gd name="connsiteX799" fmla="*/ 3342727 w 5289931"/>
              <a:gd name="connsiteY799" fmla="*/ 1406921 h 1456118"/>
              <a:gd name="connsiteX800" fmla="*/ 3329969 w 5289931"/>
              <a:gd name="connsiteY800" fmla="*/ 1412008 h 1456118"/>
              <a:gd name="connsiteX801" fmla="*/ 3310832 w 5289931"/>
              <a:gd name="connsiteY801" fmla="*/ 1406921 h 1456118"/>
              <a:gd name="connsiteX802" fmla="*/ 3298075 w 5289931"/>
              <a:gd name="connsiteY802" fmla="*/ 1406921 h 1456118"/>
              <a:gd name="connsiteX803" fmla="*/ 3441597 w 5289931"/>
              <a:gd name="connsiteY803" fmla="*/ 1425581 h 1456118"/>
              <a:gd name="connsiteX804" fmla="*/ 3441597 w 5289931"/>
              <a:gd name="connsiteY804" fmla="*/ 1418796 h 1456118"/>
              <a:gd name="connsiteX805" fmla="*/ 3419271 w 5289931"/>
              <a:gd name="connsiteY805" fmla="*/ 1418796 h 1456118"/>
              <a:gd name="connsiteX806" fmla="*/ 3419271 w 5289931"/>
              <a:gd name="connsiteY806" fmla="*/ 1425581 h 1456118"/>
              <a:gd name="connsiteX807" fmla="*/ 3795614 w 5289931"/>
              <a:gd name="connsiteY807" fmla="*/ 1425581 h 1456118"/>
              <a:gd name="connsiteX808" fmla="*/ 3827509 w 5289931"/>
              <a:gd name="connsiteY808" fmla="*/ 1418796 h 1456118"/>
              <a:gd name="connsiteX809" fmla="*/ 3817942 w 5289931"/>
              <a:gd name="connsiteY809" fmla="*/ 1400134 h 1456118"/>
              <a:gd name="connsiteX810" fmla="*/ 3795614 w 5289931"/>
              <a:gd name="connsiteY810" fmla="*/ 1400134 h 1456118"/>
              <a:gd name="connsiteX811" fmla="*/ 1572630 w 5289931"/>
              <a:gd name="connsiteY811" fmla="*/ 1437456 h 1456118"/>
              <a:gd name="connsiteX812" fmla="*/ 1572630 w 5289931"/>
              <a:gd name="connsiteY812" fmla="*/ 1425581 h 1456118"/>
              <a:gd name="connsiteX813" fmla="*/ 1559873 w 5289931"/>
              <a:gd name="connsiteY813" fmla="*/ 1425581 h 1456118"/>
              <a:gd name="connsiteX814" fmla="*/ 1559873 w 5289931"/>
              <a:gd name="connsiteY814" fmla="*/ 1437456 h 1456118"/>
              <a:gd name="connsiteX815" fmla="*/ 4605714 w 5289931"/>
              <a:gd name="connsiteY815" fmla="*/ 1444242 h 1456118"/>
              <a:gd name="connsiteX816" fmla="*/ 4605714 w 5289931"/>
              <a:gd name="connsiteY816" fmla="*/ 1437456 h 1456118"/>
              <a:gd name="connsiteX817" fmla="*/ 4580199 w 5289931"/>
              <a:gd name="connsiteY817" fmla="*/ 1437456 h 1456118"/>
              <a:gd name="connsiteX818" fmla="*/ 4580199 w 5289931"/>
              <a:gd name="connsiteY818" fmla="*/ 1444242 h 1456118"/>
              <a:gd name="connsiteX819" fmla="*/ 2258345 w 5289931"/>
              <a:gd name="connsiteY819" fmla="*/ 1451029 h 1456118"/>
              <a:gd name="connsiteX820" fmla="*/ 2236017 w 5289931"/>
              <a:gd name="connsiteY820" fmla="*/ 1437456 h 1456118"/>
              <a:gd name="connsiteX821" fmla="*/ 2213692 w 5289931"/>
              <a:gd name="connsiteY821" fmla="*/ 1444242 h 1456118"/>
              <a:gd name="connsiteX822" fmla="*/ 2204124 w 5289931"/>
              <a:gd name="connsiteY822" fmla="*/ 1444242 h 1456118"/>
              <a:gd name="connsiteX823" fmla="*/ 2223259 w 5289931"/>
              <a:gd name="connsiteY823" fmla="*/ 1430670 h 1456118"/>
              <a:gd name="connsiteX824" fmla="*/ 2236017 w 5289931"/>
              <a:gd name="connsiteY824" fmla="*/ 1430670 h 1456118"/>
              <a:gd name="connsiteX825" fmla="*/ 2258345 w 5289931"/>
              <a:gd name="connsiteY825" fmla="*/ 1437456 h 1456118"/>
              <a:gd name="connsiteX826" fmla="*/ 2290238 w 5289931"/>
              <a:gd name="connsiteY826" fmla="*/ 1412008 h 1456118"/>
              <a:gd name="connsiteX827" fmla="*/ 2302994 w 5289931"/>
              <a:gd name="connsiteY827" fmla="*/ 1412008 h 1456118"/>
              <a:gd name="connsiteX828" fmla="*/ 2325320 w 5289931"/>
              <a:gd name="connsiteY828" fmla="*/ 1425581 h 1456118"/>
              <a:gd name="connsiteX829" fmla="*/ 2258345 w 5289931"/>
              <a:gd name="connsiteY829" fmla="*/ 1451029 h 1456118"/>
              <a:gd name="connsiteX830" fmla="*/ 4991625 w 5289931"/>
              <a:gd name="connsiteY830" fmla="*/ 1456118 h 1456118"/>
              <a:gd name="connsiteX831" fmla="*/ 4937407 w 5289931"/>
              <a:gd name="connsiteY831" fmla="*/ 1451029 h 1456118"/>
              <a:gd name="connsiteX832" fmla="*/ 4911891 w 5289931"/>
              <a:gd name="connsiteY832" fmla="*/ 1456118 h 1456118"/>
              <a:gd name="connsiteX833" fmla="*/ 4892757 w 5289931"/>
              <a:gd name="connsiteY833" fmla="*/ 1451029 h 1456118"/>
              <a:gd name="connsiteX834" fmla="*/ 4867242 w 5289931"/>
              <a:gd name="connsiteY834" fmla="*/ 1456118 h 1456118"/>
              <a:gd name="connsiteX835" fmla="*/ 4714151 w 5289931"/>
              <a:gd name="connsiteY835" fmla="*/ 1437456 h 1456118"/>
              <a:gd name="connsiteX836" fmla="*/ 4701397 w 5289931"/>
              <a:gd name="connsiteY836" fmla="*/ 1437456 h 1456118"/>
              <a:gd name="connsiteX837" fmla="*/ 4701397 w 5289931"/>
              <a:gd name="connsiteY837" fmla="*/ 1456118 h 1456118"/>
              <a:gd name="connsiteX838" fmla="*/ 4669502 w 5289931"/>
              <a:gd name="connsiteY838" fmla="*/ 1451029 h 1456118"/>
              <a:gd name="connsiteX839" fmla="*/ 4484519 w 5289931"/>
              <a:gd name="connsiteY839" fmla="*/ 1456118 h 1456118"/>
              <a:gd name="connsiteX840" fmla="*/ 4439867 w 5289931"/>
              <a:gd name="connsiteY840" fmla="*/ 1451029 h 1456118"/>
              <a:gd name="connsiteX841" fmla="*/ 4414351 w 5289931"/>
              <a:gd name="connsiteY841" fmla="*/ 1456118 h 1456118"/>
              <a:gd name="connsiteX842" fmla="*/ 4360134 w 5289931"/>
              <a:gd name="connsiteY842" fmla="*/ 1437456 h 1456118"/>
              <a:gd name="connsiteX843" fmla="*/ 4318672 w 5289931"/>
              <a:gd name="connsiteY843" fmla="*/ 1437456 h 1456118"/>
              <a:gd name="connsiteX844" fmla="*/ 4293157 w 5289931"/>
              <a:gd name="connsiteY844" fmla="*/ 1456118 h 1456118"/>
              <a:gd name="connsiteX845" fmla="*/ 4140067 w 5289931"/>
              <a:gd name="connsiteY845" fmla="*/ 1456118 h 1456118"/>
              <a:gd name="connsiteX846" fmla="*/ 4140067 w 5289931"/>
              <a:gd name="connsiteY846" fmla="*/ 1437456 h 1456118"/>
              <a:gd name="connsiteX847" fmla="*/ 4127310 w 5289931"/>
              <a:gd name="connsiteY847" fmla="*/ 1437456 h 1456118"/>
              <a:gd name="connsiteX848" fmla="*/ 4082659 w 5289931"/>
              <a:gd name="connsiteY848" fmla="*/ 1456118 h 1456118"/>
              <a:gd name="connsiteX849" fmla="*/ 3929569 w 5289931"/>
              <a:gd name="connsiteY849" fmla="*/ 1456118 h 1456118"/>
              <a:gd name="connsiteX850" fmla="*/ 3872161 w 5289931"/>
              <a:gd name="connsiteY850" fmla="*/ 1437456 h 1456118"/>
              <a:gd name="connsiteX851" fmla="*/ 3853024 w 5289931"/>
              <a:gd name="connsiteY851" fmla="*/ 1437456 h 1456118"/>
              <a:gd name="connsiteX852" fmla="*/ 3808372 w 5289931"/>
              <a:gd name="connsiteY852" fmla="*/ 1456118 h 1456118"/>
              <a:gd name="connsiteX853" fmla="*/ 3763724 w 5289931"/>
              <a:gd name="connsiteY853" fmla="*/ 1437456 h 1456118"/>
              <a:gd name="connsiteX854" fmla="*/ 3719072 w 5289931"/>
              <a:gd name="connsiteY854" fmla="*/ 1456118 h 1456118"/>
              <a:gd name="connsiteX855" fmla="*/ 3696744 w 5289931"/>
              <a:gd name="connsiteY855" fmla="*/ 1451029 h 1456118"/>
              <a:gd name="connsiteX856" fmla="*/ 3652095 w 5289931"/>
              <a:gd name="connsiteY856" fmla="*/ 1456118 h 1456118"/>
              <a:gd name="connsiteX857" fmla="*/ 3642526 w 5289931"/>
              <a:gd name="connsiteY857" fmla="*/ 1456118 h 1456118"/>
              <a:gd name="connsiteX858" fmla="*/ 3642526 w 5289931"/>
              <a:gd name="connsiteY858" fmla="*/ 1444242 h 1456118"/>
              <a:gd name="connsiteX859" fmla="*/ 3661662 w 5289931"/>
              <a:gd name="connsiteY859" fmla="*/ 1451029 h 1456118"/>
              <a:gd name="connsiteX860" fmla="*/ 3661662 w 5289931"/>
              <a:gd name="connsiteY860" fmla="*/ 1437456 h 1456118"/>
              <a:gd name="connsiteX861" fmla="*/ 3629769 w 5289931"/>
              <a:gd name="connsiteY861" fmla="*/ 1430670 h 1456118"/>
              <a:gd name="connsiteX862" fmla="*/ 3540467 w 5289931"/>
              <a:gd name="connsiteY862" fmla="*/ 1456118 h 1456118"/>
              <a:gd name="connsiteX863" fmla="*/ 3521331 w 5289931"/>
              <a:gd name="connsiteY863" fmla="*/ 1456118 h 1456118"/>
              <a:gd name="connsiteX864" fmla="*/ 3486249 w 5289931"/>
              <a:gd name="connsiteY864" fmla="*/ 1444242 h 1456118"/>
              <a:gd name="connsiteX865" fmla="*/ 3463922 w 5289931"/>
              <a:gd name="connsiteY865" fmla="*/ 1456118 h 1456118"/>
              <a:gd name="connsiteX866" fmla="*/ 3451164 w 5289931"/>
              <a:gd name="connsiteY866" fmla="*/ 1444242 h 1456118"/>
              <a:gd name="connsiteX867" fmla="*/ 3374622 w 5289931"/>
              <a:gd name="connsiteY867" fmla="*/ 1456118 h 1456118"/>
              <a:gd name="connsiteX868" fmla="*/ 3342727 w 5289931"/>
              <a:gd name="connsiteY868" fmla="*/ 1430670 h 1456118"/>
              <a:gd name="connsiteX869" fmla="*/ 3275750 w 5289931"/>
              <a:gd name="connsiteY869" fmla="*/ 1456118 h 1456118"/>
              <a:gd name="connsiteX870" fmla="*/ 3208775 w 5289931"/>
              <a:gd name="connsiteY870" fmla="*/ 1451029 h 1456118"/>
              <a:gd name="connsiteX871" fmla="*/ 3176880 w 5289931"/>
              <a:gd name="connsiteY871" fmla="*/ 1456118 h 1456118"/>
              <a:gd name="connsiteX872" fmla="*/ 3154554 w 5289931"/>
              <a:gd name="connsiteY872" fmla="*/ 1430670 h 1456118"/>
              <a:gd name="connsiteX873" fmla="*/ 3141796 w 5289931"/>
              <a:gd name="connsiteY873" fmla="*/ 1430670 h 1456118"/>
              <a:gd name="connsiteX874" fmla="*/ 3100334 w 5289931"/>
              <a:gd name="connsiteY874" fmla="*/ 1451029 h 1456118"/>
              <a:gd name="connsiteX875" fmla="*/ 3078010 w 5289931"/>
              <a:gd name="connsiteY875" fmla="*/ 1451029 h 1456118"/>
              <a:gd name="connsiteX876" fmla="*/ 3078010 w 5289931"/>
              <a:gd name="connsiteY876" fmla="*/ 1437456 h 1456118"/>
              <a:gd name="connsiteX877" fmla="*/ 3055684 w 5289931"/>
              <a:gd name="connsiteY877" fmla="*/ 1444242 h 1456118"/>
              <a:gd name="connsiteX878" fmla="*/ 3011034 w 5289931"/>
              <a:gd name="connsiteY878" fmla="*/ 1437456 h 1456118"/>
              <a:gd name="connsiteX879" fmla="*/ 2953624 w 5289931"/>
              <a:gd name="connsiteY879" fmla="*/ 1444242 h 1456118"/>
              <a:gd name="connsiteX880" fmla="*/ 2953624 w 5289931"/>
              <a:gd name="connsiteY880" fmla="*/ 1437456 h 1456118"/>
              <a:gd name="connsiteX881" fmla="*/ 2931300 w 5289931"/>
              <a:gd name="connsiteY881" fmla="*/ 1444242 h 1456118"/>
              <a:gd name="connsiteX882" fmla="*/ 2912164 w 5289931"/>
              <a:gd name="connsiteY882" fmla="*/ 1430670 h 1456118"/>
              <a:gd name="connsiteX883" fmla="*/ 2877079 w 5289931"/>
              <a:gd name="connsiteY883" fmla="*/ 1456118 h 1456118"/>
              <a:gd name="connsiteX884" fmla="*/ 2832430 w 5289931"/>
              <a:gd name="connsiteY884" fmla="*/ 1456118 h 1456118"/>
              <a:gd name="connsiteX885" fmla="*/ 2810102 w 5289931"/>
              <a:gd name="connsiteY885" fmla="*/ 1430670 h 1456118"/>
              <a:gd name="connsiteX886" fmla="*/ 2800535 w 5289931"/>
              <a:gd name="connsiteY886" fmla="*/ 1430670 h 1456118"/>
              <a:gd name="connsiteX887" fmla="*/ 2778209 w 5289931"/>
              <a:gd name="connsiteY887" fmla="*/ 1451029 h 1456118"/>
              <a:gd name="connsiteX888" fmla="*/ 2701665 w 5289931"/>
              <a:gd name="connsiteY888" fmla="*/ 1451029 h 1456118"/>
              <a:gd name="connsiteX889" fmla="*/ 2701665 w 5289931"/>
              <a:gd name="connsiteY889" fmla="*/ 1437456 h 1456118"/>
              <a:gd name="connsiteX890" fmla="*/ 2765451 w 5289931"/>
              <a:gd name="connsiteY890" fmla="*/ 1412008 h 1456118"/>
              <a:gd name="connsiteX891" fmla="*/ 2832430 w 5289931"/>
              <a:gd name="connsiteY891" fmla="*/ 1425581 h 1456118"/>
              <a:gd name="connsiteX892" fmla="*/ 2832430 w 5289931"/>
              <a:gd name="connsiteY892" fmla="*/ 1400134 h 1456118"/>
              <a:gd name="connsiteX893" fmla="*/ 2822860 w 5289931"/>
              <a:gd name="connsiteY893" fmla="*/ 1400134 h 1456118"/>
              <a:gd name="connsiteX894" fmla="*/ 2778209 w 5289931"/>
              <a:gd name="connsiteY894" fmla="*/ 1406921 h 1456118"/>
              <a:gd name="connsiteX895" fmla="*/ 2755884 w 5289931"/>
              <a:gd name="connsiteY895" fmla="*/ 1400134 h 1456118"/>
              <a:gd name="connsiteX896" fmla="*/ 2711232 w 5289931"/>
              <a:gd name="connsiteY896" fmla="*/ 1406921 h 1456118"/>
              <a:gd name="connsiteX897" fmla="*/ 2701665 w 5289931"/>
              <a:gd name="connsiteY897" fmla="*/ 1400134 h 1456118"/>
              <a:gd name="connsiteX898" fmla="*/ 2666581 w 5289931"/>
              <a:gd name="connsiteY898" fmla="*/ 1406921 h 1456118"/>
              <a:gd name="connsiteX899" fmla="*/ 2666581 w 5289931"/>
              <a:gd name="connsiteY899" fmla="*/ 1412008 h 1456118"/>
              <a:gd name="connsiteX900" fmla="*/ 2688907 w 5289931"/>
              <a:gd name="connsiteY900" fmla="*/ 1430670 h 1456118"/>
              <a:gd name="connsiteX901" fmla="*/ 2621932 w 5289931"/>
              <a:gd name="connsiteY901" fmla="*/ 1451029 h 1456118"/>
              <a:gd name="connsiteX902" fmla="*/ 2590037 w 5289931"/>
              <a:gd name="connsiteY902" fmla="*/ 1430670 h 1456118"/>
              <a:gd name="connsiteX903" fmla="*/ 2590037 w 5289931"/>
              <a:gd name="connsiteY903" fmla="*/ 1425581 h 1456118"/>
              <a:gd name="connsiteX904" fmla="*/ 2599604 w 5289931"/>
              <a:gd name="connsiteY904" fmla="*/ 1418796 h 1456118"/>
              <a:gd name="connsiteX905" fmla="*/ 2590037 w 5289931"/>
              <a:gd name="connsiteY905" fmla="*/ 1400134 h 1456118"/>
              <a:gd name="connsiteX906" fmla="*/ 2554955 w 5289931"/>
              <a:gd name="connsiteY906" fmla="*/ 1400134 h 1456118"/>
              <a:gd name="connsiteX907" fmla="*/ 2554955 w 5289931"/>
              <a:gd name="connsiteY907" fmla="*/ 1406921 h 1456118"/>
              <a:gd name="connsiteX908" fmla="*/ 2567713 w 5289931"/>
              <a:gd name="connsiteY908" fmla="*/ 1425581 h 1456118"/>
              <a:gd name="connsiteX909" fmla="*/ 2535819 w 5289931"/>
              <a:gd name="connsiteY909" fmla="*/ 1444242 h 1456118"/>
              <a:gd name="connsiteX910" fmla="*/ 2478409 w 5289931"/>
              <a:gd name="connsiteY910" fmla="*/ 1437456 h 1456118"/>
              <a:gd name="connsiteX911" fmla="*/ 2468842 w 5289931"/>
              <a:gd name="connsiteY911" fmla="*/ 1451029 h 1456118"/>
              <a:gd name="connsiteX912" fmla="*/ 2433757 w 5289931"/>
              <a:gd name="connsiteY912" fmla="*/ 1430670 h 1456118"/>
              <a:gd name="connsiteX913" fmla="*/ 2379539 w 5289931"/>
              <a:gd name="connsiteY913" fmla="*/ 1430670 h 1456118"/>
              <a:gd name="connsiteX914" fmla="*/ 2344457 w 5289931"/>
              <a:gd name="connsiteY914" fmla="*/ 1444242 h 1456118"/>
              <a:gd name="connsiteX915" fmla="*/ 2334887 w 5289931"/>
              <a:gd name="connsiteY915" fmla="*/ 1444242 h 1456118"/>
              <a:gd name="connsiteX916" fmla="*/ 2344457 w 5289931"/>
              <a:gd name="connsiteY916" fmla="*/ 1386562 h 1456118"/>
              <a:gd name="connsiteX917" fmla="*/ 2290238 w 5289931"/>
              <a:gd name="connsiteY917" fmla="*/ 1406921 h 1456118"/>
              <a:gd name="connsiteX918" fmla="*/ 2267912 w 5289931"/>
              <a:gd name="connsiteY918" fmla="*/ 1374688 h 1456118"/>
              <a:gd name="connsiteX919" fmla="*/ 2191368 w 5289931"/>
              <a:gd name="connsiteY919" fmla="*/ 1412008 h 1456118"/>
              <a:gd name="connsiteX920" fmla="*/ 2213692 w 5289931"/>
              <a:gd name="connsiteY920" fmla="*/ 1425581 h 1456118"/>
              <a:gd name="connsiteX921" fmla="*/ 2213692 w 5289931"/>
              <a:gd name="connsiteY921" fmla="*/ 1430670 h 1456118"/>
              <a:gd name="connsiteX922" fmla="*/ 2178610 w 5289931"/>
              <a:gd name="connsiteY922" fmla="*/ 1451029 h 1456118"/>
              <a:gd name="connsiteX923" fmla="*/ 2169041 w 5289931"/>
              <a:gd name="connsiteY923" fmla="*/ 1451029 h 1456118"/>
              <a:gd name="connsiteX924" fmla="*/ 2070171 w 5289931"/>
              <a:gd name="connsiteY924" fmla="*/ 1393348 h 1456118"/>
              <a:gd name="connsiteX925" fmla="*/ 2038277 w 5289931"/>
              <a:gd name="connsiteY925" fmla="*/ 1393348 h 1456118"/>
              <a:gd name="connsiteX926" fmla="*/ 2025519 w 5289931"/>
              <a:gd name="connsiteY926" fmla="*/ 1406921 h 1456118"/>
              <a:gd name="connsiteX927" fmla="*/ 2057412 w 5289931"/>
              <a:gd name="connsiteY927" fmla="*/ 1425581 h 1456118"/>
              <a:gd name="connsiteX928" fmla="*/ 2038277 w 5289931"/>
              <a:gd name="connsiteY928" fmla="*/ 1430670 h 1456118"/>
              <a:gd name="connsiteX929" fmla="*/ 2003194 w 5289931"/>
              <a:gd name="connsiteY929" fmla="*/ 1430670 h 1456118"/>
              <a:gd name="connsiteX930" fmla="*/ 1993627 w 5289931"/>
              <a:gd name="connsiteY930" fmla="*/ 1425581 h 1456118"/>
              <a:gd name="connsiteX931" fmla="*/ 1968112 w 5289931"/>
              <a:gd name="connsiteY931" fmla="*/ 1430670 h 1456118"/>
              <a:gd name="connsiteX932" fmla="*/ 1948975 w 5289931"/>
              <a:gd name="connsiteY932" fmla="*/ 1425581 h 1456118"/>
              <a:gd name="connsiteX933" fmla="*/ 1913893 w 5289931"/>
              <a:gd name="connsiteY933" fmla="*/ 1451029 h 1456118"/>
              <a:gd name="connsiteX934" fmla="*/ 1882000 w 5289931"/>
              <a:gd name="connsiteY934" fmla="*/ 1430670 h 1456118"/>
              <a:gd name="connsiteX935" fmla="*/ 1827779 w 5289931"/>
              <a:gd name="connsiteY935" fmla="*/ 1430670 h 1456118"/>
              <a:gd name="connsiteX936" fmla="*/ 1792697 w 5289931"/>
              <a:gd name="connsiteY936" fmla="*/ 1444242 h 1456118"/>
              <a:gd name="connsiteX937" fmla="*/ 1783130 w 5289931"/>
              <a:gd name="connsiteY937" fmla="*/ 1412008 h 1456118"/>
              <a:gd name="connsiteX938" fmla="*/ 1757614 w 5289931"/>
              <a:gd name="connsiteY938" fmla="*/ 1418796 h 1456118"/>
              <a:gd name="connsiteX939" fmla="*/ 1770372 w 5289931"/>
              <a:gd name="connsiteY939" fmla="*/ 1430670 h 1456118"/>
              <a:gd name="connsiteX940" fmla="*/ 1748044 w 5289931"/>
              <a:gd name="connsiteY940" fmla="*/ 1444242 h 1456118"/>
              <a:gd name="connsiteX941" fmla="*/ 1738477 w 5289931"/>
              <a:gd name="connsiteY941" fmla="*/ 1444242 h 1456118"/>
              <a:gd name="connsiteX942" fmla="*/ 1703395 w 5289931"/>
              <a:gd name="connsiteY942" fmla="*/ 1430670 h 1456118"/>
              <a:gd name="connsiteX943" fmla="*/ 1681069 w 5289931"/>
              <a:gd name="connsiteY943" fmla="*/ 1437456 h 1456118"/>
              <a:gd name="connsiteX944" fmla="*/ 1636420 w 5289931"/>
              <a:gd name="connsiteY944" fmla="*/ 1430670 h 1456118"/>
              <a:gd name="connsiteX945" fmla="*/ 1626850 w 5289931"/>
              <a:gd name="connsiteY945" fmla="*/ 1437456 h 1456118"/>
              <a:gd name="connsiteX946" fmla="*/ 1604525 w 5289931"/>
              <a:gd name="connsiteY946" fmla="*/ 1430670 h 1456118"/>
              <a:gd name="connsiteX947" fmla="*/ 1572630 w 5289931"/>
              <a:gd name="connsiteY947" fmla="*/ 1444242 h 1456118"/>
              <a:gd name="connsiteX948" fmla="*/ 1515222 w 5289931"/>
              <a:gd name="connsiteY948" fmla="*/ 1444242 h 1456118"/>
              <a:gd name="connsiteX949" fmla="*/ 1496085 w 5289931"/>
              <a:gd name="connsiteY949" fmla="*/ 1437456 h 1456118"/>
              <a:gd name="connsiteX950" fmla="*/ 1483327 w 5289931"/>
              <a:gd name="connsiteY950" fmla="*/ 1444242 h 1456118"/>
              <a:gd name="connsiteX951" fmla="*/ 1470570 w 5289931"/>
              <a:gd name="connsiteY951" fmla="*/ 1425581 h 1456118"/>
              <a:gd name="connsiteX952" fmla="*/ 1416352 w 5289931"/>
              <a:gd name="connsiteY952" fmla="*/ 1425581 h 1456118"/>
              <a:gd name="connsiteX953" fmla="*/ 1406785 w 5289931"/>
              <a:gd name="connsiteY953" fmla="*/ 1418796 h 1456118"/>
              <a:gd name="connsiteX954" fmla="*/ 1371699 w 5289931"/>
              <a:gd name="connsiteY954" fmla="*/ 1425581 h 1456118"/>
              <a:gd name="connsiteX955" fmla="*/ 1381269 w 5289931"/>
              <a:gd name="connsiteY955" fmla="*/ 1437456 h 1456118"/>
              <a:gd name="connsiteX956" fmla="*/ 1381269 w 5289931"/>
              <a:gd name="connsiteY956" fmla="*/ 1444242 h 1456118"/>
              <a:gd name="connsiteX957" fmla="*/ 1362132 w 5289931"/>
              <a:gd name="connsiteY957" fmla="*/ 1425581 h 1456118"/>
              <a:gd name="connsiteX958" fmla="*/ 1336617 w 5289931"/>
              <a:gd name="connsiteY958" fmla="*/ 1425581 h 1456118"/>
              <a:gd name="connsiteX959" fmla="*/ 1304724 w 5289931"/>
              <a:gd name="connsiteY959" fmla="*/ 1437456 h 1456118"/>
              <a:gd name="connsiteX960" fmla="*/ 1295157 w 5289931"/>
              <a:gd name="connsiteY960" fmla="*/ 1437456 h 1456118"/>
              <a:gd name="connsiteX961" fmla="*/ 1260075 w 5289931"/>
              <a:gd name="connsiteY961" fmla="*/ 1425581 h 1456118"/>
              <a:gd name="connsiteX962" fmla="*/ 1250505 w 5289931"/>
              <a:gd name="connsiteY962" fmla="*/ 1425581 h 1456118"/>
              <a:gd name="connsiteX963" fmla="*/ 1250505 w 5289931"/>
              <a:gd name="connsiteY963" fmla="*/ 1437456 h 1456118"/>
              <a:gd name="connsiteX964" fmla="*/ 1183529 w 5289931"/>
              <a:gd name="connsiteY964" fmla="*/ 1437456 h 1456118"/>
              <a:gd name="connsiteX965" fmla="*/ 1170772 w 5289931"/>
              <a:gd name="connsiteY965" fmla="*/ 1430670 h 1456118"/>
              <a:gd name="connsiteX966" fmla="*/ 1151635 w 5289931"/>
              <a:gd name="connsiteY966" fmla="*/ 1437456 h 1456118"/>
              <a:gd name="connsiteX967" fmla="*/ 1119740 w 5289931"/>
              <a:gd name="connsiteY967" fmla="*/ 1437456 h 1456118"/>
              <a:gd name="connsiteX968" fmla="*/ 1062333 w 5289931"/>
              <a:gd name="connsiteY968" fmla="*/ 1418795 h 1456118"/>
              <a:gd name="connsiteX969" fmla="*/ 1049575 w 5289931"/>
              <a:gd name="connsiteY969" fmla="*/ 1437456 h 1456118"/>
              <a:gd name="connsiteX970" fmla="*/ 839078 w 5289931"/>
              <a:gd name="connsiteY970" fmla="*/ 1425581 h 1456118"/>
              <a:gd name="connsiteX971" fmla="*/ 829509 w 5289931"/>
              <a:gd name="connsiteY971" fmla="*/ 1430670 h 1456118"/>
              <a:gd name="connsiteX972" fmla="*/ 475490 w 5289931"/>
              <a:gd name="connsiteY972" fmla="*/ 1335667 h 1456118"/>
              <a:gd name="connsiteX973" fmla="*/ 475490 w 5289931"/>
              <a:gd name="connsiteY973" fmla="*/ 1317005 h 1456118"/>
              <a:gd name="connsiteX974" fmla="*/ 488248 w 5289931"/>
              <a:gd name="connsiteY974" fmla="*/ 1310219 h 1456118"/>
              <a:gd name="connsiteX975" fmla="*/ 475490 w 5289931"/>
              <a:gd name="connsiteY975" fmla="*/ 1298344 h 1456118"/>
              <a:gd name="connsiteX976" fmla="*/ 539277 w 5289931"/>
              <a:gd name="connsiteY976" fmla="*/ 1196554 h 1456118"/>
              <a:gd name="connsiteX977" fmla="*/ 915622 w 5289931"/>
              <a:gd name="connsiteY977" fmla="*/ 1159231 h 1456118"/>
              <a:gd name="connsiteX978" fmla="*/ 915622 w 5289931"/>
              <a:gd name="connsiteY978" fmla="*/ 1166017 h 1456118"/>
              <a:gd name="connsiteX979" fmla="*/ 939644 w 5289931"/>
              <a:gd name="connsiteY979" fmla="*/ 1162683 h 1456118"/>
              <a:gd name="connsiteX980" fmla="*/ 933393 w 5289931"/>
              <a:gd name="connsiteY980" fmla="*/ 1152499 h 1456118"/>
              <a:gd name="connsiteX981" fmla="*/ 938925 w 5289931"/>
              <a:gd name="connsiteY981" fmla="*/ 1137419 h 1456118"/>
              <a:gd name="connsiteX982" fmla="*/ 932658 w 5289931"/>
              <a:gd name="connsiteY982" fmla="*/ 1137419 h 1456118"/>
              <a:gd name="connsiteX983" fmla="*/ 900765 w 5289931"/>
              <a:gd name="connsiteY983" fmla="*/ 1149294 h 1456118"/>
              <a:gd name="connsiteX984" fmla="*/ 891198 w 5289931"/>
              <a:gd name="connsiteY984" fmla="*/ 1149294 h 1456118"/>
              <a:gd name="connsiteX985" fmla="*/ 856116 w 5289931"/>
              <a:gd name="connsiteY985" fmla="*/ 1137419 h 1456118"/>
              <a:gd name="connsiteX986" fmla="*/ 846546 w 5289931"/>
              <a:gd name="connsiteY986" fmla="*/ 1137419 h 1456118"/>
              <a:gd name="connsiteX987" fmla="*/ 846546 w 5289931"/>
              <a:gd name="connsiteY987" fmla="*/ 1149294 h 1456118"/>
              <a:gd name="connsiteX988" fmla="*/ 779570 w 5289931"/>
              <a:gd name="connsiteY988" fmla="*/ 1149294 h 1456118"/>
              <a:gd name="connsiteX989" fmla="*/ 766813 w 5289931"/>
              <a:gd name="connsiteY989" fmla="*/ 1142508 h 1456118"/>
              <a:gd name="connsiteX990" fmla="*/ 747676 w 5289931"/>
              <a:gd name="connsiteY990" fmla="*/ 1149294 h 1456118"/>
              <a:gd name="connsiteX991" fmla="*/ 715781 w 5289931"/>
              <a:gd name="connsiteY991" fmla="*/ 1149294 h 1456118"/>
              <a:gd name="connsiteX992" fmla="*/ 658374 w 5289931"/>
              <a:gd name="connsiteY992" fmla="*/ 1130633 h 1456118"/>
              <a:gd name="connsiteX993" fmla="*/ 645616 w 5289931"/>
              <a:gd name="connsiteY993" fmla="*/ 1149294 h 1456118"/>
              <a:gd name="connsiteX994" fmla="*/ 435119 w 5289931"/>
              <a:gd name="connsiteY994" fmla="*/ 1137419 h 1456118"/>
              <a:gd name="connsiteX995" fmla="*/ 425550 w 5289931"/>
              <a:gd name="connsiteY995" fmla="*/ 1142508 h 1456118"/>
              <a:gd name="connsiteX996" fmla="*/ 71531 w 5289931"/>
              <a:gd name="connsiteY996" fmla="*/ 1047505 h 1456118"/>
              <a:gd name="connsiteX997" fmla="*/ 71531 w 5289931"/>
              <a:gd name="connsiteY997" fmla="*/ 1028843 h 1456118"/>
              <a:gd name="connsiteX998" fmla="*/ 84289 w 5289931"/>
              <a:gd name="connsiteY998" fmla="*/ 1022057 h 1456118"/>
              <a:gd name="connsiteX999" fmla="*/ 71531 w 5289931"/>
              <a:gd name="connsiteY999" fmla="*/ 1010182 h 1456118"/>
              <a:gd name="connsiteX1000" fmla="*/ 135318 w 5289931"/>
              <a:gd name="connsiteY1000" fmla="*/ 908392 h 1456118"/>
              <a:gd name="connsiteX1001" fmla="*/ 511663 w 5289931"/>
              <a:gd name="connsiteY1001" fmla="*/ 871069 h 1456118"/>
              <a:gd name="connsiteX1002" fmla="*/ 511663 w 5289931"/>
              <a:gd name="connsiteY1002" fmla="*/ 877855 h 1456118"/>
              <a:gd name="connsiteX1003" fmla="*/ 535685 w 5289931"/>
              <a:gd name="connsiteY1003" fmla="*/ 874521 h 1456118"/>
              <a:gd name="connsiteX1004" fmla="*/ 529434 w 5289931"/>
              <a:gd name="connsiteY1004" fmla="*/ 864337 h 1456118"/>
              <a:gd name="connsiteX1005" fmla="*/ 540597 w 5289931"/>
              <a:gd name="connsiteY1005" fmla="*/ 833907 h 1456118"/>
              <a:gd name="connsiteX1006" fmla="*/ 542196 w 5289931"/>
              <a:gd name="connsiteY1006" fmla="*/ 830793 h 1456118"/>
              <a:gd name="connsiteX1007" fmla="*/ 499639 w 5289931"/>
              <a:gd name="connsiteY1007" fmla="*/ 842465 h 1456118"/>
              <a:gd name="connsiteX1008" fmla="*/ 461367 w 5289931"/>
              <a:gd name="connsiteY1008" fmla="*/ 847131 h 1456118"/>
              <a:gd name="connsiteX1009" fmla="*/ 461367 w 5289931"/>
              <a:gd name="connsiteY1009" fmla="*/ 842040 h 1456118"/>
              <a:gd name="connsiteX1010" fmla="*/ 435852 w 5289931"/>
              <a:gd name="connsiteY1010" fmla="*/ 847131 h 1456118"/>
              <a:gd name="connsiteX1011" fmla="*/ 403959 w 5289931"/>
              <a:gd name="connsiteY1011" fmla="*/ 828469 h 1456118"/>
              <a:gd name="connsiteX1012" fmla="*/ 403959 w 5289931"/>
              <a:gd name="connsiteY1012" fmla="*/ 816594 h 1456118"/>
              <a:gd name="connsiteX1013" fmla="*/ 426283 w 5289931"/>
              <a:gd name="connsiteY1013" fmla="*/ 797932 h 1456118"/>
              <a:gd name="connsiteX1014" fmla="*/ 403959 w 5289931"/>
              <a:gd name="connsiteY1014" fmla="*/ 777575 h 1456118"/>
              <a:gd name="connsiteX1015" fmla="*/ 403959 w 5289931"/>
              <a:gd name="connsiteY1015" fmla="*/ 766293 h 1456118"/>
              <a:gd name="connsiteX1016" fmla="*/ 384088 w 5289931"/>
              <a:gd name="connsiteY1016" fmla="*/ 743833 h 1456118"/>
              <a:gd name="connsiteX1017" fmla="*/ 371331 w 5289931"/>
              <a:gd name="connsiteY1017" fmla="*/ 706508 h 1456118"/>
              <a:gd name="connsiteX1018" fmla="*/ 404820 w 5289931"/>
              <a:gd name="connsiteY1018" fmla="*/ 687000 h 1456118"/>
              <a:gd name="connsiteX1019" fmla="*/ 423710 w 5289931"/>
              <a:gd name="connsiteY1019" fmla="*/ 658972 h 1456118"/>
              <a:gd name="connsiteX1020" fmla="*/ 331238 w 5289931"/>
              <a:gd name="connsiteY1020" fmla="*/ 670013 h 1456118"/>
              <a:gd name="connsiteX1021" fmla="*/ 289774 w 5289931"/>
              <a:gd name="connsiteY1021" fmla="*/ 663227 h 1456118"/>
              <a:gd name="connsiteX1022" fmla="*/ 200474 w 5289931"/>
              <a:gd name="connsiteY1022" fmla="*/ 681889 h 1456118"/>
              <a:gd name="connsiteX1023" fmla="*/ 200474 w 5289931"/>
              <a:gd name="connsiteY1023" fmla="*/ 676800 h 1456118"/>
              <a:gd name="connsiteX1024" fmla="*/ 174959 w 5289931"/>
              <a:gd name="connsiteY1024" fmla="*/ 681889 h 1456118"/>
              <a:gd name="connsiteX1025" fmla="*/ 143064 w 5289931"/>
              <a:gd name="connsiteY1025" fmla="*/ 663227 h 1456118"/>
              <a:gd name="connsiteX1026" fmla="*/ 143064 w 5289931"/>
              <a:gd name="connsiteY1026" fmla="*/ 651352 h 1456118"/>
              <a:gd name="connsiteX1027" fmla="*/ 165389 w 5289931"/>
              <a:gd name="connsiteY1027" fmla="*/ 632692 h 1456118"/>
              <a:gd name="connsiteX1028" fmla="*/ 143064 w 5289931"/>
              <a:gd name="connsiteY1028" fmla="*/ 612334 h 1456118"/>
              <a:gd name="connsiteX1029" fmla="*/ 143064 w 5289931"/>
              <a:gd name="connsiteY1029" fmla="*/ 568224 h 1456118"/>
              <a:gd name="connsiteX1030" fmla="*/ 165389 w 5289931"/>
              <a:gd name="connsiteY1030" fmla="*/ 568224 h 1456118"/>
              <a:gd name="connsiteX1031" fmla="*/ 157180 w 5289931"/>
              <a:gd name="connsiteY1031" fmla="*/ 542019 h 1456118"/>
              <a:gd name="connsiteX1032" fmla="*/ 146710 w 5289931"/>
              <a:gd name="connsiteY1032" fmla="*/ 540307 h 1456118"/>
              <a:gd name="connsiteX1033" fmla="*/ 57408 w 5289931"/>
              <a:gd name="connsiteY1033" fmla="*/ 558969 h 1456118"/>
              <a:gd name="connsiteX1034" fmla="*/ 57408 w 5289931"/>
              <a:gd name="connsiteY1034" fmla="*/ 553878 h 1456118"/>
              <a:gd name="connsiteX1035" fmla="*/ 31893 w 5289931"/>
              <a:gd name="connsiteY1035" fmla="*/ 558969 h 1456118"/>
              <a:gd name="connsiteX1036" fmla="*/ 0 w 5289931"/>
              <a:gd name="connsiteY1036" fmla="*/ 540307 h 1456118"/>
              <a:gd name="connsiteX1037" fmla="*/ 0 w 5289931"/>
              <a:gd name="connsiteY1037" fmla="*/ 528432 h 1456118"/>
              <a:gd name="connsiteX1038" fmla="*/ 22324 w 5289931"/>
              <a:gd name="connsiteY1038" fmla="*/ 509770 h 1456118"/>
              <a:gd name="connsiteX1039" fmla="*/ 0 w 5289931"/>
              <a:gd name="connsiteY1039" fmla="*/ 489413 h 1456118"/>
              <a:gd name="connsiteX1040" fmla="*/ 0 w 5289931"/>
              <a:gd name="connsiteY1040" fmla="*/ 445303 h 1456118"/>
              <a:gd name="connsiteX1041" fmla="*/ 22324 w 5289931"/>
              <a:gd name="connsiteY1041" fmla="*/ 445303 h 1456118"/>
              <a:gd name="connsiteX1042" fmla="*/ 12757 w 5289931"/>
              <a:gd name="connsiteY1042" fmla="*/ 414767 h 1456118"/>
              <a:gd name="connsiteX1043" fmla="*/ 44651 w 5289931"/>
              <a:gd name="connsiteY1043" fmla="*/ 394408 h 1456118"/>
              <a:gd name="connsiteX1044" fmla="*/ 89303 w 5289931"/>
              <a:gd name="connsiteY1044" fmla="*/ 394408 h 1456118"/>
              <a:gd name="connsiteX1045" fmla="*/ 188173 w 5289931"/>
              <a:gd name="connsiteY1045" fmla="*/ 389319 h 1456118"/>
              <a:gd name="connsiteX1046" fmla="*/ 242392 w 5289931"/>
              <a:gd name="connsiteY1046" fmla="*/ 394408 h 1456118"/>
              <a:gd name="connsiteX1047" fmla="*/ 267907 w 5289931"/>
              <a:gd name="connsiteY1047" fmla="*/ 389319 h 1456118"/>
              <a:gd name="connsiteX1048" fmla="*/ 287042 w 5289931"/>
              <a:gd name="connsiteY1048" fmla="*/ 394408 h 1456118"/>
              <a:gd name="connsiteX1049" fmla="*/ 312557 w 5289931"/>
              <a:gd name="connsiteY1049" fmla="*/ 389319 h 1456118"/>
              <a:gd name="connsiteX1050" fmla="*/ 465648 w 5289931"/>
              <a:gd name="connsiteY1050" fmla="*/ 407981 h 1456118"/>
              <a:gd name="connsiteX1051" fmla="*/ 478404 w 5289931"/>
              <a:gd name="connsiteY1051" fmla="*/ 407981 h 1456118"/>
              <a:gd name="connsiteX1052" fmla="*/ 478404 w 5289931"/>
              <a:gd name="connsiteY1052" fmla="*/ 389319 h 1456118"/>
              <a:gd name="connsiteX1053" fmla="*/ 510297 w 5289931"/>
              <a:gd name="connsiteY1053" fmla="*/ 394410 h 1456118"/>
              <a:gd name="connsiteX1054" fmla="*/ 695280 w 5289931"/>
              <a:gd name="connsiteY1054" fmla="*/ 389319 h 1456118"/>
              <a:gd name="connsiteX1055" fmla="*/ 739932 w 5289931"/>
              <a:gd name="connsiteY1055" fmla="*/ 394410 h 1456118"/>
              <a:gd name="connsiteX1056" fmla="*/ 765447 w 5289931"/>
              <a:gd name="connsiteY1056" fmla="*/ 389319 h 1456118"/>
              <a:gd name="connsiteX1057" fmla="*/ 819666 w 5289931"/>
              <a:gd name="connsiteY1057" fmla="*/ 407981 h 1456118"/>
              <a:gd name="connsiteX1058" fmla="*/ 861127 w 5289931"/>
              <a:gd name="connsiteY1058" fmla="*/ 407981 h 1456118"/>
              <a:gd name="connsiteX1059" fmla="*/ 865732 w 5289931"/>
              <a:gd name="connsiteY1059" fmla="*/ 397876 h 1456118"/>
              <a:gd name="connsiteX1060" fmla="*/ 864919 w 5289931"/>
              <a:gd name="connsiteY1060" fmla="*/ 397774 h 1456118"/>
              <a:gd name="connsiteX1061" fmla="*/ 826646 w 5289931"/>
              <a:gd name="connsiteY1061" fmla="*/ 354514 h 1456118"/>
              <a:gd name="connsiteX1062" fmla="*/ 813889 w 5289931"/>
              <a:gd name="connsiteY1062" fmla="*/ 317189 h 1456118"/>
              <a:gd name="connsiteX1063" fmla="*/ 847378 w 5289931"/>
              <a:gd name="connsiteY1063" fmla="*/ 297681 h 1456118"/>
              <a:gd name="connsiteX1064" fmla="*/ 866268 w 5289931"/>
              <a:gd name="connsiteY1064" fmla="*/ 269653 h 1456118"/>
              <a:gd name="connsiteX1065" fmla="*/ 773796 w 5289931"/>
              <a:gd name="connsiteY1065" fmla="*/ 280694 h 1456118"/>
              <a:gd name="connsiteX1066" fmla="*/ 732332 w 5289931"/>
              <a:gd name="connsiteY1066" fmla="*/ 273908 h 1456118"/>
              <a:gd name="connsiteX1067" fmla="*/ 643032 w 5289931"/>
              <a:gd name="connsiteY1067" fmla="*/ 292570 h 1456118"/>
              <a:gd name="connsiteX1068" fmla="*/ 643032 w 5289931"/>
              <a:gd name="connsiteY1068" fmla="*/ 287481 h 1456118"/>
              <a:gd name="connsiteX1069" fmla="*/ 617517 w 5289931"/>
              <a:gd name="connsiteY1069" fmla="*/ 292570 h 1456118"/>
              <a:gd name="connsiteX1070" fmla="*/ 585622 w 5289931"/>
              <a:gd name="connsiteY1070" fmla="*/ 273908 h 1456118"/>
              <a:gd name="connsiteX1071" fmla="*/ 585622 w 5289931"/>
              <a:gd name="connsiteY1071" fmla="*/ 262033 h 1456118"/>
              <a:gd name="connsiteX1072" fmla="*/ 607947 w 5289931"/>
              <a:gd name="connsiteY1072" fmla="*/ 243373 h 1456118"/>
              <a:gd name="connsiteX1073" fmla="*/ 585622 w 5289931"/>
              <a:gd name="connsiteY1073" fmla="*/ 223015 h 1456118"/>
              <a:gd name="connsiteX1074" fmla="*/ 585622 w 5289931"/>
              <a:gd name="connsiteY1074" fmla="*/ 178905 h 1456118"/>
              <a:gd name="connsiteX1075" fmla="*/ 607947 w 5289931"/>
              <a:gd name="connsiteY1075" fmla="*/ 178905 h 1456118"/>
              <a:gd name="connsiteX1076" fmla="*/ 599738 w 5289931"/>
              <a:gd name="connsiteY1076" fmla="*/ 152700 h 1456118"/>
              <a:gd name="connsiteX1077" fmla="*/ 589268 w 5289931"/>
              <a:gd name="connsiteY1077" fmla="*/ 150988 h 1456118"/>
              <a:gd name="connsiteX1078" fmla="*/ 499966 w 5289931"/>
              <a:gd name="connsiteY1078" fmla="*/ 169650 h 1456118"/>
              <a:gd name="connsiteX1079" fmla="*/ 499966 w 5289931"/>
              <a:gd name="connsiteY1079" fmla="*/ 164559 h 1456118"/>
              <a:gd name="connsiteX1080" fmla="*/ 474451 w 5289931"/>
              <a:gd name="connsiteY1080" fmla="*/ 169650 h 1456118"/>
              <a:gd name="connsiteX1081" fmla="*/ 442558 w 5289931"/>
              <a:gd name="connsiteY1081" fmla="*/ 150988 h 1456118"/>
              <a:gd name="connsiteX1082" fmla="*/ 442558 w 5289931"/>
              <a:gd name="connsiteY1082" fmla="*/ 139113 h 1456118"/>
              <a:gd name="connsiteX1083" fmla="*/ 464883 w 5289931"/>
              <a:gd name="connsiteY1083" fmla="*/ 120451 h 1456118"/>
              <a:gd name="connsiteX1084" fmla="*/ 442558 w 5289931"/>
              <a:gd name="connsiteY1084" fmla="*/ 100094 h 1456118"/>
              <a:gd name="connsiteX1085" fmla="*/ 442558 w 5289931"/>
              <a:gd name="connsiteY1085" fmla="*/ 55984 h 1456118"/>
              <a:gd name="connsiteX1086" fmla="*/ 464883 w 5289931"/>
              <a:gd name="connsiteY1086" fmla="*/ 55984 h 1456118"/>
              <a:gd name="connsiteX1087" fmla="*/ 455316 w 5289931"/>
              <a:gd name="connsiteY1087" fmla="*/ 25448 h 1456118"/>
              <a:gd name="connsiteX1088" fmla="*/ 487209 w 5289931"/>
              <a:gd name="connsiteY1088" fmla="*/ 5089 h 1456118"/>
              <a:gd name="connsiteX1089" fmla="*/ 531861 w 5289931"/>
              <a:gd name="connsiteY1089" fmla="*/ 5089 h 1456118"/>
              <a:gd name="connsiteX1090" fmla="*/ 630731 w 5289931"/>
              <a:gd name="connsiteY1090" fmla="*/ 0 h 1456118"/>
              <a:gd name="connsiteX1091" fmla="*/ 684951 w 5289931"/>
              <a:gd name="connsiteY1091" fmla="*/ 5089 h 1456118"/>
              <a:gd name="connsiteX1092" fmla="*/ 710466 w 5289931"/>
              <a:gd name="connsiteY1092" fmla="*/ 0 h 1456118"/>
              <a:gd name="connsiteX1093" fmla="*/ 729600 w 5289931"/>
              <a:gd name="connsiteY1093" fmla="*/ 5089 h 1456118"/>
              <a:gd name="connsiteX1094" fmla="*/ 755115 w 5289931"/>
              <a:gd name="connsiteY1094" fmla="*/ 0 h 1456118"/>
              <a:gd name="connsiteX1095" fmla="*/ 908206 w 5289931"/>
              <a:gd name="connsiteY1095" fmla="*/ 18662 h 1456118"/>
              <a:gd name="connsiteX1096" fmla="*/ 920962 w 5289931"/>
              <a:gd name="connsiteY1096" fmla="*/ 18662 h 1456118"/>
              <a:gd name="connsiteX1097" fmla="*/ 920962 w 5289931"/>
              <a:gd name="connsiteY1097" fmla="*/ 0 h 1456118"/>
              <a:gd name="connsiteX1098" fmla="*/ 952855 w 5289931"/>
              <a:gd name="connsiteY1098" fmla="*/ 5091 h 1456118"/>
              <a:gd name="connsiteX1099" fmla="*/ 1137838 w 5289931"/>
              <a:gd name="connsiteY1099" fmla="*/ 0 h 1456118"/>
              <a:gd name="connsiteX1100" fmla="*/ 1182490 w 5289931"/>
              <a:gd name="connsiteY1100" fmla="*/ 5091 h 1456118"/>
              <a:gd name="connsiteX1101" fmla="*/ 1208006 w 5289931"/>
              <a:gd name="connsiteY1101" fmla="*/ 0 h 1456118"/>
              <a:gd name="connsiteX1102" fmla="*/ 1262225 w 5289931"/>
              <a:gd name="connsiteY1102" fmla="*/ 18662 h 1456118"/>
              <a:gd name="connsiteX1103" fmla="*/ 1303685 w 5289931"/>
              <a:gd name="connsiteY1103" fmla="*/ 18662 h 1456118"/>
              <a:gd name="connsiteX1104" fmla="*/ 1329200 w 5289931"/>
              <a:gd name="connsiteY1104" fmla="*/ 0 h 1456118"/>
              <a:gd name="connsiteX1105" fmla="*/ 1482290 w 5289931"/>
              <a:gd name="connsiteY1105" fmla="*/ 0 h 1456118"/>
              <a:gd name="connsiteX1106" fmla="*/ 1482290 w 5289931"/>
              <a:gd name="connsiteY1106" fmla="*/ 18662 h 1456118"/>
              <a:gd name="connsiteX1107" fmla="*/ 1495047 w 5289931"/>
              <a:gd name="connsiteY1107" fmla="*/ 18662 h 1456118"/>
              <a:gd name="connsiteX1108" fmla="*/ 1539698 w 5289931"/>
              <a:gd name="connsiteY1108" fmla="*/ 0 h 1456118"/>
              <a:gd name="connsiteX1109" fmla="*/ 1692787 w 5289931"/>
              <a:gd name="connsiteY1109" fmla="*/ 0 h 1456118"/>
              <a:gd name="connsiteX1110" fmla="*/ 1750197 w 5289931"/>
              <a:gd name="connsiteY1110" fmla="*/ 18662 h 1456118"/>
              <a:gd name="connsiteX1111" fmla="*/ 1769333 w 5289931"/>
              <a:gd name="connsiteY1111" fmla="*/ 18662 h 1456118"/>
              <a:gd name="connsiteX1112" fmla="*/ 1813985 w 5289931"/>
              <a:gd name="connsiteY1112" fmla="*/ 0 h 1456118"/>
              <a:gd name="connsiteX1113" fmla="*/ 1858635 w 5289931"/>
              <a:gd name="connsiteY1113" fmla="*/ 18662 h 1456118"/>
              <a:gd name="connsiteX1114" fmla="*/ 1903285 w 5289931"/>
              <a:gd name="connsiteY1114" fmla="*/ 0 h 1456118"/>
              <a:gd name="connsiteX1115" fmla="*/ 1925613 w 5289931"/>
              <a:gd name="connsiteY1115" fmla="*/ 5091 h 1456118"/>
              <a:gd name="connsiteX1116" fmla="*/ 1970262 w 5289931"/>
              <a:gd name="connsiteY1116" fmla="*/ 0 h 1456118"/>
              <a:gd name="connsiteX1117" fmla="*/ 1979832 w 5289931"/>
              <a:gd name="connsiteY1117" fmla="*/ 0 h 1456118"/>
              <a:gd name="connsiteX1118" fmla="*/ 1979832 w 5289931"/>
              <a:gd name="connsiteY1118" fmla="*/ 11877 h 1456118"/>
              <a:gd name="connsiteX1119" fmla="*/ 1960695 w 5289931"/>
              <a:gd name="connsiteY1119" fmla="*/ 5091 h 1456118"/>
              <a:gd name="connsiteX1120" fmla="*/ 1960695 w 5289931"/>
              <a:gd name="connsiteY1120" fmla="*/ 18662 h 1456118"/>
              <a:gd name="connsiteX1121" fmla="*/ 1992590 w 5289931"/>
              <a:gd name="connsiteY1121" fmla="*/ 25450 h 1456118"/>
              <a:gd name="connsiteX1122" fmla="*/ 2081890 w 5289931"/>
              <a:gd name="connsiteY1122" fmla="*/ 0 h 1456118"/>
              <a:gd name="connsiteX1123" fmla="*/ 2101027 w 5289931"/>
              <a:gd name="connsiteY1123" fmla="*/ 0 h 1456118"/>
              <a:gd name="connsiteX1124" fmla="*/ 2136109 w 5289931"/>
              <a:gd name="connsiteY1124" fmla="*/ 11877 h 1456118"/>
              <a:gd name="connsiteX1125" fmla="*/ 2158435 w 5289931"/>
              <a:gd name="connsiteY1125" fmla="*/ 0 h 1456118"/>
              <a:gd name="connsiteX1126" fmla="*/ 2171193 w 5289931"/>
              <a:gd name="connsiteY1126" fmla="*/ 11877 h 1456118"/>
              <a:gd name="connsiteX1127" fmla="*/ 2247737 w 5289931"/>
              <a:gd name="connsiteY1127" fmla="*/ 0 h 1456118"/>
              <a:gd name="connsiteX1128" fmla="*/ 2279630 w 5289931"/>
              <a:gd name="connsiteY1128" fmla="*/ 25450 h 1456118"/>
              <a:gd name="connsiteX1129" fmla="*/ 2346607 w 5289931"/>
              <a:gd name="connsiteY1129" fmla="*/ 0 h 1456118"/>
              <a:gd name="connsiteX1130" fmla="*/ 2413582 w 5289931"/>
              <a:gd name="connsiteY1130" fmla="*/ 5091 h 1456118"/>
              <a:gd name="connsiteX1131" fmla="*/ 2445477 w 5289931"/>
              <a:gd name="connsiteY1131" fmla="*/ 0 h 1456118"/>
              <a:gd name="connsiteX1132" fmla="*/ 2467805 w 5289931"/>
              <a:gd name="connsiteY1132" fmla="*/ 25450 h 1456118"/>
              <a:gd name="connsiteX1133" fmla="*/ 2480562 w 5289931"/>
              <a:gd name="connsiteY1133" fmla="*/ 25450 h 1456118"/>
              <a:gd name="connsiteX1134" fmla="*/ 2522023 w 5289931"/>
              <a:gd name="connsiteY1134" fmla="*/ 5091 h 1456118"/>
              <a:gd name="connsiteX1135" fmla="*/ 2544347 w 5289931"/>
              <a:gd name="connsiteY1135" fmla="*/ 5091 h 1456118"/>
              <a:gd name="connsiteX1136" fmla="*/ 2544347 w 5289931"/>
              <a:gd name="connsiteY1136" fmla="*/ 18662 h 1456118"/>
              <a:gd name="connsiteX1137" fmla="*/ 2566675 w 5289931"/>
              <a:gd name="connsiteY1137" fmla="*/ 11877 h 1456118"/>
              <a:gd name="connsiteX1138" fmla="*/ 2611324 w 5289931"/>
              <a:gd name="connsiteY1138" fmla="*/ 18662 h 1456118"/>
              <a:gd name="connsiteX1139" fmla="*/ 2668733 w 5289931"/>
              <a:gd name="connsiteY1139" fmla="*/ 11877 h 1456118"/>
              <a:gd name="connsiteX1140" fmla="*/ 2668733 w 5289931"/>
              <a:gd name="connsiteY1140" fmla="*/ 18662 h 1456118"/>
              <a:gd name="connsiteX1141" fmla="*/ 2691057 w 5289931"/>
              <a:gd name="connsiteY1141" fmla="*/ 11877 h 1456118"/>
              <a:gd name="connsiteX1142" fmla="*/ 2710194 w 5289931"/>
              <a:gd name="connsiteY1142" fmla="*/ 25450 h 1456118"/>
              <a:gd name="connsiteX1143" fmla="*/ 2745278 w 5289931"/>
              <a:gd name="connsiteY1143" fmla="*/ 0 h 1456118"/>
              <a:gd name="connsiteX1144" fmla="*/ 2789927 w 5289931"/>
              <a:gd name="connsiteY1144" fmla="*/ 0 h 1456118"/>
              <a:gd name="connsiteX1145" fmla="*/ 2812255 w 5289931"/>
              <a:gd name="connsiteY1145" fmla="*/ 25450 h 1456118"/>
              <a:gd name="connsiteX1146" fmla="*/ 2821822 w 5289931"/>
              <a:gd name="connsiteY1146" fmla="*/ 25450 h 1456118"/>
              <a:gd name="connsiteX1147" fmla="*/ 2844150 w 5289931"/>
              <a:gd name="connsiteY1147" fmla="*/ 5091 h 1456118"/>
              <a:gd name="connsiteX1148" fmla="*/ 2920692 w 5289931"/>
              <a:gd name="connsiteY1148" fmla="*/ 5091 h 1456118"/>
              <a:gd name="connsiteX1149" fmla="*/ 2920692 w 5289931"/>
              <a:gd name="connsiteY1149" fmla="*/ 18662 h 1456118"/>
              <a:gd name="connsiteX1150" fmla="*/ 2856907 w 5289931"/>
              <a:gd name="connsiteY1150" fmla="*/ 44110 h 1456118"/>
              <a:gd name="connsiteX1151" fmla="*/ 2789927 w 5289931"/>
              <a:gd name="connsiteY1151" fmla="*/ 30537 h 1456118"/>
              <a:gd name="connsiteX1152" fmla="*/ 2789927 w 5289931"/>
              <a:gd name="connsiteY1152" fmla="*/ 55985 h 1456118"/>
              <a:gd name="connsiteX1153" fmla="*/ 2799497 w 5289931"/>
              <a:gd name="connsiteY1153" fmla="*/ 55985 h 1456118"/>
              <a:gd name="connsiteX1154" fmla="*/ 2844150 w 5289931"/>
              <a:gd name="connsiteY1154" fmla="*/ 49199 h 1456118"/>
              <a:gd name="connsiteX1155" fmla="*/ 2866474 w 5289931"/>
              <a:gd name="connsiteY1155" fmla="*/ 55985 h 1456118"/>
              <a:gd name="connsiteX1156" fmla="*/ 2911125 w 5289931"/>
              <a:gd name="connsiteY1156" fmla="*/ 49199 h 1456118"/>
              <a:gd name="connsiteX1157" fmla="*/ 2920692 w 5289931"/>
              <a:gd name="connsiteY1157" fmla="*/ 55985 h 1456118"/>
              <a:gd name="connsiteX1158" fmla="*/ 2955777 w 5289931"/>
              <a:gd name="connsiteY1158" fmla="*/ 49199 h 1456118"/>
              <a:gd name="connsiteX1159" fmla="*/ 2955777 w 5289931"/>
              <a:gd name="connsiteY1159" fmla="*/ 44110 h 1456118"/>
              <a:gd name="connsiteX1160" fmla="*/ 2933449 w 5289931"/>
              <a:gd name="connsiteY1160" fmla="*/ 25450 h 1456118"/>
              <a:gd name="connsiteX1161" fmla="*/ 3000426 w 5289931"/>
              <a:gd name="connsiteY1161" fmla="*/ 5091 h 1456118"/>
              <a:gd name="connsiteX1162" fmla="*/ 3032320 w 5289931"/>
              <a:gd name="connsiteY1162" fmla="*/ 25450 h 1456118"/>
              <a:gd name="connsiteX1163" fmla="*/ 3032320 w 5289931"/>
              <a:gd name="connsiteY1163" fmla="*/ 30537 h 1456118"/>
              <a:gd name="connsiteX1164" fmla="*/ 3022753 w 5289931"/>
              <a:gd name="connsiteY1164" fmla="*/ 37324 h 1456118"/>
              <a:gd name="connsiteX1165" fmla="*/ 3032320 w 5289931"/>
              <a:gd name="connsiteY1165" fmla="*/ 55985 h 1456118"/>
              <a:gd name="connsiteX1166" fmla="*/ 3067402 w 5289931"/>
              <a:gd name="connsiteY1166" fmla="*/ 55985 h 1456118"/>
              <a:gd name="connsiteX1167" fmla="*/ 3067402 w 5289931"/>
              <a:gd name="connsiteY1167" fmla="*/ 49199 h 1456118"/>
              <a:gd name="connsiteX1168" fmla="*/ 3054644 w 5289931"/>
              <a:gd name="connsiteY1168" fmla="*/ 30537 h 1456118"/>
              <a:gd name="connsiteX1169" fmla="*/ 3086539 w 5289931"/>
              <a:gd name="connsiteY1169" fmla="*/ 11877 h 1456118"/>
              <a:gd name="connsiteX1170" fmla="*/ 3143947 w 5289931"/>
              <a:gd name="connsiteY1170" fmla="*/ 18662 h 1456118"/>
              <a:gd name="connsiteX1171" fmla="*/ 3153514 w 5289931"/>
              <a:gd name="connsiteY1171" fmla="*/ 5091 h 1456118"/>
              <a:gd name="connsiteX1172" fmla="*/ 3188600 w 5289931"/>
              <a:gd name="connsiteY1172" fmla="*/ 25450 h 1456118"/>
              <a:gd name="connsiteX1173" fmla="*/ 3242817 w 5289931"/>
              <a:gd name="connsiteY1173" fmla="*/ 25450 h 1456118"/>
              <a:gd name="connsiteX1174" fmla="*/ 3277900 w 5289931"/>
              <a:gd name="connsiteY1174" fmla="*/ 11877 h 1456118"/>
              <a:gd name="connsiteX1175" fmla="*/ 3287470 w 5289931"/>
              <a:gd name="connsiteY1175" fmla="*/ 11877 h 1456118"/>
              <a:gd name="connsiteX1176" fmla="*/ 3277900 w 5289931"/>
              <a:gd name="connsiteY1176" fmla="*/ 69558 h 1456118"/>
              <a:gd name="connsiteX1177" fmla="*/ 3332119 w 5289931"/>
              <a:gd name="connsiteY1177" fmla="*/ 49199 h 1456118"/>
              <a:gd name="connsiteX1178" fmla="*/ 3354447 w 5289931"/>
              <a:gd name="connsiteY1178" fmla="*/ 81432 h 1456118"/>
              <a:gd name="connsiteX1179" fmla="*/ 3430989 w 5289931"/>
              <a:gd name="connsiteY1179" fmla="*/ 44110 h 1456118"/>
              <a:gd name="connsiteX1180" fmla="*/ 3408664 w 5289931"/>
              <a:gd name="connsiteY1180" fmla="*/ 30537 h 1456118"/>
              <a:gd name="connsiteX1181" fmla="*/ 3408664 w 5289931"/>
              <a:gd name="connsiteY1181" fmla="*/ 25450 h 1456118"/>
              <a:gd name="connsiteX1182" fmla="*/ 3443747 w 5289931"/>
              <a:gd name="connsiteY1182" fmla="*/ 5091 h 1456118"/>
              <a:gd name="connsiteX1183" fmla="*/ 3453317 w 5289931"/>
              <a:gd name="connsiteY1183" fmla="*/ 5091 h 1456118"/>
              <a:gd name="connsiteX1184" fmla="*/ 3552187 w 5289931"/>
              <a:gd name="connsiteY1184" fmla="*/ 62770 h 1456118"/>
              <a:gd name="connsiteX1185" fmla="*/ 3584080 w 5289931"/>
              <a:gd name="connsiteY1185" fmla="*/ 62770 h 1456118"/>
              <a:gd name="connsiteX1186" fmla="*/ 3596838 w 5289931"/>
              <a:gd name="connsiteY1186" fmla="*/ 49199 h 1456118"/>
              <a:gd name="connsiteX1187" fmla="*/ 3564944 w 5289931"/>
              <a:gd name="connsiteY1187" fmla="*/ 30537 h 1456118"/>
              <a:gd name="connsiteX1188" fmla="*/ 3584080 w 5289931"/>
              <a:gd name="connsiteY1188" fmla="*/ 25450 h 1456118"/>
              <a:gd name="connsiteX1189" fmla="*/ 3619162 w 5289931"/>
              <a:gd name="connsiteY1189" fmla="*/ 25450 h 1456118"/>
              <a:gd name="connsiteX1190" fmla="*/ 3628729 w 5289931"/>
              <a:gd name="connsiteY1190" fmla="*/ 30537 h 1456118"/>
              <a:gd name="connsiteX1191" fmla="*/ 3654244 w 5289931"/>
              <a:gd name="connsiteY1191" fmla="*/ 25450 h 1456118"/>
              <a:gd name="connsiteX1192" fmla="*/ 3673382 w 5289931"/>
              <a:gd name="connsiteY1192" fmla="*/ 30537 h 1456118"/>
              <a:gd name="connsiteX1193" fmla="*/ 3708464 w 5289931"/>
              <a:gd name="connsiteY1193" fmla="*/ 5091 h 1456118"/>
              <a:gd name="connsiteX1194" fmla="*/ 3740357 w 5289931"/>
              <a:gd name="connsiteY1194" fmla="*/ 25450 h 1456118"/>
              <a:gd name="connsiteX1195" fmla="*/ 3794579 w 5289931"/>
              <a:gd name="connsiteY1195" fmla="*/ 25450 h 1456118"/>
              <a:gd name="connsiteX1196" fmla="*/ 3829662 w 5289931"/>
              <a:gd name="connsiteY1196" fmla="*/ 11877 h 1456118"/>
              <a:gd name="connsiteX1197" fmla="*/ 3839229 w 5289931"/>
              <a:gd name="connsiteY1197" fmla="*/ 44110 h 1456118"/>
              <a:gd name="connsiteX1198" fmla="*/ 3864744 w 5289931"/>
              <a:gd name="connsiteY1198" fmla="*/ 37324 h 1456118"/>
              <a:gd name="connsiteX1199" fmla="*/ 3851986 w 5289931"/>
              <a:gd name="connsiteY1199" fmla="*/ 25450 h 1456118"/>
              <a:gd name="connsiteX1200" fmla="*/ 3874312 w 5289931"/>
              <a:gd name="connsiteY1200" fmla="*/ 11877 h 1456118"/>
              <a:gd name="connsiteX1201" fmla="*/ 3883879 w 5289931"/>
              <a:gd name="connsiteY1201" fmla="*/ 11877 h 1456118"/>
              <a:gd name="connsiteX1202" fmla="*/ 3918962 w 5289931"/>
              <a:gd name="connsiteY1202" fmla="*/ 25450 h 1456118"/>
              <a:gd name="connsiteX1203" fmla="*/ 3941289 w 5289931"/>
              <a:gd name="connsiteY1203" fmla="*/ 18662 h 1456118"/>
              <a:gd name="connsiteX1204" fmla="*/ 3985938 w 5289931"/>
              <a:gd name="connsiteY1204" fmla="*/ 25450 h 1456118"/>
              <a:gd name="connsiteX1205" fmla="*/ 3995507 w 5289931"/>
              <a:gd name="connsiteY1205" fmla="*/ 18662 h 1456118"/>
              <a:gd name="connsiteX1206" fmla="*/ 4017832 w 5289931"/>
              <a:gd name="connsiteY1206" fmla="*/ 25450 h 1456118"/>
              <a:gd name="connsiteX1207" fmla="*/ 4049726 w 5289931"/>
              <a:gd name="connsiteY1207" fmla="*/ 11877 h 1456118"/>
              <a:gd name="connsiteX1208" fmla="*/ 4107136 w 5289931"/>
              <a:gd name="connsiteY1208" fmla="*/ 11877 h 1456118"/>
              <a:gd name="connsiteX1209" fmla="*/ 4126272 w 5289931"/>
              <a:gd name="connsiteY1209" fmla="*/ 18662 h 1456118"/>
              <a:gd name="connsiteX1210" fmla="*/ 4139029 w 5289931"/>
              <a:gd name="connsiteY1210" fmla="*/ 11877 h 1456118"/>
              <a:gd name="connsiteX1211" fmla="*/ 4151787 w 5289931"/>
              <a:gd name="connsiteY1211" fmla="*/ 30537 h 1456118"/>
              <a:gd name="connsiteX1212" fmla="*/ 4206006 w 5289931"/>
              <a:gd name="connsiteY1212" fmla="*/ 30537 h 1456118"/>
              <a:gd name="connsiteX1213" fmla="*/ 4215573 w 5289931"/>
              <a:gd name="connsiteY1213" fmla="*/ 37324 h 1456118"/>
              <a:gd name="connsiteX1214" fmla="*/ 4250657 w 5289931"/>
              <a:gd name="connsiteY1214" fmla="*/ 30537 h 1456118"/>
              <a:gd name="connsiteX1215" fmla="*/ 4241089 w 5289931"/>
              <a:gd name="connsiteY1215" fmla="*/ 18662 h 1456118"/>
              <a:gd name="connsiteX1216" fmla="*/ 4241089 w 5289931"/>
              <a:gd name="connsiteY1216" fmla="*/ 11877 h 1456118"/>
              <a:gd name="connsiteX1217" fmla="*/ 4260224 w 5289931"/>
              <a:gd name="connsiteY1217" fmla="*/ 30537 h 1456118"/>
              <a:gd name="connsiteX1218" fmla="*/ 4285739 w 5289931"/>
              <a:gd name="connsiteY1218" fmla="*/ 30537 h 1456118"/>
              <a:gd name="connsiteX1219" fmla="*/ 4317634 w 5289931"/>
              <a:gd name="connsiteY1219" fmla="*/ 18662 h 1456118"/>
              <a:gd name="connsiteX1220" fmla="*/ 4327201 w 5289931"/>
              <a:gd name="connsiteY1220" fmla="*/ 18662 h 1456118"/>
              <a:gd name="connsiteX1221" fmla="*/ 4362283 w 5289931"/>
              <a:gd name="connsiteY1221" fmla="*/ 30537 h 1456118"/>
              <a:gd name="connsiteX1222" fmla="*/ 4371852 w 5289931"/>
              <a:gd name="connsiteY1222" fmla="*/ 30537 h 1456118"/>
              <a:gd name="connsiteX1223" fmla="*/ 4371852 w 5289931"/>
              <a:gd name="connsiteY1223" fmla="*/ 18662 h 1456118"/>
              <a:gd name="connsiteX1224" fmla="*/ 4438829 w 5289931"/>
              <a:gd name="connsiteY1224" fmla="*/ 18662 h 1456118"/>
              <a:gd name="connsiteX1225" fmla="*/ 4451586 w 5289931"/>
              <a:gd name="connsiteY1225" fmla="*/ 25450 h 1456118"/>
              <a:gd name="connsiteX1226" fmla="*/ 4470722 w 5289931"/>
              <a:gd name="connsiteY1226" fmla="*/ 18662 h 1456118"/>
              <a:gd name="connsiteX1227" fmla="*/ 4502617 w 5289931"/>
              <a:gd name="connsiteY1227" fmla="*/ 18662 h 1456118"/>
              <a:gd name="connsiteX1228" fmla="*/ 4560024 w 5289931"/>
              <a:gd name="connsiteY1228" fmla="*/ 37324 h 1456118"/>
              <a:gd name="connsiteX1229" fmla="*/ 4572781 w 5289931"/>
              <a:gd name="connsiteY1229" fmla="*/ 18662 h 1456118"/>
              <a:gd name="connsiteX1230" fmla="*/ 4783279 w 5289931"/>
              <a:gd name="connsiteY1230" fmla="*/ 30537 h 1456118"/>
              <a:gd name="connsiteX1231" fmla="*/ 4792849 w 5289931"/>
              <a:gd name="connsiteY1231" fmla="*/ 25450 h 1456118"/>
              <a:gd name="connsiteX1232" fmla="*/ 5146866 w 5289931"/>
              <a:gd name="connsiteY1232" fmla="*/ 120453 h 1456118"/>
              <a:gd name="connsiteX1233" fmla="*/ 5146866 w 5289931"/>
              <a:gd name="connsiteY1233" fmla="*/ 139113 h 1456118"/>
              <a:gd name="connsiteX1234" fmla="*/ 5134109 w 5289931"/>
              <a:gd name="connsiteY1234" fmla="*/ 145899 h 1456118"/>
              <a:gd name="connsiteX1235" fmla="*/ 5146866 w 5289931"/>
              <a:gd name="connsiteY1235" fmla="*/ 157774 h 1456118"/>
              <a:gd name="connsiteX1236" fmla="*/ 5136620 w 5289931"/>
              <a:gd name="connsiteY1236" fmla="*/ 175941 h 1456118"/>
              <a:gd name="connsiteX1237" fmla="*/ 5201426 w 5289931"/>
              <a:gd name="connsiteY1237" fmla="*/ 184844 h 1456118"/>
              <a:gd name="connsiteX1238" fmla="*/ 5289931 w 5289931"/>
              <a:gd name="connsiteY1238" fmla="*/ 243373 h 1456118"/>
              <a:gd name="connsiteX1239" fmla="*/ 5289931 w 5289931"/>
              <a:gd name="connsiteY1239" fmla="*/ 262034 h 1456118"/>
              <a:gd name="connsiteX1240" fmla="*/ 5277173 w 5289931"/>
              <a:gd name="connsiteY1240" fmla="*/ 268819 h 1456118"/>
              <a:gd name="connsiteX1241" fmla="*/ 5289931 w 5289931"/>
              <a:gd name="connsiteY1241" fmla="*/ 280694 h 1456118"/>
              <a:gd name="connsiteX1242" fmla="*/ 5226146 w 5289931"/>
              <a:gd name="connsiteY1242" fmla="*/ 382485 h 1456118"/>
              <a:gd name="connsiteX1243" fmla="*/ 4849802 w 5289931"/>
              <a:gd name="connsiteY1243" fmla="*/ 419807 h 1456118"/>
              <a:gd name="connsiteX1244" fmla="*/ 4849802 w 5289931"/>
              <a:gd name="connsiteY1244" fmla="*/ 413022 h 1456118"/>
              <a:gd name="connsiteX1245" fmla="*/ 4827256 w 5289931"/>
              <a:gd name="connsiteY1245" fmla="*/ 416151 h 1456118"/>
              <a:gd name="connsiteX1246" fmla="*/ 4834310 w 5289931"/>
              <a:gd name="connsiteY1246" fmla="*/ 424123 h 1456118"/>
              <a:gd name="connsiteX1247" fmla="*/ 4847067 w 5289931"/>
              <a:gd name="connsiteY1247" fmla="*/ 461448 h 1456118"/>
              <a:gd name="connsiteX1248" fmla="*/ 4813580 w 5289931"/>
              <a:gd name="connsiteY1248" fmla="*/ 480956 h 1456118"/>
              <a:gd name="connsiteX1249" fmla="*/ 4807913 w 5289931"/>
              <a:gd name="connsiteY1249" fmla="*/ 489365 h 1456118"/>
              <a:gd name="connsiteX1250" fmla="*/ 4824286 w 5289931"/>
              <a:gd name="connsiteY1250" fmla="*/ 489365 h 1456118"/>
              <a:gd name="connsiteX1251" fmla="*/ 4977374 w 5289931"/>
              <a:gd name="connsiteY1251" fmla="*/ 547044 h 1456118"/>
              <a:gd name="connsiteX1252" fmla="*/ 4990131 w 5289931"/>
              <a:gd name="connsiteY1252" fmla="*/ 584368 h 1456118"/>
              <a:gd name="connsiteX1253" fmla="*/ 4956644 w 5289931"/>
              <a:gd name="connsiteY1253" fmla="*/ 603876 h 1456118"/>
              <a:gd name="connsiteX1254" fmla="*/ 4937753 w 5289931"/>
              <a:gd name="connsiteY1254" fmla="*/ 631905 h 1456118"/>
              <a:gd name="connsiteX1255" fmla="*/ 5030225 w 5289931"/>
              <a:gd name="connsiteY1255" fmla="*/ 620864 h 1456118"/>
              <a:gd name="connsiteX1256" fmla="*/ 5071688 w 5289931"/>
              <a:gd name="connsiteY1256" fmla="*/ 627649 h 1456118"/>
              <a:gd name="connsiteX1257" fmla="*/ 5160989 w 5289931"/>
              <a:gd name="connsiteY1257" fmla="*/ 608987 h 1456118"/>
              <a:gd name="connsiteX1258" fmla="*/ 5160989 w 5289931"/>
              <a:gd name="connsiteY1258" fmla="*/ 614078 h 1456118"/>
              <a:gd name="connsiteX1259" fmla="*/ 5186504 w 5289931"/>
              <a:gd name="connsiteY1259" fmla="*/ 608987 h 1456118"/>
              <a:gd name="connsiteX1260" fmla="*/ 5218398 w 5289931"/>
              <a:gd name="connsiteY1260" fmla="*/ 627649 h 1456118"/>
              <a:gd name="connsiteX1261" fmla="*/ 5218398 w 5289931"/>
              <a:gd name="connsiteY1261" fmla="*/ 639524 h 1456118"/>
              <a:gd name="connsiteX1262" fmla="*/ 5196073 w 5289931"/>
              <a:gd name="connsiteY1262" fmla="*/ 658186 h 1456118"/>
              <a:gd name="connsiteX1263" fmla="*/ 5218398 w 5289931"/>
              <a:gd name="connsiteY1263" fmla="*/ 678543 h 1456118"/>
              <a:gd name="connsiteX1264" fmla="*/ 5218398 w 5289931"/>
              <a:gd name="connsiteY1264" fmla="*/ 722653 h 1456118"/>
              <a:gd name="connsiteX1265" fmla="*/ 5196073 w 5289931"/>
              <a:gd name="connsiteY1265" fmla="*/ 722653 h 1456118"/>
              <a:gd name="connsiteX1266" fmla="*/ 5205641 w 5289931"/>
              <a:gd name="connsiteY1266" fmla="*/ 753189 h 1456118"/>
              <a:gd name="connsiteX1267" fmla="*/ 5173747 w 5289931"/>
              <a:gd name="connsiteY1267" fmla="*/ 773548 h 1456118"/>
              <a:gd name="connsiteX1268" fmla="*/ 5129095 w 5289931"/>
              <a:gd name="connsiteY1268" fmla="*/ 773548 h 1456118"/>
              <a:gd name="connsiteX1269" fmla="*/ 5092711 w 5289931"/>
              <a:gd name="connsiteY1269" fmla="*/ 775421 h 1456118"/>
              <a:gd name="connsiteX1270" fmla="*/ 5108267 w 5289931"/>
              <a:gd name="connsiteY1270" fmla="*/ 797934 h 1456118"/>
              <a:gd name="connsiteX1271" fmla="*/ 5108267 w 5289931"/>
              <a:gd name="connsiteY1271" fmla="*/ 816594 h 1456118"/>
              <a:gd name="connsiteX1272" fmla="*/ 5095510 w 5289931"/>
              <a:gd name="connsiteY1272" fmla="*/ 823380 h 1456118"/>
              <a:gd name="connsiteX1273" fmla="*/ 5108267 w 5289931"/>
              <a:gd name="connsiteY1273" fmla="*/ 835255 h 1456118"/>
              <a:gd name="connsiteX1274" fmla="*/ 5098021 w 5289931"/>
              <a:gd name="connsiteY1274" fmla="*/ 853422 h 1456118"/>
              <a:gd name="connsiteX1275" fmla="*/ 5162827 w 5289931"/>
              <a:gd name="connsiteY1275" fmla="*/ 862325 h 1456118"/>
              <a:gd name="connsiteX1276" fmla="*/ 5251332 w 5289931"/>
              <a:gd name="connsiteY1276" fmla="*/ 920854 h 1456118"/>
              <a:gd name="connsiteX1277" fmla="*/ 5251332 w 5289931"/>
              <a:gd name="connsiteY1277" fmla="*/ 939515 h 1456118"/>
              <a:gd name="connsiteX1278" fmla="*/ 5238574 w 5289931"/>
              <a:gd name="connsiteY1278" fmla="*/ 946300 h 1456118"/>
              <a:gd name="connsiteX1279" fmla="*/ 5251332 w 5289931"/>
              <a:gd name="connsiteY1279" fmla="*/ 958175 h 1456118"/>
              <a:gd name="connsiteX1280" fmla="*/ 5187547 w 5289931"/>
              <a:gd name="connsiteY1280" fmla="*/ 1059966 h 1456118"/>
              <a:gd name="connsiteX1281" fmla="*/ 4811203 w 5289931"/>
              <a:gd name="connsiteY1281" fmla="*/ 1097288 h 1456118"/>
              <a:gd name="connsiteX1282" fmla="*/ 4811203 w 5289931"/>
              <a:gd name="connsiteY1282" fmla="*/ 1090503 h 1456118"/>
              <a:gd name="connsiteX1283" fmla="*/ 4788657 w 5289931"/>
              <a:gd name="connsiteY1283" fmla="*/ 1093632 h 1456118"/>
              <a:gd name="connsiteX1284" fmla="*/ 4795711 w 5289931"/>
              <a:gd name="connsiteY1284" fmla="*/ 1101604 h 1456118"/>
              <a:gd name="connsiteX1285" fmla="*/ 4808468 w 5289931"/>
              <a:gd name="connsiteY1285" fmla="*/ 1138929 h 1456118"/>
              <a:gd name="connsiteX1286" fmla="*/ 4774981 w 5289931"/>
              <a:gd name="connsiteY1286" fmla="*/ 1158437 h 1456118"/>
              <a:gd name="connsiteX1287" fmla="*/ 4769314 w 5289931"/>
              <a:gd name="connsiteY1287" fmla="*/ 1166846 h 1456118"/>
              <a:gd name="connsiteX1288" fmla="*/ 4785687 w 5289931"/>
              <a:gd name="connsiteY1288" fmla="*/ 1166846 h 1456118"/>
              <a:gd name="connsiteX1289" fmla="*/ 4938775 w 5289931"/>
              <a:gd name="connsiteY1289" fmla="*/ 1224525 h 1456118"/>
              <a:gd name="connsiteX1290" fmla="*/ 4951533 w 5289931"/>
              <a:gd name="connsiteY1290" fmla="*/ 1261849 h 1456118"/>
              <a:gd name="connsiteX1291" fmla="*/ 4918045 w 5289931"/>
              <a:gd name="connsiteY1291" fmla="*/ 1281357 h 1456118"/>
              <a:gd name="connsiteX1292" fmla="*/ 4899154 w 5289931"/>
              <a:gd name="connsiteY1292" fmla="*/ 1309386 h 1456118"/>
              <a:gd name="connsiteX1293" fmla="*/ 4991625 w 5289931"/>
              <a:gd name="connsiteY1293" fmla="*/ 1298345 h 1456118"/>
              <a:gd name="connsiteX1294" fmla="*/ 5033089 w 5289931"/>
              <a:gd name="connsiteY1294" fmla="*/ 1305130 h 1456118"/>
              <a:gd name="connsiteX1295" fmla="*/ 5122390 w 5289931"/>
              <a:gd name="connsiteY1295" fmla="*/ 1286468 h 1456118"/>
              <a:gd name="connsiteX1296" fmla="*/ 5122390 w 5289931"/>
              <a:gd name="connsiteY1296" fmla="*/ 1291559 h 1456118"/>
              <a:gd name="connsiteX1297" fmla="*/ 5147905 w 5289931"/>
              <a:gd name="connsiteY1297" fmla="*/ 1286468 h 1456118"/>
              <a:gd name="connsiteX1298" fmla="*/ 5179799 w 5289931"/>
              <a:gd name="connsiteY1298" fmla="*/ 1305130 h 1456118"/>
              <a:gd name="connsiteX1299" fmla="*/ 5179799 w 5289931"/>
              <a:gd name="connsiteY1299" fmla="*/ 1317005 h 1456118"/>
              <a:gd name="connsiteX1300" fmla="*/ 5157474 w 5289931"/>
              <a:gd name="connsiteY1300" fmla="*/ 1335667 h 1456118"/>
              <a:gd name="connsiteX1301" fmla="*/ 5179799 w 5289931"/>
              <a:gd name="connsiteY1301" fmla="*/ 1356024 h 1456118"/>
              <a:gd name="connsiteX1302" fmla="*/ 5179799 w 5289931"/>
              <a:gd name="connsiteY1302" fmla="*/ 1400134 h 1456118"/>
              <a:gd name="connsiteX1303" fmla="*/ 5157474 w 5289931"/>
              <a:gd name="connsiteY1303" fmla="*/ 1400134 h 1456118"/>
              <a:gd name="connsiteX1304" fmla="*/ 5167041 w 5289931"/>
              <a:gd name="connsiteY1304" fmla="*/ 1430670 h 1456118"/>
              <a:gd name="connsiteX1305" fmla="*/ 5135148 w 5289931"/>
              <a:gd name="connsiteY1305" fmla="*/ 1451029 h 1456118"/>
              <a:gd name="connsiteX1306" fmla="*/ 5090496 w 5289931"/>
              <a:gd name="connsiteY1306" fmla="*/ 1451029 h 1456118"/>
              <a:gd name="connsiteX1307" fmla="*/ 4991625 w 5289931"/>
              <a:gd name="connsiteY1307" fmla="*/ 1456118 h 145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Lst>
            <a:rect l="l" t="t" r="r" b="b"/>
            <a:pathLst>
              <a:path w="5289931" h="1456118">
                <a:moveTo>
                  <a:pt x="1042158" y="18662"/>
                </a:moveTo>
                <a:lnTo>
                  <a:pt x="1042158" y="11876"/>
                </a:lnTo>
                <a:lnTo>
                  <a:pt x="1016643" y="11876"/>
                </a:lnTo>
                <a:lnTo>
                  <a:pt x="1016643" y="18662"/>
                </a:lnTo>
                <a:close/>
                <a:moveTo>
                  <a:pt x="4062484" y="30537"/>
                </a:moveTo>
                <a:lnTo>
                  <a:pt x="4062484" y="18662"/>
                </a:lnTo>
                <a:lnTo>
                  <a:pt x="4049726" y="18662"/>
                </a:lnTo>
                <a:lnTo>
                  <a:pt x="4049726" y="30537"/>
                </a:lnTo>
                <a:close/>
                <a:moveTo>
                  <a:pt x="2203088" y="37324"/>
                </a:moveTo>
                <a:lnTo>
                  <a:pt x="2203088" y="30537"/>
                </a:lnTo>
                <a:lnTo>
                  <a:pt x="2180760" y="30537"/>
                </a:lnTo>
                <a:lnTo>
                  <a:pt x="2180760" y="37324"/>
                </a:lnTo>
                <a:close/>
                <a:moveTo>
                  <a:pt x="3332119" y="44110"/>
                </a:moveTo>
                <a:lnTo>
                  <a:pt x="3319364" y="44110"/>
                </a:lnTo>
                <a:cubicBezTo>
                  <a:pt x="3304479" y="42978"/>
                  <a:pt x="3297037" y="38456"/>
                  <a:pt x="3297037" y="30537"/>
                </a:cubicBezTo>
                <a:cubicBezTo>
                  <a:pt x="3297037" y="24883"/>
                  <a:pt x="3319364" y="16399"/>
                  <a:pt x="3364014" y="5091"/>
                </a:cubicBezTo>
                <a:cubicBezTo>
                  <a:pt x="3378898" y="5091"/>
                  <a:pt x="3386340" y="9614"/>
                  <a:pt x="3386340" y="18662"/>
                </a:cubicBezTo>
                <a:lnTo>
                  <a:pt x="3408664" y="11877"/>
                </a:lnTo>
                <a:lnTo>
                  <a:pt x="3418235" y="11877"/>
                </a:lnTo>
                <a:cubicBezTo>
                  <a:pt x="3416106" y="20923"/>
                  <a:pt x="3409728" y="25450"/>
                  <a:pt x="3399097" y="25450"/>
                </a:cubicBezTo>
                <a:lnTo>
                  <a:pt x="3386340" y="25450"/>
                </a:lnTo>
                <a:lnTo>
                  <a:pt x="3364014" y="18662"/>
                </a:lnTo>
                <a:cubicBezTo>
                  <a:pt x="3342751" y="28842"/>
                  <a:pt x="3332119" y="37324"/>
                  <a:pt x="3332119" y="44110"/>
                </a:cubicBezTo>
                <a:close/>
                <a:moveTo>
                  <a:pt x="895449" y="49197"/>
                </a:moveTo>
                <a:cubicBezTo>
                  <a:pt x="912458" y="48067"/>
                  <a:pt x="920962" y="44110"/>
                  <a:pt x="920962" y="37322"/>
                </a:cubicBezTo>
                <a:lnTo>
                  <a:pt x="895449" y="37322"/>
                </a:lnTo>
                <a:close/>
                <a:moveTo>
                  <a:pt x="1042158" y="49199"/>
                </a:moveTo>
                <a:lnTo>
                  <a:pt x="1042158" y="44110"/>
                </a:lnTo>
                <a:lnTo>
                  <a:pt x="1016643" y="44110"/>
                </a:lnTo>
                <a:lnTo>
                  <a:pt x="1016643" y="49199"/>
                </a:lnTo>
                <a:close/>
                <a:moveTo>
                  <a:pt x="1284551" y="49199"/>
                </a:moveTo>
                <a:lnTo>
                  <a:pt x="1284551" y="44110"/>
                </a:lnTo>
                <a:lnTo>
                  <a:pt x="1262225" y="44110"/>
                </a:lnTo>
                <a:lnTo>
                  <a:pt x="1262225" y="49199"/>
                </a:lnTo>
                <a:close/>
                <a:moveTo>
                  <a:pt x="1979832" y="49199"/>
                </a:moveTo>
                <a:lnTo>
                  <a:pt x="1979832" y="37324"/>
                </a:lnTo>
                <a:lnTo>
                  <a:pt x="1947938" y="37324"/>
                </a:lnTo>
                <a:lnTo>
                  <a:pt x="1947938" y="49199"/>
                </a:lnTo>
                <a:close/>
                <a:moveTo>
                  <a:pt x="2145678" y="49199"/>
                </a:moveTo>
                <a:lnTo>
                  <a:pt x="2145678" y="37324"/>
                </a:lnTo>
                <a:lnTo>
                  <a:pt x="2126542" y="37324"/>
                </a:lnTo>
                <a:cubicBezTo>
                  <a:pt x="2126542" y="45240"/>
                  <a:pt x="2132920" y="49199"/>
                  <a:pt x="2145678" y="49199"/>
                </a:cubicBezTo>
                <a:close/>
                <a:moveTo>
                  <a:pt x="2324282" y="49199"/>
                </a:moveTo>
                <a:lnTo>
                  <a:pt x="2292388" y="30537"/>
                </a:lnTo>
                <a:cubicBezTo>
                  <a:pt x="2277507" y="35061"/>
                  <a:pt x="2265810" y="37324"/>
                  <a:pt x="2257306" y="37324"/>
                </a:cubicBezTo>
                <a:cubicBezTo>
                  <a:pt x="2257306" y="45240"/>
                  <a:pt x="2264749" y="49199"/>
                  <a:pt x="2279630" y="49199"/>
                </a:cubicBezTo>
                <a:cubicBezTo>
                  <a:pt x="2288136" y="49199"/>
                  <a:pt x="2292388" y="47503"/>
                  <a:pt x="2292388" y="44110"/>
                </a:cubicBezTo>
                <a:lnTo>
                  <a:pt x="2311525" y="49199"/>
                </a:lnTo>
                <a:close/>
                <a:moveTo>
                  <a:pt x="2378500" y="49199"/>
                </a:moveTo>
                <a:lnTo>
                  <a:pt x="2378500" y="30537"/>
                </a:lnTo>
                <a:lnTo>
                  <a:pt x="2368935" y="30537"/>
                </a:lnTo>
                <a:lnTo>
                  <a:pt x="2368935" y="49199"/>
                </a:lnTo>
                <a:close/>
                <a:moveTo>
                  <a:pt x="2589000" y="49199"/>
                </a:moveTo>
                <a:lnTo>
                  <a:pt x="2589000" y="30537"/>
                </a:lnTo>
                <a:lnTo>
                  <a:pt x="2579433" y="30537"/>
                </a:lnTo>
                <a:cubicBezTo>
                  <a:pt x="2579433" y="35061"/>
                  <a:pt x="2575178" y="41282"/>
                  <a:pt x="2566675" y="49199"/>
                </a:cubicBezTo>
                <a:close/>
                <a:moveTo>
                  <a:pt x="3143947" y="49199"/>
                </a:moveTo>
                <a:cubicBezTo>
                  <a:pt x="3158833" y="48069"/>
                  <a:pt x="3166272" y="44110"/>
                  <a:pt x="3166272" y="37324"/>
                </a:cubicBezTo>
                <a:lnTo>
                  <a:pt x="3131190" y="37324"/>
                </a:lnTo>
                <a:lnTo>
                  <a:pt x="3076972" y="44110"/>
                </a:lnTo>
                <a:lnTo>
                  <a:pt x="3076972" y="49199"/>
                </a:lnTo>
                <a:close/>
                <a:moveTo>
                  <a:pt x="1131460" y="55984"/>
                </a:moveTo>
                <a:lnTo>
                  <a:pt x="1131460" y="44110"/>
                </a:lnTo>
                <a:lnTo>
                  <a:pt x="1118702" y="44110"/>
                </a:lnTo>
                <a:lnTo>
                  <a:pt x="1118702" y="55984"/>
                </a:lnTo>
                <a:close/>
                <a:moveTo>
                  <a:pt x="1482290" y="55985"/>
                </a:moveTo>
                <a:cubicBezTo>
                  <a:pt x="1497174" y="54855"/>
                  <a:pt x="1504616" y="50895"/>
                  <a:pt x="1504616" y="44110"/>
                </a:cubicBezTo>
                <a:lnTo>
                  <a:pt x="1504616" y="37324"/>
                </a:lnTo>
                <a:lnTo>
                  <a:pt x="1495047" y="37324"/>
                </a:lnTo>
                <a:cubicBezTo>
                  <a:pt x="1482290" y="37324"/>
                  <a:pt x="1471659" y="43543"/>
                  <a:pt x="1463156" y="55985"/>
                </a:cubicBezTo>
                <a:close/>
                <a:moveTo>
                  <a:pt x="1670463" y="55985"/>
                </a:moveTo>
                <a:lnTo>
                  <a:pt x="1670463" y="37324"/>
                </a:lnTo>
                <a:lnTo>
                  <a:pt x="1629003" y="37324"/>
                </a:lnTo>
                <a:cubicBezTo>
                  <a:pt x="1635381" y="45240"/>
                  <a:pt x="1638570" y="51462"/>
                  <a:pt x="1638570" y="55985"/>
                </a:cubicBezTo>
                <a:close/>
                <a:moveTo>
                  <a:pt x="1724682" y="55985"/>
                </a:moveTo>
                <a:cubicBezTo>
                  <a:pt x="1724682" y="48069"/>
                  <a:pt x="1718303" y="44110"/>
                  <a:pt x="1705545" y="44110"/>
                </a:cubicBezTo>
                <a:lnTo>
                  <a:pt x="1705545" y="55985"/>
                </a:lnTo>
                <a:close/>
                <a:moveTo>
                  <a:pt x="1826743" y="55985"/>
                </a:moveTo>
                <a:lnTo>
                  <a:pt x="1826743" y="30537"/>
                </a:lnTo>
                <a:cubicBezTo>
                  <a:pt x="1813985" y="35061"/>
                  <a:pt x="1803351" y="37324"/>
                  <a:pt x="1794848" y="37324"/>
                </a:cubicBezTo>
                <a:cubicBezTo>
                  <a:pt x="1801228" y="45240"/>
                  <a:pt x="1804415" y="51462"/>
                  <a:pt x="1804415" y="55985"/>
                </a:cubicBezTo>
                <a:close/>
                <a:moveTo>
                  <a:pt x="2069132" y="55985"/>
                </a:moveTo>
                <a:cubicBezTo>
                  <a:pt x="2079765" y="55985"/>
                  <a:pt x="2090396" y="49764"/>
                  <a:pt x="2101027" y="37324"/>
                </a:cubicBezTo>
                <a:lnTo>
                  <a:pt x="2069132" y="37324"/>
                </a:lnTo>
                <a:cubicBezTo>
                  <a:pt x="2054250" y="37324"/>
                  <a:pt x="2046808" y="41282"/>
                  <a:pt x="2046808" y="49199"/>
                </a:cubicBezTo>
                <a:close/>
                <a:moveTo>
                  <a:pt x="2512454" y="55985"/>
                </a:moveTo>
                <a:lnTo>
                  <a:pt x="2512454" y="30537"/>
                </a:lnTo>
                <a:lnTo>
                  <a:pt x="2480562" y="30537"/>
                </a:lnTo>
                <a:lnTo>
                  <a:pt x="2480562" y="37324"/>
                </a:lnTo>
                <a:cubicBezTo>
                  <a:pt x="2480562" y="42978"/>
                  <a:pt x="2491192" y="49199"/>
                  <a:pt x="2512454" y="55985"/>
                </a:cubicBezTo>
                <a:close/>
                <a:moveTo>
                  <a:pt x="2691057" y="55985"/>
                </a:moveTo>
                <a:cubicBezTo>
                  <a:pt x="2703815" y="54855"/>
                  <a:pt x="2710194" y="50895"/>
                  <a:pt x="2710194" y="44110"/>
                </a:cubicBezTo>
                <a:lnTo>
                  <a:pt x="2691057" y="37324"/>
                </a:lnTo>
                <a:lnTo>
                  <a:pt x="2678300" y="37324"/>
                </a:lnTo>
                <a:lnTo>
                  <a:pt x="2678300" y="55985"/>
                </a:lnTo>
                <a:close/>
                <a:moveTo>
                  <a:pt x="2987669" y="55985"/>
                </a:moveTo>
                <a:cubicBezTo>
                  <a:pt x="3002553" y="54855"/>
                  <a:pt x="3009995" y="50895"/>
                  <a:pt x="3009995" y="44110"/>
                </a:cubicBezTo>
                <a:lnTo>
                  <a:pt x="2978102" y="30537"/>
                </a:lnTo>
                <a:cubicBezTo>
                  <a:pt x="2978102" y="35061"/>
                  <a:pt x="2973850" y="41282"/>
                  <a:pt x="2965344" y="49199"/>
                </a:cubicBezTo>
                <a:close/>
                <a:moveTo>
                  <a:pt x="3198167" y="55985"/>
                </a:moveTo>
                <a:lnTo>
                  <a:pt x="3252384" y="49199"/>
                </a:lnTo>
                <a:lnTo>
                  <a:pt x="3242817" y="37324"/>
                </a:lnTo>
                <a:cubicBezTo>
                  <a:pt x="3232188" y="41847"/>
                  <a:pt x="3214115" y="44110"/>
                  <a:pt x="3188600" y="44110"/>
                </a:cubicBezTo>
                <a:lnTo>
                  <a:pt x="3188600" y="55985"/>
                </a:lnTo>
                <a:close/>
                <a:moveTo>
                  <a:pt x="4116702" y="55985"/>
                </a:moveTo>
                <a:lnTo>
                  <a:pt x="4116702" y="44110"/>
                </a:lnTo>
                <a:lnTo>
                  <a:pt x="4107136" y="44110"/>
                </a:lnTo>
                <a:lnTo>
                  <a:pt x="4107136" y="55985"/>
                </a:lnTo>
                <a:close/>
                <a:moveTo>
                  <a:pt x="3462884" y="62770"/>
                </a:moveTo>
                <a:lnTo>
                  <a:pt x="3475641" y="49199"/>
                </a:lnTo>
                <a:lnTo>
                  <a:pt x="3453317" y="44110"/>
                </a:lnTo>
                <a:lnTo>
                  <a:pt x="3443747" y="44110"/>
                </a:lnTo>
                <a:lnTo>
                  <a:pt x="3443747" y="49199"/>
                </a:lnTo>
                <a:cubicBezTo>
                  <a:pt x="3443747" y="58248"/>
                  <a:pt x="3450126" y="62770"/>
                  <a:pt x="3462884" y="62770"/>
                </a:cubicBezTo>
                <a:close/>
                <a:moveTo>
                  <a:pt x="3619162" y="62770"/>
                </a:moveTo>
                <a:lnTo>
                  <a:pt x="3619162" y="44110"/>
                </a:lnTo>
                <a:lnTo>
                  <a:pt x="3609594" y="44110"/>
                </a:lnTo>
                <a:lnTo>
                  <a:pt x="3609594" y="62770"/>
                </a:lnTo>
                <a:close/>
                <a:moveTo>
                  <a:pt x="3807334" y="62770"/>
                </a:moveTo>
                <a:lnTo>
                  <a:pt x="3820091" y="37324"/>
                </a:lnTo>
                <a:lnTo>
                  <a:pt x="3794579" y="37324"/>
                </a:lnTo>
                <a:cubicBezTo>
                  <a:pt x="3781822" y="37324"/>
                  <a:pt x="3775442" y="41282"/>
                  <a:pt x="3775442" y="49199"/>
                </a:cubicBezTo>
                <a:lnTo>
                  <a:pt x="3753116" y="44110"/>
                </a:lnTo>
                <a:lnTo>
                  <a:pt x="3740357" y="44110"/>
                </a:lnTo>
                <a:lnTo>
                  <a:pt x="3740357" y="62770"/>
                </a:lnTo>
                <a:lnTo>
                  <a:pt x="3753116" y="62770"/>
                </a:lnTo>
                <a:cubicBezTo>
                  <a:pt x="3759494" y="62770"/>
                  <a:pt x="3762685" y="60509"/>
                  <a:pt x="3762685" y="55985"/>
                </a:cubicBezTo>
                <a:lnTo>
                  <a:pt x="3785009" y="62770"/>
                </a:lnTo>
                <a:close/>
                <a:moveTo>
                  <a:pt x="3995507" y="62770"/>
                </a:moveTo>
                <a:cubicBezTo>
                  <a:pt x="4010393" y="61641"/>
                  <a:pt x="4017832" y="57116"/>
                  <a:pt x="4017832" y="49199"/>
                </a:cubicBezTo>
                <a:lnTo>
                  <a:pt x="3995507" y="44110"/>
                </a:lnTo>
                <a:lnTo>
                  <a:pt x="3985938" y="44110"/>
                </a:lnTo>
                <a:lnTo>
                  <a:pt x="3985938" y="62770"/>
                </a:lnTo>
                <a:close/>
                <a:moveTo>
                  <a:pt x="3673382" y="69558"/>
                </a:moveTo>
                <a:cubicBezTo>
                  <a:pt x="3686139" y="69558"/>
                  <a:pt x="3697833" y="62770"/>
                  <a:pt x="3708464" y="49199"/>
                </a:cubicBezTo>
                <a:lnTo>
                  <a:pt x="3686139" y="44110"/>
                </a:lnTo>
                <a:lnTo>
                  <a:pt x="3673382" y="44110"/>
                </a:lnTo>
                <a:close/>
                <a:moveTo>
                  <a:pt x="3883879" y="69558"/>
                </a:moveTo>
                <a:cubicBezTo>
                  <a:pt x="3920026" y="63902"/>
                  <a:pt x="3939161" y="55420"/>
                  <a:pt x="3941289" y="44110"/>
                </a:cubicBezTo>
                <a:lnTo>
                  <a:pt x="3883879" y="44110"/>
                </a:lnTo>
                <a:cubicBezTo>
                  <a:pt x="3883879" y="47503"/>
                  <a:pt x="3873250" y="49199"/>
                  <a:pt x="3851986" y="49199"/>
                </a:cubicBezTo>
                <a:lnTo>
                  <a:pt x="3851986" y="62770"/>
                </a:lnTo>
                <a:cubicBezTo>
                  <a:pt x="3873250" y="62770"/>
                  <a:pt x="3883879" y="65033"/>
                  <a:pt x="3883879" y="69558"/>
                </a:cubicBezTo>
                <a:close/>
                <a:moveTo>
                  <a:pt x="4206006" y="69558"/>
                </a:moveTo>
                <a:lnTo>
                  <a:pt x="4206006" y="55985"/>
                </a:lnTo>
                <a:lnTo>
                  <a:pt x="4196436" y="55985"/>
                </a:lnTo>
                <a:lnTo>
                  <a:pt x="4196436" y="69558"/>
                </a:lnTo>
                <a:close/>
                <a:moveTo>
                  <a:pt x="2435910" y="74647"/>
                </a:moveTo>
                <a:cubicBezTo>
                  <a:pt x="2435910" y="72384"/>
                  <a:pt x="2443352" y="59944"/>
                  <a:pt x="2458235" y="37324"/>
                </a:cubicBezTo>
                <a:cubicBezTo>
                  <a:pt x="2443352" y="41847"/>
                  <a:pt x="2431659" y="44110"/>
                  <a:pt x="2423153" y="44110"/>
                </a:cubicBezTo>
                <a:lnTo>
                  <a:pt x="2435910" y="55985"/>
                </a:lnTo>
                <a:lnTo>
                  <a:pt x="2423153" y="69558"/>
                </a:lnTo>
                <a:lnTo>
                  <a:pt x="2423153" y="74647"/>
                </a:lnTo>
                <a:close/>
                <a:moveTo>
                  <a:pt x="2722952" y="74647"/>
                </a:moveTo>
                <a:lnTo>
                  <a:pt x="2722952" y="69558"/>
                </a:lnTo>
                <a:lnTo>
                  <a:pt x="2700627" y="69558"/>
                </a:lnTo>
                <a:lnTo>
                  <a:pt x="2700627" y="74647"/>
                </a:lnTo>
                <a:close/>
                <a:moveTo>
                  <a:pt x="2668733" y="81432"/>
                </a:moveTo>
                <a:lnTo>
                  <a:pt x="2668733" y="69558"/>
                </a:lnTo>
                <a:lnTo>
                  <a:pt x="2655975" y="69558"/>
                </a:lnTo>
                <a:lnTo>
                  <a:pt x="2655975" y="81432"/>
                </a:lnTo>
                <a:close/>
                <a:moveTo>
                  <a:pt x="3265142" y="81432"/>
                </a:moveTo>
                <a:lnTo>
                  <a:pt x="3265142" y="69558"/>
                </a:lnTo>
                <a:lnTo>
                  <a:pt x="3252384" y="69558"/>
                </a:lnTo>
                <a:lnTo>
                  <a:pt x="3252384" y="81432"/>
                </a:lnTo>
                <a:close/>
                <a:moveTo>
                  <a:pt x="3529859" y="81432"/>
                </a:moveTo>
                <a:cubicBezTo>
                  <a:pt x="3529859" y="73515"/>
                  <a:pt x="3522420" y="69558"/>
                  <a:pt x="3507535" y="69558"/>
                </a:cubicBezTo>
                <a:lnTo>
                  <a:pt x="3507535" y="81432"/>
                </a:lnTo>
                <a:close/>
                <a:moveTo>
                  <a:pt x="3233252" y="88218"/>
                </a:moveTo>
                <a:cubicBezTo>
                  <a:pt x="3224746" y="80301"/>
                  <a:pt x="3220494" y="74082"/>
                  <a:pt x="3220494" y="69558"/>
                </a:cubicBezTo>
                <a:lnTo>
                  <a:pt x="3198167" y="69558"/>
                </a:lnTo>
                <a:cubicBezTo>
                  <a:pt x="3206673" y="77475"/>
                  <a:pt x="3210924" y="83695"/>
                  <a:pt x="3210924" y="88218"/>
                </a:cubicBezTo>
                <a:close/>
                <a:moveTo>
                  <a:pt x="2866474" y="95003"/>
                </a:moveTo>
                <a:cubicBezTo>
                  <a:pt x="2866474" y="90481"/>
                  <a:pt x="2870726" y="83695"/>
                  <a:pt x="2879232" y="74647"/>
                </a:cubicBezTo>
                <a:lnTo>
                  <a:pt x="2879232" y="69558"/>
                </a:lnTo>
                <a:lnTo>
                  <a:pt x="2866474" y="69558"/>
                </a:lnTo>
                <a:cubicBezTo>
                  <a:pt x="2866474" y="74082"/>
                  <a:pt x="2863282" y="80301"/>
                  <a:pt x="2856907" y="88218"/>
                </a:cubicBezTo>
                <a:lnTo>
                  <a:pt x="2856907" y="95003"/>
                </a:lnTo>
                <a:close/>
                <a:moveTo>
                  <a:pt x="3453317" y="106880"/>
                </a:moveTo>
                <a:lnTo>
                  <a:pt x="3453317" y="81432"/>
                </a:lnTo>
                <a:lnTo>
                  <a:pt x="3462884" y="81432"/>
                </a:lnTo>
                <a:lnTo>
                  <a:pt x="3488399" y="88218"/>
                </a:lnTo>
                <a:lnTo>
                  <a:pt x="3488399" y="74647"/>
                </a:lnTo>
                <a:lnTo>
                  <a:pt x="3462884" y="74647"/>
                </a:lnTo>
                <a:lnTo>
                  <a:pt x="3453317" y="81432"/>
                </a:lnTo>
                <a:lnTo>
                  <a:pt x="3443747" y="88218"/>
                </a:lnTo>
                <a:lnTo>
                  <a:pt x="3443747" y="106880"/>
                </a:lnTo>
                <a:close/>
                <a:moveTo>
                  <a:pt x="3265142" y="113666"/>
                </a:moveTo>
                <a:lnTo>
                  <a:pt x="3265142" y="100094"/>
                </a:lnTo>
                <a:lnTo>
                  <a:pt x="3242817" y="100094"/>
                </a:lnTo>
                <a:cubicBezTo>
                  <a:pt x="3242817" y="109141"/>
                  <a:pt x="3250261" y="113666"/>
                  <a:pt x="3265142" y="113666"/>
                </a:cubicBezTo>
                <a:close/>
                <a:moveTo>
                  <a:pt x="3386340" y="113666"/>
                </a:moveTo>
                <a:lnTo>
                  <a:pt x="3386340" y="106880"/>
                </a:lnTo>
                <a:lnTo>
                  <a:pt x="3376771" y="95003"/>
                </a:lnTo>
                <a:cubicBezTo>
                  <a:pt x="3391655" y="92742"/>
                  <a:pt x="3399097" y="88218"/>
                  <a:pt x="3399097" y="81432"/>
                </a:cubicBezTo>
                <a:lnTo>
                  <a:pt x="3399097" y="74647"/>
                </a:lnTo>
                <a:cubicBezTo>
                  <a:pt x="3369331" y="79171"/>
                  <a:pt x="3354447" y="89914"/>
                  <a:pt x="3354447" y="106880"/>
                </a:cubicBezTo>
                <a:lnTo>
                  <a:pt x="3376771" y="113666"/>
                </a:lnTo>
                <a:close/>
                <a:moveTo>
                  <a:pt x="3099296" y="120453"/>
                </a:moveTo>
                <a:cubicBezTo>
                  <a:pt x="3099296" y="115929"/>
                  <a:pt x="3102487" y="109141"/>
                  <a:pt x="3108865" y="100094"/>
                </a:cubicBezTo>
                <a:lnTo>
                  <a:pt x="3099296" y="100094"/>
                </a:lnTo>
                <a:cubicBezTo>
                  <a:pt x="3084414" y="100094"/>
                  <a:pt x="3076972" y="104619"/>
                  <a:pt x="3076972" y="113666"/>
                </a:cubicBezTo>
                <a:lnTo>
                  <a:pt x="3076972" y="120453"/>
                </a:lnTo>
                <a:close/>
                <a:moveTo>
                  <a:pt x="3143947" y="120453"/>
                </a:moveTo>
                <a:cubicBezTo>
                  <a:pt x="3154578" y="120453"/>
                  <a:pt x="3169462" y="111969"/>
                  <a:pt x="3188600" y="95003"/>
                </a:cubicBezTo>
                <a:lnTo>
                  <a:pt x="3188600" y="74647"/>
                </a:lnTo>
                <a:lnTo>
                  <a:pt x="3175842" y="74647"/>
                </a:lnTo>
                <a:cubicBezTo>
                  <a:pt x="3169462" y="74647"/>
                  <a:pt x="3154578" y="83129"/>
                  <a:pt x="3131190" y="100094"/>
                </a:cubicBezTo>
                <a:cubicBezTo>
                  <a:pt x="3139696" y="109141"/>
                  <a:pt x="3143947" y="115929"/>
                  <a:pt x="3143947" y="120453"/>
                </a:cubicBezTo>
                <a:close/>
                <a:moveTo>
                  <a:pt x="4075242" y="120453"/>
                </a:moveTo>
                <a:lnTo>
                  <a:pt x="4075242" y="106880"/>
                </a:lnTo>
                <a:lnTo>
                  <a:pt x="4062484" y="106880"/>
                </a:lnTo>
                <a:lnTo>
                  <a:pt x="4062484" y="120453"/>
                </a:lnTo>
                <a:close/>
                <a:moveTo>
                  <a:pt x="630731" y="125540"/>
                </a:moveTo>
                <a:lnTo>
                  <a:pt x="630731" y="120451"/>
                </a:lnTo>
                <a:lnTo>
                  <a:pt x="595648" y="120451"/>
                </a:lnTo>
                <a:lnTo>
                  <a:pt x="595648" y="125540"/>
                </a:lnTo>
                <a:close/>
                <a:moveTo>
                  <a:pt x="2940137" y="131065"/>
                </a:moveTo>
                <a:lnTo>
                  <a:pt x="3032320" y="113666"/>
                </a:lnTo>
                <a:lnTo>
                  <a:pt x="3032320" y="100094"/>
                </a:lnTo>
                <a:lnTo>
                  <a:pt x="2978102" y="106880"/>
                </a:lnTo>
                <a:cubicBezTo>
                  <a:pt x="2975974" y="98963"/>
                  <a:pt x="2968532" y="95003"/>
                  <a:pt x="2955777" y="95003"/>
                </a:cubicBezTo>
                <a:lnTo>
                  <a:pt x="2943020" y="95003"/>
                </a:lnTo>
                <a:cubicBezTo>
                  <a:pt x="2934513" y="95003"/>
                  <a:pt x="2923882" y="101226"/>
                  <a:pt x="2911125" y="113666"/>
                </a:cubicBezTo>
                <a:lnTo>
                  <a:pt x="2922197" y="122920"/>
                </a:lnTo>
                <a:lnTo>
                  <a:pt x="2932992" y="122920"/>
                </a:lnTo>
                <a:close/>
                <a:moveTo>
                  <a:pt x="2120637" y="133995"/>
                </a:moveTo>
                <a:lnTo>
                  <a:pt x="2103760" y="128011"/>
                </a:lnTo>
                <a:lnTo>
                  <a:pt x="2103760" y="132559"/>
                </a:lnTo>
                <a:close/>
                <a:moveTo>
                  <a:pt x="1185223" y="141582"/>
                </a:moveTo>
                <a:lnTo>
                  <a:pt x="1185223" y="134797"/>
                </a:lnTo>
                <a:lnTo>
                  <a:pt x="1168860" y="134797"/>
                </a:lnTo>
                <a:lnTo>
                  <a:pt x="1159708" y="140359"/>
                </a:lnTo>
                <a:lnTo>
                  <a:pt x="1159708" y="141582"/>
                </a:lnTo>
                <a:close/>
                <a:moveTo>
                  <a:pt x="2429626" y="145736"/>
                </a:moveTo>
                <a:lnTo>
                  <a:pt x="2478127" y="127307"/>
                </a:lnTo>
                <a:lnTo>
                  <a:pt x="2480562" y="125540"/>
                </a:lnTo>
                <a:lnTo>
                  <a:pt x="2482776" y="125540"/>
                </a:lnTo>
                <a:lnTo>
                  <a:pt x="2489672" y="122920"/>
                </a:lnTo>
                <a:cubicBezTo>
                  <a:pt x="2493926" y="122920"/>
                  <a:pt x="2516251" y="124619"/>
                  <a:pt x="2556647" y="128011"/>
                </a:cubicBezTo>
                <a:cubicBezTo>
                  <a:pt x="2571533" y="124619"/>
                  <a:pt x="2582162" y="122920"/>
                  <a:pt x="2588542" y="122920"/>
                </a:cubicBezTo>
                <a:lnTo>
                  <a:pt x="2595664" y="131038"/>
                </a:lnTo>
                <a:lnTo>
                  <a:pt x="2624082" y="125540"/>
                </a:lnTo>
                <a:cubicBezTo>
                  <a:pt x="2630460" y="125540"/>
                  <a:pt x="2633650" y="127803"/>
                  <a:pt x="2633650" y="132328"/>
                </a:cubicBezTo>
                <a:lnTo>
                  <a:pt x="2659625" y="130692"/>
                </a:lnTo>
                <a:lnTo>
                  <a:pt x="2665087" y="128011"/>
                </a:lnTo>
                <a:lnTo>
                  <a:pt x="2687412" y="128011"/>
                </a:lnTo>
                <a:lnTo>
                  <a:pt x="2687412" y="128944"/>
                </a:lnTo>
                <a:lnTo>
                  <a:pt x="2707803" y="127662"/>
                </a:lnTo>
                <a:cubicBezTo>
                  <a:pt x="2751922" y="124552"/>
                  <a:pt x="2815444" y="119886"/>
                  <a:pt x="2898367" y="113666"/>
                </a:cubicBezTo>
                <a:lnTo>
                  <a:pt x="2888799" y="100094"/>
                </a:lnTo>
                <a:lnTo>
                  <a:pt x="2866474" y="106880"/>
                </a:lnTo>
                <a:lnTo>
                  <a:pt x="2812255" y="100094"/>
                </a:lnTo>
                <a:lnTo>
                  <a:pt x="2799497" y="113666"/>
                </a:lnTo>
                <a:cubicBezTo>
                  <a:pt x="2769731" y="104619"/>
                  <a:pt x="2747403" y="100094"/>
                  <a:pt x="2732520" y="100094"/>
                </a:cubicBezTo>
                <a:cubicBezTo>
                  <a:pt x="2719763" y="104619"/>
                  <a:pt x="2705943" y="106880"/>
                  <a:pt x="2691057" y="106880"/>
                </a:cubicBezTo>
                <a:cubicBezTo>
                  <a:pt x="2682554" y="98963"/>
                  <a:pt x="2678303" y="92742"/>
                  <a:pt x="2678300" y="88218"/>
                </a:cubicBezTo>
                <a:lnTo>
                  <a:pt x="2646408" y="88218"/>
                </a:lnTo>
                <a:cubicBezTo>
                  <a:pt x="2646408" y="100659"/>
                  <a:pt x="2638966" y="106880"/>
                  <a:pt x="2624082" y="106880"/>
                </a:cubicBezTo>
                <a:cubicBezTo>
                  <a:pt x="2624082" y="100094"/>
                  <a:pt x="2609199" y="93874"/>
                  <a:pt x="2579433" y="88218"/>
                </a:cubicBezTo>
                <a:cubicBezTo>
                  <a:pt x="2577304" y="96135"/>
                  <a:pt x="2569862" y="100094"/>
                  <a:pt x="2557105" y="100094"/>
                </a:cubicBezTo>
                <a:lnTo>
                  <a:pt x="2544347" y="100094"/>
                </a:lnTo>
                <a:cubicBezTo>
                  <a:pt x="2529465" y="100094"/>
                  <a:pt x="2522023" y="93874"/>
                  <a:pt x="2522023" y="81432"/>
                </a:cubicBezTo>
                <a:lnTo>
                  <a:pt x="2502887" y="81432"/>
                </a:lnTo>
                <a:cubicBezTo>
                  <a:pt x="2502887" y="93874"/>
                  <a:pt x="2491192" y="100094"/>
                  <a:pt x="2467805" y="100094"/>
                </a:cubicBezTo>
                <a:cubicBezTo>
                  <a:pt x="2452919" y="96702"/>
                  <a:pt x="2442290" y="95003"/>
                  <a:pt x="2435910" y="95003"/>
                </a:cubicBezTo>
                <a:cubicBezTo>
                  <a:pt x="2435910" y="98396"/>
                  <a:pt x="2431659" y="100094"/>
                  <a:pt x="2423153" y="100094"/>
                </a:cubicBezTo>
                <a:cubicBezTo>
                  <a:pt x="2416775" y="92177"/>
                  <a:pt x="2413582" y="85957"/>
                  <a:pt x="2413582" y="81432"/>
                </a:cubicBezTo>
                <a:lnTo>
                  <a:pt x="2400825" y="81432"/>
                </a:lnTo>
                <a:cubicBezTo>
                  <a:pt x="2400828" y="93874"/>
                  <a:pt x="2393386" y="100094"/>
                  <a:pt x="2378500" y="100094"/>
                </a:cubicBezTo>
                <a:lnTo>
                  <a:pt x="2346607" y="88218"/>
                </a:lnTo>
                <a:cubicBezTo>
                  <a:pt x="2346607" y="96135"/>
                  <a:pt x="2301958" y="102356"/>
                  <a:pt x="2212655" y="106880"/>
                </a:cubicBezTo>
                <a:lnTo>
                  <a:pt x="2190330" y="100094"/>
                </a:lnTo>
                <a:lnTo>
                  <a:pt x="2136109" y="113666"/>
                </a:lnTo>
                <a:cubicBezTo>
                  <a:pt x="2129730" y="105749"/>
                  <a:pt x="2126542" y="97267"/>
                  <a:pt x="2126542" y="88218"/>
                </a:cubicBezTo>
                <a:lnTo>
                  <a:pt x="2101027" y="88218"/>
                </a:lnTo>
                <a:cubicBezTo>
                  <a:pt x="2101027" y="100659"/>
                  <a:pt x="2094647" y="106880"/>
                  <a:pt x="2081890" y="106880"/>
                </a:cubicBezTo>
                <a:lnTo>
                  <a:pt x="2069132" y="106880"/>
                </a:lnTo>
                <a:cubicBezTo>
                  <a:pt x="2047872" y="106880"/>
                  <a:pt x="2037241" y="104619"/>
                  <a:pt x="2037238" y="100094"/>
                </a:cubicBezTo>
                <a:lnTo>
                  <a:pt x="1979832" y="106880"/>
                </a:lnTo>
                <a:cubicBezTo>
                  <a:pt x="1916043" y="102356"/>
                  <a:pt x="1879898" y="100094"/>
                  <a:pt x="1871392" y="100094"/>
                </a:cubicBezTo>
                <a:lnTo>
                  <a:pt x="1871392" y="106880"/>
                </a:lnTo>
                <a:lnTo>
                  <a:pt x="1849067" y="100094"/>
                </a:lnTo>
                <a:lnTo>
                  <a:pt x="1839497" y="100094"/>
                </a:lnTo>
                <a:lnTo>
                  <a:pt x="1804415" y="113666"/>
                </a:lnTo>
                <a:lnTo>
                  <a:pt x="1759764" y="113666"/>
                </a:lnTo>
                <a:lnTo>
                  <a:pt x="1724682" y="100094"/>
                </a:lnTo>
                <a:lnTo>
                  <a:pt x="1715115" y="100094"/>
                </a:lnTo>
                <a:cubicBezTo>
                  <a:pt x="1695978" y="109141"/>
                  <a:pt x="1681094" y="113666"/>
                  <a:pt x="1670463" y="113666"/>
                </a:cubicBezTo>
                <a:cubicBezTo>
                  <a:pt x="1621559" y="104619"/>
                  <a:pt x="1588602" y="100094"/>
                  <a:pt x="1571593" y="100094"/>
                </a:cubicBezTo>
                <a:cubicBezTo>
                  <a:pt x="1533320" y="104619"/>
                  <a:pt x="1510995" y="106880"/>
                  <a:pt x="1504616" y="106880"/>
                </a:cubicBezTo>
                <a:lnTo>
                  <a:pt x="1482290" y="100094"/>
                </a:lnTo>
                <a:cubicBezTo>
                  <a:pt x="1444018" y="104619"/>
                  <a:pt x="1411061" y="106880"/>
                  <a:pt x="1383420" y="106880"/>
                </a:cubicBezTo>
                <a:lnTo>
                  <a:pt x="1361095" y="106880"/>
                </a:lnTo>
                <a:lnTo>
                  <a:pt x="1338770" y="100094"/>
                </a:lnTo>
                <a:cubicBezTo>
                  <a:pt x="1338770" y="104619"/>
                  <a:pt x="1335580" y="111402"/>
                  <a:pt x="1329200" y="120453"/>
                </a:cubicBezTo>
                <a:cubicBezTo>
                  <a:pt x="1201627" y="111402"/>
                  <a:pt x="1137838" y="104619"/>
                  <a:pt x="1137838" y="100094"/>
                </a:cubicBezTo>
                <a:cubicBezTo>
                  <a:pt x="1093189" y="113665"/>
                  <a:pt x="1061296" y="120453"/>
                  <a:pt x="1042158" y="120453"/>
                </a:cubicBezTo>
                <a:cubicBezTo>
                  <a:pt x="1042158" y="113665"/>
                  <a:pt x="1030465" y="106880"/>
                  <a:pt x="1007076" y="100094"/>
                </a:cubicBezTo>
                <a:lnTo>
                  <a:pt x="971993" y="100094"/>
                </a:lnTo>
                <a:lnTo>
                  <a:pt x="971993" y="113665"/>
                </a:lnTo>
                <a:lnTo>
                  <a:pt x="952855" y="113665"/>
                </a:lnTo>
                <a:cubicBezTo>
                  <a:pt x="952855" y="104619"/>
                  <a:pt x="948604" y="100094"/>
                  <a:pt x="940098" y="100094"/>
                </a:cubicBezTo>
                <a:cubicBezTo>
                  <a:pt x="916709" y="109141"/>
                  <a:pt x="895449" y="113665"/>
                  <a:pt x="876313" y="113665"/>
                </a:cubicBezTo>
                <a:cubicBezTo>
                  <a:pt x="867807" y="113665"/>
                  <a:pt x="863555" y="111402"/>
                  <a:pt x="863555" y="106880"/>
                </a:cubicBezTo>
                <a:lnTo>
                  <a:pt x="841228" y="113665"/>
                </a:lnTo>
                <a:cubicBezTo>
                  <a:pt x="826345" y="112534"/>
                  <a:pt x="818903" y="108010"/>
                  <a:pt x="818903" y="100094"/>
                </a:cubicBezTo>
                <a:cubicBezTo>
                  <a:pt x="795514" y="109141"/>
                  <a:pt x="746612" y="113665"/>
                  <a:pt x="672193" y="113665"/>
                </a:cubicBezTo>
                <a:cubicBezTo>
                  <a:pt x="672193" y="121582"/>
                  <a:pt x="680699" y="125540"/>
                  <a:pt x="697708" y="125540"/>
                </a:cubicBezTo>
                <a:lnTo>
                  <a:pt x="722899" y="125540"/>
                </a:lnTo>
                <a:lnTo>
                  <a:pt x="773796" y="122920"/>
                </a:lnTo>
                <a:cubicBezTo>
                  <a:pt x="786552" y="126313"/>
                  <a:pt x="804627" y="128009"/>
                  <a:pt x="828015" y="128009"/>
                </a:cubicBezTo>
                <a:lnTo>
                  <a:pt x="853531" y="122920"/>
                </a:lnTo>
                <a:lnTo>
                  <a:pt x="872665" y="128009"/>
                </a:lnTo>
                <a:lnTo>
                  <a:pt x="898180" y="122920"/>
                </a:lnTo>
                <a:lnTo>
                  <a:pt x="1016643" y="137361"/>
                </a:lnTo>
                <a:lnTo>
                  <a:pt x="1016643" y="132327"/>
                </a:lnTo>
                <a:lnTo>
                  <a:pt x="1029401" y="132327"/>
                </a:lnTo>
                <a:lnTo>
                  <a:pt x="1029401" y="138918"/>
                </a:lnTo>
                <a:lnTo>
                  <a:pt x="1051271" y="141582"/>
                </a:lnTo>
                <a:lnTo>
                  <a:pt x="1062800" y="141582"/>
                </a:lnTo>
                <a:lnTo>
                  <a:pt x="1051725" y="132327"/>
                </a:lnTo>
                <a:cubicBezTo>
                  <a:pt x="1058105" y="132327"/>
                  <a:pt x="1061296" y="130066"/>
                  <a:pt x="1061296" y="125540"/>
                </a:cubicBezTo>
                <a:lnTo>
                  <a:pt x="1064027" y="126266"/>
                </a:lnTo>
                <a:lnTo>
                  <a:pt x="1064027" y="122920"/>
                </a:lnTo>
                <a:cubicBezTo>
                  <a:pt x="1070405" y="122920"/>
                  <a:pt x="1081037" y="124618"/>
                  <a:pt x="1095920" y="128011"/>
                </a:cubicBezTo>
                <a:lnTo>
                  <a:pt x="1099239" y="127920"/>
                </a:lnTo>
                <a:lnTo>
                  <a:pt x="1105945" y="125540"/>
                </a:lnTo>
                <a:lnTo>
                  <a:pt x="1107955" y="127679"/>
                </a:lnTo>
                <a:lnTo>
                  <a:pt x="1280903" y="122920"/>
                </a:lnTo>
                <a:lnTo>
                  <a:pt x="1325555" y="128011"/>
                </a:lnTo>
                <a:lnTo>
                  <a:pt x="1351070" y="122920"/>
                </a:lnTo>
                <a:lnTo>
                  <a:pt x="1405290" y="141583"/>
                </a:lnTo>
                <a:lnTo>
                  <a:pt x="1445079" y="141583"/>
                </a:lnTo>
                <a:lnTo>
                  <a:pt x="1453168" y="136890"/>
                </a:lnTo>
                <a:lnTo>
                  <a:pt x="1472265" y="122920"/>
                </a:lnTo>
                <a:lnTo>
                  <a:pt x="1625354" y="122920"/>
                </a:lnTo>
                <a:lnTo>
                  <a:pt x="1625354" y="136343"/>
                </a:lnTo>
                <a:lnTo>
                  <a:pt x="1660893" y="125540"/>
                </a:lnTo>
                <a:lnTo>
                  <a:pt x="1669111" y="128626"/>
                </a:lnTo>
                <a:lnTo>
                  <a:pt x="1682763" y="122920"/>
                </a:lnTo>
                <a:lnTo>
                  <a:pt x="1835852" y="122920"/>
                </a:lnTo>
                <a:lnTo>
                  <a:pt x="1882272" y="138010"/>
                </a:lnTo>
                <a:lnTo>
                  <a:pt x="1933320" y="132839"/>
                </a:lnTo>
                <a:lnTo>
                  <a:pt x="1957050" y="122920"/>
                </a:lnTo>
                <a:lnTo>
                  <a:pt x="1971520" y="128969"/>
                </a:lnTo>
                <a:lnTo>
                  <a:pt x="2005348" y="125540"/>
                </a:lnTo>
                <a:lnTo>
                  <a:pt x="2013252" y="136755"/>
                </a:lnTo>
                <a:lnTo>
                  <a:pt x="2046350" y="122920"/>
                </a:lnTo>
                <a:lnTo>
                  <a:pt x="2068678" y="128011"/>
                </a:lnTo>
                <a:cubicBezTo>
                  <a:pt x="2081432" y="124619"/>
                  <a:pt x="2096318" y="122920"/>
                  <a:pt x="2113327" y="122920"/>
                </a:cubicBezTo>
                <a:lnTo>
                  <a:pt x="2122897" y="122920"/>
                </a:lnTo>
                <a:lnTo>
                  <a:pt x="2122897" y="134189"/>
                </a:lnTo>
                <a:lnTo>
                  <a:pt x="2171037" y="138287"/>
                </a:lnTo>
                <a:lnTo>
                  <a:pt x="2224955" y="122920"/>
                </a:lnTo>
                <a:lnTo>
                  <a:pt x="2244092" y="122920"/>
                </a:lnTo>
                <a:lnTo>
                  <a:pt x="2273184" y="132769"/>
                </a:lnTo>
                <a:lnTo>
                  <a:pt x="2279630" y="132328"/>
                </a:lnTo>
                <a:lnTo>
                  <a:pt x="2282295" y="133136"/>
                </a:lnTo>
                <a:lnTo>
                  <a:pt x="2301500" y="122920"/>
                </a:lnTo>
                <a:lnTo>
                  <a:pt x="2314258" y="134797"/>
                </a:lnTo>
                <a:cubicBezTo>
                  <a:pt x="2350404" y="126880"/>
                  <a:pt x="2375919" y="122920"/>
                  <a:pt x="2390802" y="122920"/>
                </a:cubicBezTo>
                <a:lnTo>
                  <a:pt x="2402589" y="132328"/>
                </a:lnTo>
                <a:lnTo>
                  <a:pt x="2413582" y="132328"/>
                </a:lnTo>
                <a:close/>
                <a:moveTo>
                  <a:pt x="3175842" y="157774"/>
                </a:moveTo>
                <a:cubicBezTo>
                  <a:pt x="3190726" y="156644"/>
                  <a:pt x="3198167" y="152686"/>
                  <a:pt x="3198167" y="145899"/>
                </a:cubicBezTo>
                <a:lnTo>
                  <a:pt x="3175842" y="145899"/>
                </a:lnTo>
                <a:close/>
                <a:moveTo>
                  <a:pt x="1804415" y="164561"/>
                </a:moveTo>
                <a:lnTo>
                  <a:pt x="1804415" y="160245"/>
                </a:lnTo>
                <a:lnTo>
                  <a:pt x="1794848" y="160245"/>
                </a:lnTo>
                <a:lnTo>
                  <a:pt x="1794848" y="164561"/>
                </a:lnTo>
                <a:close/>
                <a:moveTo>
                  <a:pt x="1038513" y="172119"/>
                </a:moveTo>
                <a:cubicBezTo>
                  <a:pt x="1055522" y="170989"/>
                  <a:pt x="1064026" y="167030"/>
                  <a:pt x="1064027" y="160244"/>
                </a:cubicBezTo>
                <a:lnTo>
                  <a:pt x="1038513" y="160244"/>
                </a:lnTo>
                <a:close/>
                <a:moveTo>
                  <a:pt x="1185223" y="172119"/>
                </a:moveTo>
                <a:lnTo>
                  <a:pt x="1185223" y="167030"/>
                </a:lnTo>
                <a:lnTo>
                  <a:pt x="1159708" y="167030"/>
                </a:lnTo>
                <a:lnTo>
                  <a:pt x="1159708" y="172119"/>
                </a:lnTo>
                <a:close/>
                <a:moveTo>
                  <a:pt x="1427615" y="172119"/>
                </a:moveTo>
                <a:lnTo>
                  <a:pt x="1427615" y="167030"/>
                </a:lnTo>
                <a:lnTo>
                  <a:pt x="1405289" y="167030"/>
                </a:lnTo>
                <a:lnTo>
                  <a:pt x="1405289" y="172119"/>
                </a:lnTo>
                <a:close/>
                <a:moveTo>
                  <a:pt x="1274524" y="178905"/>
                </a:moveTo>
                <a:lnTo>
                  <a:pt x="1274524" y="167030"/>
                </a:lnTo>
                <a:lnTo>
                  <a:pt x="1261767" y="167030"/>
                </a:lnTo>
                <a:lnTo>
                  <a:pt x="1261767" y="178905"/>
                </a:lnTo>
                <a:close/>
                <a:moveTo>
                  <a:pt x="1625354" y="178905"/>
                </a:moveTo>
                <a:cubicBezTo>
                  <a:pt x="1640238" y="177775"/>
                  <a:pt x="1647680" y="173816"/>
                  <a:pt x="1647680" y="167030"/>
                </a:cubicBezTo>
                <a:lnTo>
                  <a:pt x="1647680" y="160245"/>
                </a:lnTo>
                <a:lnTo>
                  <a:pt x="1638112" y="160245"/>
                </a:lnTo>
                <a:cubicBezTo>
                  <a:pt x="1625354" y="160245"/>
                  <a:pt x="1614723" y="166464"/>
                  <a:pt x="1606220" y="178905"/>
                </a:cubicBezTo>
                <a:close/>
                <a:moveTo>
                  <a:pt x="3520292" y="220546"/>
                </a:moveTo>
                <a:lnTo>
                  <a:pt x="3520292" y="218490"/>
                </a:lnTo>
                <a:lnTo>
                  <a:pt x="3519836" y="217924"/>
                </a:lnTo>
                <a:lnTo>
                  <a:pt x="3520292" y="217646"/>
                </a:lnTo>
                <a:lnTo>
                  <a:pt x="3520292" y="213355"/>
                </a:lnTo>
                <a:lnTo>
                  <a:pt x="3510332" y="220546"/>
                </a:lnTo>
                <a:close/>
                <a:moveTo>
                  <a:pt x="773796" y="248460"/>
                </a:moveTo>
                <a:lnTo>
                  <a:pt x="773796" y="243373"/>
                </a:lnTo>
                <a:lnTo>
                  <a:pt x="738712" y="243373"/>
                </a:lnTo>
                <a:lnTo>
                  <a:pt x="738712" y="248460"/>
                </a:lnTo>
                <a:close/>
                <a:moveTo>
                  <a:pt x="875960" y="248460"/>
                </a:moveTo>
                <a:lnTo>
                  <a:pt x="869166" y="231599"/>
                </a:lnTo>
                <a:lnTo>
                  <a:pt x="815257" y="236586"/>
                </a:lnTo>
                <a:cubicBezTo>
                  <a:pt x="815257" y="244503"/>
                  <a:pt x="823763" y="248460"/>
                  <a:pt x="840773" y="248460"/>
                </a:cubicBezTo>
                <a:close/>
                <a:moveTo>
                  <a:pt x="2789927" y="254109"/>
                </a:moveTo>
                <a:lnTo>
                  <a:pt x="2794483" y="252725"/>
                </a:lnTo>
                <a:lnTo>
                  <a:pt x="2799497" y="252725"/>
                </a:lnTo>
                <a:lnTo>
                  <a:pt x="2799497" y="245991"/>
                </a:lnTo>
                <a:lnTo>
                  <a:pt x="2789927" y="245991"/>
                </a:lnTo>
                <a:close/>
                <a:moveTo>
                  <a:pt x="1040461" y="405463"/>
                </a:moveTo>
                <a:lnTo>
                  <a:pt x="1039731" y="405152"/>
                </a:lnTo>
                <a:lnTo>
                  <a:pt x="1039731" y="405463"/>
                </a:lnTo>
                <a:close/>
                <a:moveTo>
                  <a:pt x="599600" y="407981"/>
                </a:moveTo>
                <a:lnTo>
                  <a:pt x="599600" y="401195"/>
                </a:lnTo>
                <a:lnTo>
                  <a:pt x="574085" y="401195"/>
                </a:lnTo>
                <a:lnTo>
                  <a:pt x="574085" y="407981"/>
                </a:lnTo>
                <a:close/>
                <a:moveTo>
                  <a:pt x="452890" y="438516"/>
                </a:moveTo>
                <a:cubicBezTo>
                  <a:pt x="469899" y="437386"/>
                  <a:pt x="478404" y="433429"/>
                  <a:pt x="478404" y="426641"/>
                </a:cubicBezTo>
                <a:lnTo>
                  <a:pt x="452890" y="426641"/>
                </a:lnTo>
                <a:close/>
                <a:moveTo>
                  <a:pt x="599600" y="438518"/>
                </a:moveTo>
                <a:lnTo>
                  <a:pt x="599600" y="433429"/>
                </a:lnTo>
                <a:lnTo>
                  <a:pt x="574085" y="433429"/>
                </a:lnTo>
                <a:lnTo>
                  <a:pt x="574085" y="438518"/>
                </a:lnTo>
                <a:close/>
                <a:moveTo>
                  <a:pt x="841993" y="438518"/>
                </a:moveTo>
                <a:lnTo>
                  <a:pt x="841993" y="433429"/>
                </a:lnTo>
                <a:lnTo>
                  <a:pt x="819666" y="433429"/>
                </a:lnTo>
                <a:lnTo>
                  <a:pt x="819666" y="438518"/>
                </a:lnTo>
                <a:close/>
                <a:moveTo>
                  <a:pt x="688902" y="445303"/>
                </a:moveTo>
                <a:lnTo>
                  <a:pt x="688902" y="433429"/>
                </a:lnTo>
                <a:lnTo>
                  <a:pt x="676144" y="433429"/>
                </a:lnTo>
                <a:lnTo>
                  <a:pt x="676144" y="445303"/>
                </a:lnTo>
                <a:close/>
                <a:moveTo>
                  <a:pt x="188173" y="514859"/>
                </a:moveTo>
                <a:lnTo>
                  <a:pt x="188173" y="509770"/>
                </a:lnTo>
                <a:lnTo>
                  <a:pt x="153089" y="509770"/>
                </a:lnTo>
                <a:lnTo>
                  <a:pt x="153089" y="514859"/>
                </a:lnTo>
                <a:close/>
                <a:moveTo>
                  <a:pt x="569802" y="526158"/>
                </a:moveTo>
                <a:lnTo>
                  <a:pt x="570301" y="525434"/>
                </a:lnTo>
                <a:lnTo>
                  <a:pt x="574085" y="522257"/>
                </a:lnTo>
                <a:lnTo>
                  <a:pt x="574085" y="521646"/>
                </a:lnTo>
                <a:lnTo>
                  <a:pt x="574811" y="521646"/>
                </a:lnTo>
                <a:lnTo>
                  <a:pt x="577876" y="519073"/>
                </a:lnTo>
                <a:lnTo>
                  <a:pt x="618473" y="515047"/>
                </a:lnTo>
                <a:lnTo>
                  <a:pt x="618737" y="514859"/>
                </a:lnTo>
                <a:lnTo>
                  <a:pt x="619179" y="514977"/>
                </a:lnTo>
                <a:lnTo>
                  <a:pt x="621468" y="514750"/>
                </a:lnTo>
                <a:lnTo>
                  <a:pt x="621468" y="512239"/>
                </a:lnTo>
                <a:lnTo>
                  <a:pt x="631169" y="513788"/>
                </a:lnTo>
                <a:lnTo>
                  <a:pt x="769451" y="500074"/>
                </a:lnTo>
                <a:lnTo>
                  <a:pt x="743121" y="497895"/>
                </a:lnTo>
                <a:cubicBezTo>
                  <a:pt x="711227" y="494502"/>
                  <a:pt x="695280" y="491675"/>
                  <a:pt x="695280" y="489413"/>
                </a:cubicBezTo>
                <a:cubicBezTo>
                  <a:pt x="650630" y="502984"/>
                  <a:pt x="618737" y="509772"/>
                  <a:pt x="599600" y="509772"/>
                </a:cubicBezTo>
                <a:cubicBezTo>
                  <a:pt x="599600" y="502984"/>
                  <a:pt x="587906" y="496199"/>
                  <a:pt x="564518" y="489413"/>
                </a:cubicBezTo>
                <a:lnTo>
                  <a:pt x="529434" y="489413"/>
                </a:lnTo>
                <a:lnTo>
                  <a:pt x="529434" y="502984"/>
                </a:lnTo>
                <a:lnTo>
                  <a:pt x="510297" y="502984"/>
                </a:lnTo>
                <a:cubicBezTo>
                  <a:pt x="510297" y="493938"/>
                  <a:pt x="506045" y="489413"/>
                  <a:pt x="497539" y="489413"/>
                </a:cubicBezTo>
                <a:cubicBezTo>
                  <a:pt x="474151" y="498460"/>
                  <a:pt x="452890" y="502984"/>
                  <a:pt x="433755" y="502984"/>
                </a:cubicBezTo>
                <a:cubicBezTo>
                  <a:pt x="425248" y="502984"/>
                  <a:pt x="420997" y="500721"/>
                  <a:pt x="420997" y="496199"/>
                </a:cubicBezTo>
                <a:lnTo>
                  <a:pt x="398669" y="502984"/>
                </a:lnTo>
                <a:cubicBezTo>
                  <a:pt x="383787" y="501853"/>
                  <a:pt x="376345" y="497329"/>
                  <a:pt x="376345" y="489413"/>
                </a:cubicBezTo>
                <a:cubicBezTo>
                  <a:pt x="352956" y="498460"/>
                  <a:pt x="304054" y="502984"/>
                  <a:pt x="229635" y="502984"/>
                </a:cubicBezTo>
                <a:cubicBezTo>
                  <a:pt x="229635" y="510901"/>
                  <a:pt x="238141" y="514859"/>
                  <a:pt x="255150" y="514859"/>
                </a:cubicBezTo>
                <a:lnTo>
                  <a:pt x="280340" y="514859"/>
                </a:lnTo>
                <a:lnTo>
                  <a:pt x="331238" y="512239"/>
                </a:lnTo>
                <a:cubicBezTo>
                  <a:pt x="343994" y="515632"/>
                  <a:pt x="362068" y="517328"/>
                  <a:pt x="385457" y="517328"/>
                </a:cubicBezTo>
                <a:lnTo>
                  <a:pt x="410972" y="512239"/>
                </a:lnTo>
                <a:lnTo>
                  <a:pt x="430106" y="517328"/>
                </a:lnTo>
                <a:lnTo>
                  <a:pt x="455621" y="512239"/>
                </a:lnTo>
                <a:close/>
                <a:moveTo>
                  <a:pt x="331238" y="637779"/>
                </a:moveTo>
                <a:lnTo>
                  <a:pt x="331238" y="632692"/>
                </a:lnTo>
                <a:lnTo>
                  <a:pt x="296154" y="632692"/>
                </a:lnTo>
                <a:lnTo>
                  <a:pt x="296154" y="637779"/>
                </a:lnTo>
                <a:close/>
                <a:moveTo>
                  <a:pt x="433402" y="637779"/>
                </a:moveTo>
                <a:lnTo>
                  <a:pt x="426608" y="620918"/>
                </a:lnTo>
                <a:lnTo>
                  <a:pt x="372699" y="625905"/>
                </a:lnTo>
                <a:cubicBezTo>
                  <a:pt x="372699" y="633822"/>
                  <a:pt x="381205" y="637779"/>
                  <a:pt x="398215" y="637779"/>
                </a:cubicBezTo>
                <a:close/>
                <a:moveTo>
                  <a:pt x="5065309" y="658186"/>
                </a:moveTo>
                <a:lnTo>
                  <a:pt x="5065309" y="653097"/>
                </a:lnTo>
                <a:lnTo>
                  <a:pt x="5030225" y="653097"/>
                </a:lnTo>
                <a:lnTo>
                  <a:pt x="5030225" y="658186"/>
                </a:lnTo>
                <a:close/>
                <a:moveTo>
                  <a:pt x="4934856" y="669959"/>
                </a:moveTo>
                <a:lnTo>
                  <a:pt x="4988763" y="664972"/>
                </a:lnTo>
                <a:cubicBezTo>
                  <a:pt x="4988763" y="657055"/>
                  <a:pt x="4980257" y="653097"/>
                  <a:pt x="4963248" y="653097"/>
                </a:cubicBezTo>
                <a:lnTo>
                  <a:pt x="4928062" y="653097"/>
                </a:lnTo>
                <a:close/>
                <a:moveTo>
                  <a:pt x="690369" y="794782"/>
                </a:moveTo>
                <a:lnTo>
                  <a:pt x="690266" y="794726"/>
                </a:lnTo>
                <a:lnTo>
                  <a:pt x="690111" y="794782"/>
                </a:lnTo>
                <a:close/>
                <a:moveTo>
                  <a:pt x="784584" y="799871"/>
                </a:moveTo>
                <a:lnTo>
                  <a:pt x="787167" y="798670"/>
                </a:lnTo>
                <a:lnTo>
                  <a:pt x="783308" y="799078"/>
                </a:lnTo>
                <a:close/>
                <a:moveTo>
                  <a:pt x="559591" y="803021"/>
                </a:moveTo>
                <a:lnTo>
                  <a:pt x="562922" y="799129"/>
                </a:lnTo>
                <a:lnTo>
                  <a:pt x="565996" y="797932"/>
                </a:lnTo>
                <a:lnTo>
                  <a:pt x="563047" y="797932"/>
                </a:lnTo>
                <a:lnTo>
                  <a:pt x="557048" y="801123"/>
                </a:lnTo>
                <a:lnTo>
                  <a:pt x="557048" y="803021"/>
                </a:lnTo>
                <a:close/>
                <a:moveTo>
                  <a:pt x="3899045" y="1300868"/>
                </a:moveTo>
                <a:lnTo>
                  <a:pt x="3889784" y="1294301"/>
                </a:lnTo>
                <a:lnTo>
                  <a:pt x="3879908" y="1295770"/>
                </a:lnTo>
                <a:lnTo>
                  <a:pt x="3879908" y="1300868"/>
                </a:lnTo>
                <a:close/>
                <a:moveTo>
                  <a:pt x="3706314" y="1305385"/>
                </a:moveTo>
                <a:lnTo>
                  <a:pt x="3720068" y="1303818"/>
                </a:lnTo>
                <a:lnTo>
                  <a:pt x="3731829" y="1298345"/>
                </a:lnTo>
                <a:lnTo>
                  <a:pt x="3706314" y="1298345"/>
                </a:lnTo>
                <a:close/>
                <a:moveTo>
                  <a:pt x="2446515" y="1310219"/>
                </a:moveTo>
                <a:lnTo>
                  <a:pt x="2446515" y="1298345"/>
                </a:lnTo>
                <a:cubicBezTo>
                  <a:pt x="2431631" y="1299474"/>
                  <a:pt x="2424190" y="1303434"/>
                  <a:pt x="2424190" y="1310219"/>
                </a:cubicBezTo>
                <a:close/>
                <a:moveTo>
                  <a:pt x="3857582" y="1319528"/>
                </a:moveTo>
                <a:cubicBezTo>
                  <a:pt x="3872466" y="1318397"/>
                  <a:pt x="3879908" y="1313874"/>
                  <a:pt x="3879908" y="1305957"/>
                </a:cubicBezTo>
                <a:lnTo>
                  <a:pt x="3866212" y="1302835"/>
                </a:lnTo>
                <a:lnTo>
                  <a:pt x="3872161" y="1310219"/>
                </a:lnTo>
                <a:lnTo>
                  <a:pt x="3857582" y="1319526"/>
                </a:lnTo>
                <a:close/>
                <a:moveTo>
                  <a:pt x="5026709" y="1335667"/>
                </a:moveTo>
                <a:lnTo>
                  <a:pt x="5026709" y="1330578"/>
                </a:lnTo>
                <a:lnTo>
                  <a:pt x="4991625" y="1330578"/>
                </a:lnTo>
                <a:lnTo>
                  <a:pt x="4991625" y="1335667"/>
                </a:lnTo>
                <a:close/>
                <a:moveTo>
                  <a:pt x="3816559" y="1342987"/>
                </a:moveTo>
                <a:lnTo>
                  <a:pt x="3817942" y="1342453"/>
                </a:lnTo>
                <a:lnTo>
                  <a:pt x="3836811" y="1342453"/>
                </a:lnTo>
                <a:lnTo>
                  <a:pt x="3844823" y="1338190"/>
                </a:lnTo>
                <a:lnTo>
                  <a:pt x="3822500" y="1331405"/>
                </a:lnTo>
                <a:close/>
                <a:moveTo>
                  <a:pt x="3468479" y="1346900"/>
                </a:moveTo>
                <a:lnTo>
                  <a:pt x="3481237" y="1343708"/>
                </a:lnTo>
                <a:lnTo>
                  <a:pt x="3481237" y="1338190"/>
                </a:lnTo>
                <a:lnTo>
                  <a:pt x="3468479" y="1338190"/>
                </a:lnTo>
                <a:close/>
                <a:moveTo>
                  <a:pt x="4896257" y="1347440"/>
                </a:moveTo>
                <a:lnTo>
                  <a:pt x="4950164" y="1342453"/>
                </a:lnTo>
                <a:cubicBezTo>
                  <a:pt x="4950164" y="1334536"/>
                  <a:pt x="4941658" y="1330578"/>
                  <a:pt x="4924649" y="1330578"/>
                </a:cubicBezTo>
                <a:lnTo>
                  <a:pt x="4889463" y="1330578"/>
                </a:lnTo>
                <a:close/>
                <a:moveTo>
                  <a:pt x="3747705" y="1355821"/>
                </a:moveTo>
                <a:lnTo>
                  <a:pt x="3701303" y="1338190"/>
                </a:lnTo>
                <a:lnTo>
                  <a:pt x="3653238" y="1349909"/>
                </a:lnTo>
                <a:close/>
                <a:moveTo>
                  <a:pt x="2360906" y="1356024"/>
                </a:moveTo>
                <a:lnTo>
                  <a:pt x="2357215" y="1352489"/>
                </a:lnTo>
                <a:lnTo>
                  <a:pt x="2357215" y="1356024"/>
                </a:lnTo>
                <a:close/>
                <a:moveTo>
                  <a:pt x="2523062" y="1356024"/>
                </a:moveTo>
                <a:cubicBezTo>
                  <a:pt x="2537943" y="1356024"/>
                  <a:pt x="2545386" y="1351500"/>
                  <a:pt x="2545386" y="1342453"/>
                </a:cubicBezTo>
                <a:lnTo>
                  <a:pt x="2545386" y="1338997"/>
                </a:lnTo>
                <a:lnTo>
                  <a:pt x="2519324" y="1343620"/>
                </a:lnTo>
                <a:lnTo>
                  <a:pt x="2513492" y="1356024"/>
                </a:lnTo>
                <a:close/>
                <a:moveTo>
                  <a:pt x="2733560" y="1356024"/>
                </a:moveTo>
                <a:lnTo>
                  <a:pt x="2749676" y="1351125"/>
                </a:lnTo>
                <a:lnTo>
                  <a:pt x="2738116" y="1344976"/>
                </a:lnTo>
                <a:lnTo>
                  <a:pt x="2738116" y="1341414"/>
                </a:lnTo>
                <a:lnTo>
                  <a:pt x="2723989" y="1342453"/>
                </a:lnTo>
                <a:close/>
                <a:moveTo>
                  <a:pt x="3432028" y="1356024"/>
                </a:moveTo>
                <a:lnTo>
                  <a:pt x="3455313" y="1350196"/>
                </a:lnTo>
                <a:lnTo>
                  <a:pt x="3446155" y="1344976"/>
                </a:lnTo>
                <a:lnTo>
                  <a:pt x="3446155" y="1319528"/>
                </a:lnTo>
                <a:lnTo>
                  <a:pt x="3448788" y="1317616"/>
                </a:lnTo>
                <a:lnTo>
                  <a:pt x="3447039" y="1317468"/>
                </a:lnTo>
                <a:lnTo>
                  <a:pt x="3398251" y="1350834"/>
                </a:lnTo>
                <a:lnTo>
                  <a:pt x="3409704" y="1349238"/>
                </a:lnTo>
                <a:close/>
                <a:moveTo>
                  <a:pt x="3782860" y="1356024"/>
                </a:moveTo>
                <a:lnTo>
                  <a:pt x="3793829" y="1351781"/>
                </a:lnTo>
                <a:lnTo>
                  <a:pt x="3768280" y="1338190"/>
                </a:lnTo>
                <a:lnTo>
                  <a:pt x="3768280" y="1354501"/>
                </a:lnTo>
                <a:lnTo>
                  <a:pt x="3773289" y="1356024"/>
                </a:lnTo>
                <a:close/>
                <a:moveTo>
                  <a:pt x="3191005" y="1356852"/>
                </a:moveTo>
                <a:lnTo>
                  <a:pt x="3191005" y="1344976"/>
                </a:lnTo>
                <a:lnTo>
                  <a:pt x="3171867" y="1344976"/>
                </a:lnTo>
                <a:cubicBezTo>
                  <a:pt x="3171867" y="1352893"/>
                  <a:pt x="3178247" y="1356852"/>
                  <a:pt x="3191005" y="1356852"/>
                </a:cubicBezTo>
                <a:close/>
                <a:moveTo>
                  <a:pt x="2679339" y="1361115"/>
                </a:moveTo>
                <a:cubicBezTo>
                  <a:pt x="2687845" y="1361115"/>
                  <a:pt x="2698474" y="1354892"/>
                  <a:pt x="2711232" y="1342453"/>
                </a:cubicBezTo>
                <a:lnTo>
                  <a:pt x="2706179" y="1338230"/>
                </a:lnTo>
                <a:lnTo>
                  <a:pt x="2693465" y="1350067"/>
                </a:lnTo>
                <a:cubicBezTo>
                  <a:pt x="2687085" y="1350067"/>
                  <a:pt x="2683898" y="1348369"/>
                  <a:pt x="2683898" y="1344976"/>
                </a:cubicBezTo>
                <a:lnTo>
                  <a:pt x="2626488" y="1350067"/>
                </a:lnTo>
                <a:lnTo>
                  <a:pt x="2616919" y="1350067"/>
                </a:lnTo>
                <a:lnTo>
                  <a:pt x="2599315" y="1340701"/>
                </a:lnTo>
                <a:lnTo>
                  <a:pt x="2590037" y="1342453"/>
                </a:lnTo>
                <a:lnTo>
                  <a:pt x="2590037" y="1356024"/>
                </a:lnTo>
                <a:lnTo>
                  <a:pt x="2644256" y="1349238"/>
                </a:lnTo>
                <a:cubicBezTo>
                  <a:pt x="2646383" y="1357155"/>
                  <a:pt x="2653825" y="1361115"/>
                  <a:pt x="2666581" y="1361115"/>
                </a:cubicBezTo>
                <a:close/>
                <a:moveTo>
                  <a:pt x="3307495" y="1363478"/>
                </a:moveTo>
                <a:lnTo>
                  <a:pt x="3356850" y="1356601"/>
                </a:lnTo>
                <a:lnTo>
                  <a:pt x="3356850" y="1338190"/>
                </a:lnTo>
                <a:lnTo>
                  <a:pt x="3315390" y="1338190"/>
                </a:lnTo>
                <a:cubicBezTo>
                  <a:pt x="3315390" y="1348935"/>
                  <a:pt x="3313529" y="1356992"/>
                  <a:pt x="3309808" y="1362365"/>
                </a:cubicBezTo>
                <a:close/>
                <a:moveTo>
                  <a:pt x="3042926" y="1367900"/>
                </a:moveTo>
                <a:lnTo>
                  <a:pt x="3044428" y="1367102"/>
                </a:lnTo>
                <a:lnTo>
                  <a:pt x="3042700" y="1366182"/>
                </a:lnTo>
                <a:cubicBezTo>
                  <a:pt x="3035258" y="1359962"/>
                  <a:pt x="3026222" y="1350632"/>
                  <a:pt x="3015590" y="1338190"/>
                </a:cubicBezTo>
                <a:cubicBezTo>
                  <a:pt x="3000706" y="1342714"/>
                  <a:pt x="2990075" y="1344976"/>
                  <a:pt x="2983697" y="1344976"/>
                </a:cubicBezTo>
                <a:lnTo>
                  <a:pt x="2983697" y="1326315"/>
                </a:lnTo>
                <a:lnTo>
                  <a:pt x="2989605" y="1324429"/>
                </a:lnTo>
                <a:lnTo>
                  <a:pt x="2988707" y="1323792"/>
                </a:lnTo>
                <a:lnTo>
                  <a:pt x="2976769" y="1324542"/>
                </a:lnTo>
                <a:lnTo>
                  <a:pt x="2970940" y="1326315"/>
                </a:lnTo>
                <a:lnTo>
                  <a:pt x="2961373" y="1326315"/>
                </a:lnTo>
                <a:lnTo>
                  <a:pt x="2961373" y="1325512"/>
                </a:lnTo>
                <a:lnTo>
                  <a:pt x="2941835" y="1326740"/>
                </a:lnTo>
                <a:lnTo>
                  <a:pt x="2939045" y="1331405"/>
                </a:lnTo>
                <a:lnTo>
                  <a:pt x="2903963" y="1331405"/>
                </a:lnTo>
                <a:lnTo>
                  <a:pt x="2900379" y="1329498"/>
                </a:lnTo>
                <a:lnTo>
                  <a:pt x="2795523" y="1337199"/>
                </a:lnTo>
                <a:lnTo>
                  <a:pt x="2795523" y="1344976"/>
                </a:lnTo>
                <a:lnTo>
                  <a:pt x="2781486" y="1352443"/>
                </a:lnTo>
                <a:lnTo>
                  <a:pt x="2810102" y="1356024"/>
                </a:lnTo>
                <a:lnTo>
                  <a:pt x="2822860" y="1342453"/>
                </a:lnTo>
                <a:cubicBezTo>
                  <a:pt x="2852628" y="1351500"/>
                  <a:pt x="2874954" y="1356024"/>
                  <a:pt x="2889836" y="1356024"/>
                </a:cubicBezTo>
                <a:cubicBezTo>
                  <a:pt x="2902594" y="1351500"/>
                  <a:pt x="2916416" y="1349238"/>
                  <a:pt x="2931300" y="1349238"/>
                </a:cubicBezTo>
                <a:cubicBezTo>
                  <a:pt x="2939803" y="1357155"/>
                  <a:pt x="2944054" y="1363376"/>
                  <a:pt x="2944057" y="1367900"/>
                </a:cubicBezTo>
                <a:lnTo>
                  <a:pt x="2975949" y="1367900"/>
                </a:lnTo>
                <a:cubicBezTo>
                  <a:pt x="2975949" y="1355459"/>
                  <a:pt x="2983391" y="1349238"/>
                  <a:pt x="2998277" y="1349238"/>
                </a:cubicBezTo>
                <a:cubicBezTo>
                  <a:pt x="2998277" y="1356024"/>
                  <a:pt x="3013158" y="1362245"/>
                  <a:pt x="3042926" y="1367900"/>
                </a:cubicBezTo>
                <a:close/>
                <a:moveTo>
                  <a:pt x="3521331" y="1367900"/>
                </a:moveTo>
                <a:cubicBezTo>
                  <a:pt x="3521331" y="1355459"/>
                  <a:pt x="3527709" y="1349238"/>
                  <a:pt x="3540467" y="1349238"/>
                </a:cubicBezTo>
                <a:lnTo>
                  <a:pt x="3549768" y="1349238"/>
                </a:lnTo>
                <a:lnTo>
                  <a:pt x="3557782" y="1344976"/>
                </a:lnTo>
                <a:lnTo>
                  <a:pt x="3562869" y="1351290"/>
                </a:lnTo>
                <a:lnTo>
                  <a:pt x="3585119" y="1356024"/>
                </a:lnTo>
                <a:lnTo>
                  <a:pt x="3616747" y="1352287"/>
                </a:lnTo>
                <a:lnTo>
                  <a:pt x="3580107" y="1331405"/>
                </a:lnTo>
                <a:cubicBezTo>
                  <a:pt x="3556718" y="1331405"/>
                  <a:pt x="3526952" y="1337624"/>
                  <a:pt x="3490805" y="1350067"/>
                </a:cubicBezTo>
                <a:lnTo>
                  <a:pt x="3503563" y="1363638"/>
                </a:lnTo>
                <a:lnTo>
                  <a:pt x="3503563" y="1367900"/>
                </a:lnTo>
                <a:close/>
                <a:moveTo>
                  <a:pt x="3119471" y="1374688"/>
                </a:moveTo>
                <a:lnTo>
                  <a:pt x="3150641" y="1358106"/>
                </a:lnTo>
                <a:lnTo>
                  <a:pt x="3136785" y="1350067"/>
                </a:lnTo>
                <a:cubicBezTo>
                  <a:pt x="3145291" y="1350067"/>
                  <a:pt x="3149543" y="1348369"/>
                  <a:pt x="3149543" y="1344976"/>
                </a:cubicBezTo>
                <a:lnTo>
                  <a:pt x="3136785" y="1344976"/>
                </a:lnTo>
                <a:lnTo>
                  <a:pt x="3093772" y="1369202"/>
                </a:lnTo>
                <a:lnTo>
                  <a:pt x="3100334" y="1374688"/>
                </a:lnTo>
                <a:close/>
                <a:moveTo>
                  <a:pt x="3221532" y="1374688"/>
                </a:moveTo>
                <a:lnTo>
                  <a:pt x="3226633" y="1370423"/>
                </a:lnTo>
                <a:lnTo>
                  <a:pt x="3206588" y="1370423"/>
                </a:lnTo>
                <a:lnTo>
                  <a:pt x="3208775" y="1374688"/>
                </a:lnTo>
                <a:close/>
                <a:moveTo>
                  <a:pt x="2159474" y="1381472"/>
                </a:moveTo>
                <a:lnTo>
                  <a:pt x="2169041" y="1374688"/>
                </a:lnTo>
                <a:lnTo>
                  <a:pt x="2178610" y="1367900"/>
                </a:lnTo>
                <a:lnTo>
                  <a:pt x="2178610" y="1349520"/>
                </a:lnTo>
                <a:lnTo>
                  <a:pt x="2173598" y="1356852"/>
                </a:lnTo>
                <a:lnTo>
                  <a:pt x="2169041" y="1355466"/>
                </a:lnTo>
                <a:lnTo>
                  <a:pt x="2169041" y="1374688"/>
                </a:lnTo>
                <a:lnTo>
                  <a:pt x="2159474" y="1374688"/>
                </a:lnTo>
                <a:lnTo>
                  <a:pt x="2133959" y="1367900"/>
                </a:lnTo>
                <a:lnTo>
                  <a:pt x="2133959" y="1381472"/>
                </a:lnTo>
                <a:close/>
                <a:moveTo>
                  <a:pt x="2223259" y="1381472"/>
                </a:moveTo>
                <a:cubicBezTo>
                  <a:pt x="2253026" y="1376949"/>
                  <a:pt x="2267912" y="1366204"/>
                  <a:pt x="2267912" y="1349238"/>
                </a:cubicBezTo>
                <a:lnTo>
                  <a:pt x="2245587" y="1342453"/>
                </a:lnTo>
                <a:lnTo>
                  <a:pt x="2236017" y="1342453"/>
                </a:lnTo>
                <a:lnTo>
                  <a:pt x="2236017" y="1349238"/>
                </a:lnTo>
                <a:lnTo>
                  <a:pt x="2245587" y="1361115"/>
                </a:lnTo>
                <a:cubicBezTo>
                  <a:pt x="2230701" y="1363376"/>
                  <a:pt x="2223259" y="1367900"/>
                  <a:pt x="2223259" y="1374688"/>
                </a:cubicBezTo>
                <a:close/>
                <a:moveTo>
                  <a:pt x="2446515" y="1381472"/>
                </a:moveTo>
                <a:cubicBezTo>
                  <a:pt x="2452894" y="1381472"/>
                  <a:pt x="2467778" y="1372990"/>
                  <a:pt x="2491167" y="1356024"/>
                </a:cubicBezTo>
                <a:lnTo>
                  <a:pt x="2486987" y="1349353"/>
                </a:lnTo>
                <a:lnTo>
                  <a:pt x="2482966" y="1350067"/>
                </a:lnTo>
                <a:lnTo>
                  <a:pt x="2473583" y="1338418"/>
                </a:lnTo>
                <a:lnTo>
                  <a:pt x="2433757" y="1361115"/>
                </a:lnTo>
                <a:lnTo>
                  <a:pt x="2433757" y="1381472"/>
                </a:lnTo>
                <a:close/>
                <a:moveTo>
                  <a:pt x="2114822" y="1386562"/>
                </a:moveTo>
                <a:lnTo>
                  <a:pt x="2114822" y="1374688"/>
                </a:lnTo>
                <a:lnTo>
                  <a:pt x="2092497" y="1374688"/>
                </a:lnTo>
                <a:cubicBezTo>
                  <a:pt x="2092497" y="1382603"/>
                  <a:pt x="2099938" y="1386562"/>
                  <a:pt x="2114822" y="1386562"/>
                </a:cubicBezTo>
                <a:close/>
                <a:moveTo>
                  <a:pt x="2369972" y="1386562"/>
                </a:moveTo>
                <a:lnTo>
                  <a:pt x="2369972" y="1374688"/>
                </a:lnTo>
                <a:lnTo>
                  <a:pt x="2357215" y="1374688"/>
                </a:lnTo>
                <a:lnTo>
                  <a:pt x="2357215" y="1386562"/>
                </a:lnTo>
                <a:close/>
                <a:moveTo>
                  <a:pt x="2424190" y="1386562"/>
                </a:moveTo>
                <a:cubicBezTo>
                  <a:pt x="2415685" y="1378644"/>
                  <a:pt x="2411432" y="1372425"/>
                  <a:pt x="2411432" y="1367900"/>
                </a:cubicBezTo>
                <a:lnTo>
                  <a:pt x="2389106" y="1367900"/>
                </a:lnTo>
                <a:cubicBezTo>
                  <a:pt x="2397612" y="1375817"/>
                  <a:pt x="2401864" y="1382038"/>
                  <a:pt x="2401864" y="1386562"/>
                </a:cubicBezTo>
                <a:close/>
                <a:moveTo>
                  <a:pt x="2755884" y="1386562"/>
                </a:moveTo>
                <a:cubicBezTo>
                  <a:pt x="2755884" y="1382038"/>
                  <a:pt x="2759075" y="1375817"/>
                  <a:pt x="2765451" y="1367900"/>
                </a:cubicBezTo>
                <a:lnTo>
                  <a:pt x="2765451" y="1361115"/>
                </a:lnTo>
                <a:lnTo>
                  <a:pt x="2755884" y="1361115"/>
                </a:lnTo>
                <a:cubicBezTo>
                  <a:pt x="2755884" y="1365637"/>
                  <a:pt x="2751633" y="1372425"/>
                  <a:pt x="2743127" y="1381472"/>
                </a:cubicBezTo>
                <a:lnTo>
                  <a:pt x="2743127" y="1386562"/>
                </a:lnTo>
                <a:close/>
                <a:moveTo>
                  <a:pt x="2921731" y="1386562"/>
                </a:moveTo>
                <a:lnTo>
                  <a:pt x="2921731" y="1381472"/>
                </a:lnTo>
                <a:lnTo>
                  <a:pt x="2899407" y="1381472"/>
                </a:lnTo>
                <a:lnTo>
                  <a:pt x="2899407" y="1386562"/>
                </a:lnTo>
                <a:close/>
                <a:moveTo>
                  <a:pt x="2966382" y="1386562"/>
                </a:moveTo>
                <a:lnTo>
                  <a:pt x="2966382" y="1374688"/>
                </a:lnTo>
                <a:lnTo>
                  <a:pt x="2953624" y="1374688"/>
                </a:lnTo>
                <a:lnTo>
                  <a:pt x="2953624" y="1386562"/>
                </a:lnTo>
                <a:close/>
                <a:moveTo>
                  <a:pt x="1425920" y="1400134"/>
                </a:moveTo>
                <a:lnTo>
                  <a:pt x="1425920" y="1386562"/>
                </a:lnTo>
                <a:lnTo>
                  <a:pt x="1416352" y="1386562"/>
                </a:lnTo>
                <a:lnTo>
                  <a:pt x="1416352" y="1400134"/>
                </a:lnTo>
                <a:close/>
                <a:moveTo>
                  <a:pt x="1515222" y="1412008"/>
                </a:moveTo>
                <a:lnTo>
                  <a:pt x="1515222" y="1400134"/>
                </a:lnTo>
                <a:lnTo>
                  <a:pt x="1505655" y="1400134"/>
                </a:lnTo>
                <a:lnTo>
                  <a:pt x="1505655" y="1412008"/>
                </a:lnTo>
                <a:close/>
                <a:moveTo>
                  <a:pt x="1636420" y="1412008"/>
                </a:moveTo>
                <a:lnTo>
                  <a:pt x="1636420" y="1393348"/>
                </a:lnTo>
                <a:lnTo>
                  <a:pt x="1626850" y="1393348"/>
                </a:lnTo>
                <a:cubicBezTo>
                  <a:pt x="1611965" y="1394478"/>
                  <a:pt x="1604525" y="1399002"/>
                  <a:pt x="1604525" y="1406921"/>
                </a:cubicBezTo>
                <a:lnTo>
                  <a:pt x="1626850" y="1412008"/>
                </a:lnTo>
                <a:close/>
                <a:moveTo>
                  <a:pt x="1738477" y="1412008"/>
                </a:moveTo>
                <a:cubicBezTo>
                  <a:pt x="1738477" y="1408616"/>
                  <a:pt x="1749108" y="1406921"/>
                  <a:pt x="1770372" y="1406921"/>
                </a:cubicBezTo>
                <a:lnTo>
                  <a:pt x="1770372" y="1393348"/>
                </a:lnTo>
                <a:cubicBezTo>
                  <a:pt x="1749108" y="1393348"/>
                  <a:pt x="1738477" y="1391085"/>
                  <a:pt x="1738477" y="1386562"/>
                </a:cubicBezTo>
                <a:cubicBezTo>
                  <a:pt x="1702331" y="1392217"/>
                  <a:pt x="1683195" y="1400700"/>
                  <a:pt x="1681069" y="1412008"/>
                </a:cubicBezTo>
                <a:close/>
                <a:moveTo>
                  <a:pt x="1948975" y="1412008"/>
                </a:moveTo>
                <a:lnTo>
                  <a:pt x="1948975" y="1386562"/>
                </a:lnTo>
                <a:cubicBezTo>
                  <a:pt x="1936217" y="1386562"/>
                  <a:pt x="1924524" y="1393348"/>
                  <a:pt x="1913893" y="1406921"/>
                </a:cubicBezTo>
                <a:lnTo>
                  <a:pt x="1936217" y="1412008"/>
                </a:lnTo>
                <a:close/>
                <a:moveTo>
                  <a:pt x="2012765" y="1412008"/>
                </a:moveTo>
                <a:lnTo>
                  <a:pt x="2012765" y="1393348"/>
                </a:lnTo>
                <a:lnTo>
                  <a:pt x="2003194" y="1393348"/>
                </a:lnTo>
                <a:lnTo>
                  <a:pt x="2003194" y="1412008"/>
                </a:lnTo>
                <a:close/>
                <a:moveTo>
                  <a:pt x="2178610" y="1412008"/>
                </a:moveTo>
                <a:lnTo>
                  <a:pt x="2178610" y="1406921"/>
                </a:lnTo>
                <a:cubicBezTo>
                  <a:pt x="2178610" y="1397871"/>
                  <a:pt x="2172232" y="1393348"/>
                  <a:pt x="2159474" y="1393348"/>
                </a:cubicBezTo>
                <a:lnTo>
                  <a:pt x="2146717" y="1406921"/>
                </a:lnTo>
                <a:lnTo>
                  <a:pt x="2169041" y="1412008"/>
                </a:lnTo>
                <a:close/>
                <a:moveTo>
                  <a:pt x="3916812" y="1412008"/>
                </a:moveTo>
                <a:lnTo>
                  <a:pt x="3916812" y="1400134"/>
                </a:lnTo>
                <a:lnTo>
                  <a:pt x="3897676" y="1400134"/>
                </a:lnTo>
                <a:cubicBezTo>
                  <a:pt x="3897676" y="1408051"/>
                  <a:pt x="3904054" y="1412008"/>
                  <a:pt x="3916812" y="1412008"/>
                </a:cubicBezTo>
                <a:close/>
                <a:moveTo>
                  <a:pt x="4360134" y="1412008"/>
                </a:moveTo>
                <a:lnTo>
                  <a:pt x="4360134" y="1406919"/>
                </a:lnTo>
                <a:lnTo>
                  <a:pt x="4337806" y="1406919"/>
                </a:lnTo>
                <a:lnTo>
                  <a:pt x="4337806" y="1412008"/>
                </a:lnTo>
                <a:close/>
                <a:moveTo>
                  <a:pt x="4503655" y="1412008"/>
                </a:moveTo>
                <a:lnTo>
                  <a:pt x="4503655" y="1400134"/>
                </a:lnTo>
                <a:lnTo>
                  <a:pt x="4490897" y="1400134"/>
                </a:lnTo>
                <a:lnTo>
                  <a:pt x="4490897" y="1412008"/>
                </a:lnTo>
                <a:close/>
                <a:moveTo>
                  <a:pt x="4605714" y="1412008"/>
                </a:moveTo>
                <a:lnTo>
                  <a:pt x="4605714" y="1406919"/>
                </a:lnTo>
                <a:lnTo>
                  <a:pt x="4580199" y="1406919"/>
                </a:lnTo>
                <a:lnTo>
                  <a:pt x="4580199" y="1412008"/>
                </a:lnTo>
                <a:close/>
                <a:moveTo>
                  <a:pt x="1827779" y="1418796"/>
                </a:moveTo>
                <a:cubicBezTo>
                  <a:pt x="1840536" y="1418796"/>
                  <a:pt x="1846914" y="1414836"/>
                  <a:pt x="1846914" y="1406921"/>
                </a:cubicBezTo>
                <a:lnTo>
                  <a:pt x="1869242" y="1412008"/>
                </a:lnTo>
                <a:lnTo>
                  <a:pt x="1882000" y="1412008"/>
                </a:lnTo>
                <a:lnTo>
                  <a:pt x="1882000" y="1393348"/>
                </a:lnTo>
                <a:lnTo>
                  <a:pt x="1869242" y="1393348"/>
                </a:lnTo>
                <a:cubicBezTo>
                  <a:pt x="1862863" y="1393348"/>
                  <a:pt x="1859672" y="1395609"/>
                  <a:pt x="1859672" y="1400134"/>
                </a:cubicBezTo>
                <a:lnTo>
                  <a:pt x="1837347" y="1393348"/>
                </a:lnTo>
                <a:lnTo>
                  <a:pt x="1815023" y="1393348"/>
                </a:lnTo>
                <a:lnTo>
                  <a:pt x="1802265" y="1418796"/>
                </a:lnTo>
                <a:close/>
                <a:moveTo>
                  <a:pt x="2379539" y="1418796"/>
                </a:moveTo>
                <a:cubicBezTo>
                  <a:pt x="2390170" y="1414271"/>
                  <a:pt x="2408242" y="1412008"/>
                  <a:pt x="2433757" y="1412008"/>
                </a:cubicBezTo>
                <a:lnTo>
                  <a:pt x="2433757" y="1400134"/>
                </a:lnTo>
                <a:lnTo>
                  <a:pt x="2424190" y="1400134"/>
                </a:lnTo>
                <a:lnTo>
                  <a:pt x="2369972" y="1406921"/>
                </a:lnTo>
                <a:close/>
                <a:moveTo>
                  <a:pt x="2491167" y="1418796"/>
                </a:moveTo>
                <a:lnTo>
                  <a:pt x="2545386" y="1412008"/>
                </a:lnTo>
                <a:lnTo>
                  <a:pt x="2545386" y="1406921"/>
                </a:lnTo>
                <a:lnTo>
                  <a:pt x="2478409" y="1406921"/>
                </a:lnTo>
                <a:cubicBezTo>
                  <a:pt x="2463525" y="1408051"/>
                  <a:pt x="2456085" y="1412008"/>
                  <a:pt x="2456085" y="1418796"/>
                </a:cubicBezTo>
                <a:close/>
                <a:moveTo>
                  <a:pt x="2944057" y="1418796"/>
                </a:moveTo>
                <a:lnTo>
                  <a:pt x="2944057" y="1400134"/>
                </a:lnTo>
                <a:lnTo>
                  <a:pt x="2931300" y="1400134"/>
                </a:lnTo>
                <a:cubicBezTo>
                  <a:pt x="2918542" y="1401263"/>
                  <a:pt x="2912164" y="1405223"/>
                  <a:pt x="2912164" y="1412008"/>
                </a:cubicBezTo>
                <a:lnTo>
                  <a:pt x="2931300" y="1418796"/>
                </a:lnTo>
                <a:close/>
                <a:moveTo>
                  <a:pt x="3164122" y="1418796"/>
                </a:moveTo>
                <a:cubicBezTo>
                  <a:pt x="3179005" y="1414271"/>
                  <a:pt x="3190698" y="1412008"/>
                  <a:pt x="3199204" y="1412008"/>
                </a:cubicBezTo>
                <a:lnTo>
                  <a:pt x="3186447" y="1400134"/>
                </a:lnTo>
                <a:lnTo>
                  <a:pt x="3199204" y="1386562"/>
                </a:lnTo>
                <a:lnTo>
                  <a:pt x="3199204" y="1381472"/>
                </a:lnTo>
                <a:lnTo>
                  <a:pt x="3186447" y="1381472"/>
                </a:lnTo>
                <a:cubicBezTo>
                  <a:pt x="3186447" y="1383735"/>
                  <a:pt x="3179005" y="1396176"/>
                  <a:pt x="3164122" y="1418796"/>
                </a:cubicBezTo>
                <a:close/>
                <a:moveTo>
                  <a:pt x="3495816" y="1418796"/>
                </a:moveTo>
                <a:cubicBezTo>
                  <a:pt x="3495816" y="1410879"/>
                  <a:pt x="3489437" y="1406921"/>
                  <a:pt x="3476679" y="1406921"/>
                </a:cubicBezTo>
                <a:lnTo>
                  <a:pt x="3476679" y="1418796"/>
                </a:lnTo>
                <a:close/>
                <a:moveTo>
                  <a:pt x="3553225" y="1418796"/>
                </a:moveTo>
                <a:cubicBezTo>
                  <a:pt x="3568107" y="1418796"/>
                  <a:pt x="3575549" y="1414836"/>
                  <a:pt x="3575549" y="1406921"/>
                </a:cubicBezTo>
                <a:lnTo>
                  <a:pt x="3553225" y="1400134"/>
                </a:lnTo>
                <a:cubicBezTo>
                  <a:pt x="3542592" y="1400134"/>
                  <a:pt x="3531961" y="1406354"/>
                  <a:pt x="3521331" y="1418796"/>
                </a:cubicBezTo>
                <a:close/>
                <a:moveTo>
                  <a:pt x="3674419" y="1418796"/>
                </a:moveTo>
                <a:lnTo>
                  <a:pt x="3674419" y="1406921"/>
                </a:lnTo>
                <a:lnTo>
                  <a:pt x="3642526" y="1406921"/>
                </a:lnTo>
                <a:lnTo>
                  <a:pt x="3642526" y="1418796"/>
                </a:lnTo>
                <a:close/>
                <a:moveTo>
                  <a:pt x="3993356" y="1418796"/>
                </a:moveTo>
                <a:cubicBezTo>
                  <a:pt x="3986976" y="1410879"/>
                  <a:pt x="3983789" y="1404658"/>
                  <a:pt x="3983789" y="1400134"/>
                </a:cubicBezTo>
                <a:lnTo>
                  <a:pt x="3951894" y="1400134"/>
                </a:lnTo>
                <a:lnTo>
                  <a:pt x="3951894" y="1418796"/>
                </a:lnTo>
                <a:close/>
                <a:moveTo>
                  <a:pt x="4127310" y="1418796"/>
                </a:moveTo>
                <a:cubicBezTo>
                  <a:pt x="4140067" y="1418796"/>
                  <a:pt x="4150698" y="1412575"/>
                  <a:pt x="4159201" y="1400134"/>
                </a:cubicBezTo>
                <a:lnTo>
                  <a:pt x="4140067" y="1400134"/>
                </a:lnTo>
                <a:cubicBezTo>
                  <a:pt x="4125183" y="1401263"/>
                  <a:pt x="4117741" y="1405223"/>
                  <a:pt x="4117741" y="1412008"/>
                </a:cubicBezTo>
                <a:lnTo>
                  <a:pt x="4117741" y="1418796"/>
                </a:lnTo>
                <a:close/>
                <a:moveTo>
                  <a:pt x="4726909" y="1418796"/>
                </a:moveTo>
                <a:lnTo>
                  <a:pt x="4726909" y="1406919"/>
                </a:lnTo>
                <a:cubicBezTo>
                  <a:pt x="4709900" y="1408051"/>
                  <a:pt x="4701397" y="1412008"/>
                  <a:pt x="4701397" y="1418796"/>
                </a:cubicBezTo>
                <a:close/>
                <a:moveTo>
                  <a:pt x="2644256" y="1425581"/>
                </a:moveTo>
                <a:cubicBezTo>
                  <a:pt x="2644256" y="1421057"/>
                  <a:pt x="2648508" y="1414836"/>
                  <a:pt x="2657014" y="1406921"/>
                </a:cubicBezTo>
                <a:lnTo>
                  <a:pt x="2634689" y="1400134"/>
                </a:lnTo>
                <a:cubicBezTo>
                  <a:pt x="2619804" y="1401263"/>
                  <a:pt x="2612362" y="1405223"/>
                  <a:pt x="2612362" y="1412008"/>
                </a:cubicBezTo>
                <a:close/>
                <a:moveTo>
                  <a:pt x="3042926" y="1425581"/>
                </a:moveTo>
                <a:cubicBezTo>
                  <a:pt x="3042926" y="1421057"/>
                  <a:pt x="3047179" y="1414836"/>
                  <a:pt x="3055684" y="1406921"/>
                </a:cubicBezTo>
                <a:lnTo>
                  <a:pt x="3033359" y="1406921"/>
                </a:lnTo>
                <a:lnTo>
                  <a:pt x="3033359" y="1425581"/>
                </a:lnTo>
                <a:close/>
                <a:moveTo>
                  <a:pt x="3141796" y="1425581"/>
                </a:moveTo>
                <a:lnTo>
                  <a:pt x="3141796" y="1418796"/>
                </a:lnTo>
                <a:cubicBezTo>
                  <a:pt x="3141796" y="1413140"/>
                  <a:pt x="3131165" y="1406921"/>
                  <a:pt x="3109904" y="1400134"/>
                </a:cubicBezTo>
                <a:lnTo>
                  <a:pt x="3109904" y="1425581"/>
                </a:lnTo>
                <a:close/>
                <a:moveTo>
                  <a:pt x="3253424" y="1425581"/>
                </a:moveTo>
                <a:lnTo>
                  <a:pt x="3253424" y="1406921"/>
                </a:lnTo>
                <a:lnTo>
                  <a:pt x="3243857" y="1406921"/>
                </a:lnTo>
                <a:lnTo>
                  <a:pt x="3243857" y="1425581"/>
                </a:lnTo>
                <a:close/>
                <a:moveTo>
                  <a:pt x="3329969" y="1425581"/>
                </a:moveTo>
                <a:cubicBezTo>
                  <a:pt x="3344852" y="1421057"/>
                  <a:pt x="3356548" y="1418796"/>
                  <a:pt x="3365051" y="1418796"/>
                </a:cubicBezTo>
                <a:cubicBezTo>
                  <a:pt x="3365051" y="1410879"/>
                  <a:pt x="3357609" y="1406921"/>
                  <a:pt x="3342727" y="1406921"/>
                </a:cubicBezTo>
                <a:cubicBezTo>
                  <a:pt x="3334221" y="1406921"/>
                  <a:pt x="3329969" y="1408616"/>
                  <a:pt x="3329969" y="1412008"/>
                </a:cubicBezTo>
                <a:lnTo>
                  <a:pt x="3310832" y="1406921"/>
                </a:lnTo>
                <a:lnTo>
                  <a:pt x="3298075" y="1406921"/>
                </a:lnTo>
                <a:close/>
                <a:moveTo>
                  <a:pt x="3441597" y="1425581"/>
                </a:moveTo>
                <a:lnTo>
                  <a:pt x="3441597" y="1418796"/>
                </a:lnTo>
                <a:lnTo>
                  <a:pt x="3419271" y="1418796"/>
                </a:lnTo>
                <a:lnTo>
                  <a:pt x="3419271" y="1425581"/>
                </a:lnTo>
                <a:close/>
                <a:moveTo>
                  <a:pt x="3795614" y="1425581"/>
                </a:moveTo>
                <a:cubicBezTo>
                  <a:pt x="3808372" y="1421057"/>
                  <a:pt x="3819006" y="1418796"/>
                  <a:pt x="3827509" y="1418796"/>
                </a:cubicBezTo>
                <a:cubicBezTo>
                  <a:pt x="3821129" y="1410879"/>
                  <a:pt x="3817942" y="1404658"/>
                  <a:pt x="3817942" y="1400134"/>
                </a:cubicBezTo>
                <a:lnTo>
                  <a:pt x="3795614" y="1400134"/>
                </a:lnTo>
                <a:close/>
                <a:moveTo>
                  <a:pt x="1572630" y="1437456"/>
                </a:moveTo>
                <a:lnTo>
                  <a:pt x="1572630" y="1425581"/>
                </a:lnTo>
                <a:lnTo>
                  <a:pt x="1559873" y="1425581"/>
                </a:lnTo>
                <a:lnTo>
                  <a:pt x="1559873" y="1437456"/>
                </a:lnTo>
                <a:close/>
                <a:moveTo>
                  <a:pt x="4605714" y="1444242"/>
                </a:moveTo>
                <a:lnTo>
                  <a:pt x="4605714" y="1437456"/>
                </a:lnTo>
                <a:lnTo>
                  <a:pt x="4580199" y="1437456"/>
                </a:lnTo>
                <a:lnTo>
                  <a:pt x="4580199" y="1444242"/>
                </a:lnTo>
                <a:close/>
                <a:moveTo>
                  <a:pt x="2258345" y="1451029"/>
                </a:moveTo>
                <a:cubicBezTo>
                  <a:pt x="2243459" y="1451029"/>
                  <a:pt x="2236017" y="1446505"/>
                  <a:pt x="2236017" y="1437456"/>
                </a:cubicBezTo>
                <a:lnTo>
                  <a:pt x="2213692" y="1444242"/>
                </a:lnTo>
                <a:lnTo>
                  <a:pt x="2204124" y="1444242"/>
                </a:lnTo>
                <a:cubicBezTo>
                  <a:pt x="2206250" y="1435195"/>
                  <a:pt x="2212630" y="1430670"/>
                  <a:pt x="2223259" y="1430670"/>
                </a:cubicBezTo>
                <a:lnTo>
                  <a:pt x="2236017" y="1430670"/>
                </a:lnTo>
                <a:lnTo>
                  <a:pt x="2258345" y="1437456"/>
                </a:lnTo>
                <a:cubicBezTo>
                  <a:pt x="2279605" y="1427278"/>
                  <a:pt x="2290238" y="1418796"/>
                  <a:pt x="2290238" y="1412008"/>
                </a:cubicBezTo>
                <a:lnTo>
                  <a:pt x="2302994" y="1412008"/>
                </a:lnTo>
                <a:cubicBezTo>
                  <a:pt x="2317878" y="1413140"/>
                  <a:pt x="2325320" y="1417664"/>
                  <a:pt x="2325320" y="1425581"/>
                </a:cubicBezTo>
                <a:cubicBezTo>
                  <a:pt x="2325320" y="1431235"/>
                  <a:pt x="2302994" y="1439719"/>
                  <a:pt x="2258345" y="1451029"/>
                </a:cubicBezTo>
                <a:close/>
                <a:moveTo>
                  <a:pt x="4991625" y="1456118"/>
                </a:moveTo>
                <a:cubicBezTo>
                  <a:pt x="4978869" y="1452725"/>
                  <a:pt x="4960795" y="1451029"/>
                  <a:pt x="4937407" y="1451029"/>
                </a:cubicBezTo>
                <a:lnTo>
                  <a:pt x="4911891" y="1456118"/>
                </a:lnTo>
                <a:lnTo>
                  <a:pt x="4892757" y="1451029"/>
                </a:lnTo>
                <a:lnTo>
                  <a:pt x="4867242" y="1456118"/>
                </a:lnTo>
                <a:cubicBezTo>
                  <a:pt x="4780067" y="1452725"/>
                  <a:pt x="4729035" y="1446505"/>
                  <a:pt x="4714151" y="1437456"/>
                </a:cubicBezTo>
                <a:lnTo>
                  <a:pt x="4701397" y="1437456"/>
                </a:lnTo>
                <a:lnTo>
                  <a:pt x="4701397" y="1456118"/>
                </a:lnTo>
                <a:cubicBezTo>
                  <a:pt x="4695017" y="1456118"/>
                  <a:pt x="4684385" y="1454422"/>
                  <a:pt x="4669502" y="1451029"/>
                </a:cubicBezTo>
                <a:cubicBezTo>
                  <a:pt x="4582325" y="1454422"/>
                  <a:pt x="4520665" y="1456118"/>
                  <a:pt x="4484519" y="1456118"/>
                </a:cubicBezTo>
                <a:lnTo>
                  <a:pt x="4439867" y="1451029"/>
                </a:lnTo>
                <a:lnTo>
                  <a:pt x="4414351" y="1456118"/>
                </a:lnTo>
                <a:lnTo>
                  <a:pt x="4360134" y="1437456"/>
                </a:lnTo>
                <a:lnTo>
                  <a:pt x="4318672" y="1437456"/>
                </a:lnTo>
                <a:cubicBezTo>
                  <a:pt x="4318672" y="1449897"/>
                  <a:pt x="4310166" y="1456118"/>
                  <a:pt x="4293157" y="1456118"/>
                </a:cubicBezTo>
                <a:lnTo>
                  <a:pt x="4140067" y="1456118"/>
                </a:lnTo>
                <a:lnTo>
                  <a:pt x="4140067" y="1437456"/>
                </a:lnTo>
                <a:lnTo>
                  <a:pt x="4127310" y="1437456"/>
                </a:lnTo>
                <a:lnTo>
                  <a:pt x="4082659" y="1456118"/>
                </a:lnTo>
                <a:lnTo>
                  <a:pt x="3929569" y="1456118"/>
                </a:lnTo>
                <a:cubicBezTo>
                  <a:pt x="3891297" y="1456118"/>
                  <a:pt x="3872161" y="1449897"/>
                  <a:pt x="3872161" y="1437456"/>
                </a:cubicBezTo>
                <a:lnTo>
                  <a:pt x="3853024" y="1437456"/>
                </a:lnTo>
                <a:cubicBezTo>
                  <a:pt x="3853024" y="1449897"/>
                  <a:pt x="3838140" y="1456118"/>
                  <a:pt x="3808372" y="1456118"/>
                </a:cubicBezTo>
                <a:cubicBezTo>
                  <a:pt x="3808372" y="1450462"/>
                  <a:pt x="3793491" y="1444242"/>
                  <a:pt x="3763724" y="1437456"/>
                </a:cubicBezTo>
                <a:cubicBezTo>
                  <a:pt x="3763724" y="1449897"/>
                  <a:pt x="3748838" y="1456118"/>
                  <a:pt x="3719072" y="1456118"/>
                </a:cubicBezTo>
                <a:lnTo>
                  <a:pt x="3696744" y="1451029"/>
                </a:lnTo>
                <a:cubicBezTo>
                  <a:pt x="3683989" y="1454422"/>
                  <a:pt x="3669105" y="1456118"/>
                  <a:pt x="3652095" y="1456118"/>
                </a:cubicBezTo>
                <a:lnTo>
                  <a:pt x="3642526" y="1456118"/>
                </a:lnTo>
                <a:lnTo>
                  <a:pt x="3642526" y="1444242"/>
                </a:lnTo>
                <a:lnTo>
                  <a:pt x="3661662" y="1451029"/>
                </a:lnTo>
                <a:lnTo>
                  <a:pt x="3661662" y="1437456"/>
                </a:lnTo>
                <a:cubicBezTo>
                  <a:pt x="3640401" y="1437456"/>
                  <a:pt x="3629769" y="1435195"/>
                  <a:pt x="3629769" y="1430670"/>
                </a:cubicBezTo>
                <a:cubicBezTo>
                  <a:pt x="3597877" y="1437456"/>
                  <a:pt x="3568107" y="1445940"/>
                  <a:pt x="3540467" y="1456118"/>
                </a:cubicBezTo>
                <a:lnTo>
                  <a:pt x="3521331" y="1456118"/>
                </a:lnTo>
                <a:lnTo>
                  <a:pt x="3486249" y="1444242"/>
                </a:lnTo>
                <a:cubicBezTo>
                  <a:pt x="3486249" y="1452161"/>
                  <a:pt x="3478807" y="1456118"/>
                  <a:pt x="3463922" y="1456118"/>
                </a:cubicBezTo>
                <a:lnTo>
                  <a:pt x="3451164" y="1444242"/>
                </a:lnTo>
                <a:cubicBezTo>
                  <a:pt x="3415018" y="1452161"/>
                  <a:pt x="3389503" y="1456118"/>
                  <a:pt x="3374622" y="1456118"/>
                </a:cubicBezTo>
                <a:lnTo>
                  <a:pt x="3342727" y="1430670"/>
                </a:lnTo>
                <a:cubicBezTo>
                  <a:pt x="3336349" y="1430670"/>
                  <a:pt x="3314024" y="1439152"/>
                  <a:pt x="3275750" y="1456118"/>
                </a:cubicBezTo>
                <a:cubicBezTo>
                  <a:pt x="3271497" y="1456118"/>
                  <a:pt x="3249172" y="1454422"/>
                  <a:pt x="3208775" y="1451029"/>
                </a:cubicBezTo>
                <a:cubicBezTo>
                  <a:pt x="3193890" y="1454422"/>
                  <a:pt x="3183259" y="1456118"/>
                  <a:pt x="3176880" y="1456118"/>
                </a:cubicBezTo>
                <a:cubicBezTo>
                  <a:pt x="3176880" y="1453855"/>
                  <a:pt x="3169438" y="1445373"/>
                  <a:pt x="3154554" y="1430670"/>
                </a:cubicBezTo>
                <a:lnTo>
                  <a:pt x="3141796" y="1430670"/>
                </a:lnTo>
                <a:lnTo>
                  <a:pt x="3100334" y="1451029"/>
                </a:lnTo>
                <a:lnTo>
                  <a:pt x="3078010" y="1451029"/>
                </a:lnTo>
                <a:lnTo>
                  <a:pt x="3078010" y="1437456"/>
                </a:lnTo>
                <a:lnTo>
                  <a:pt x="3055684" y="1444242"/>
                </a:lnTo>
                <a:lnTo>
                  <a:pt x="3011034" y="1437456"/>
                </a:lnTo>
                <a:cubicBezTo>
                  <a:pt x="3000400" y="1441980"/>
                  <a:pt x="2981265" y="1444242"/>
                  <a:pt x="2953624" y="1444242"/>
                </a:cubicBezTo>
                <a:lnTo>
                  <a:pt x="2953624" y="1437456"/>
                </a:lnTo>
                <a:lnTo>
                  <a:pt x="2931300" y="1444242"/>
                </a:lnTo>
                <a:cubicBezTo>
                  <a:pt x="2931300" y="1435195"/>
                  <a:pt x="2924922" y="1430670"/>
                  <a:pt x="2912164" y="1430670"/>
                </a:cubicBezTo>
                <a:cubicBezTo>
                  <a:pt x="2899407" y="1447634"/>
                  <a:pt x="2887711" y="1456118"/>
                  <a:pt x="2877079" y="1456118"/>
                </a:cubicBezTo>
                <a:lnTo>
                  <a:pt x="2832430" y="1456118"/>
                </a:lnTo>
                <a:cubicBezTo>
                  <a:pt x="2832430" y="1439152"/>
                  <a:pt x="2824988" y="1430670"/>
                  <a:pt x="2810102" y="1430670"/>
                </a:cubicBezTo>
                <a:lnTo>
                  <a:pt x="2800535" y="1430670"/>
                </a:lnTo>
                <a:cubicBezTo>
                  <a:pt x="2800535" y="1444242"/>
                  <a:pt x="2793093" y="1451029"/>
                  <a:pt x="2778209" y="1451029"/>
                </a:cubicBezTo>
                <a:lnTo>
                  <a:pt x="2701665" y="1451029"/>
                </a:lnTo>
                <a:lnTo>
                  <a:pt x="2701665" y="1437456"/>
                </a:lnTo>
                <a:cubicBezTo>
                  <a:pt x="2701665" y="1431802"/>
                  <a:pt x="2722927" y="1423320"/>
                  <a:pt x="2765451" y="1412008"/>
                </a:cubicBezTo>
                <a:cubicBezTo>
                  <a:pt x="2790966" y="1421057"/>
                  <a:pt x="2813293" y="1425581"/>
                  <a:pt x="2832430" y="1425581"/>
                </a:cubicBezTo>
                <a:lnTo>
                  <a:pt x="2832430" y="1400134"/>
                </a:lnTo>
                <a:lnTo>
                  <a:pt x="2822860" y="1400134"/>
                </a:lnTo>
                <a:cubicBezTo>
                  <a:pt x="2805850" y="1400134"/>
                  <a:pt x="2790966" y="1402395"/>
                  <a:pt x="2778209" y="1406921"/>
                </a:cubicBezTo>
                <a:lnTo>
                  <a:pt x="2755884" y="1400134"/>
                </a:lnTo>
                <a:cubicBezTo>
                  <a:pt x="2743127" y="1404658"/>
                  <a:pt x="2728244" y="1406921"/>
                  <a:pt x="2711232" y="1406921"/>
                </a:cubicBezTo>
                <a:cubicBezTo>
                  <a:pt x="2704854" y="1406921"/>
                  <a:pt x="2701665" y="1404658"/>
                  <a:pt x="2701665" y="1400134"/>
                </a:cubicBezTo>
                <a:cubicBezTo>
                  <a:pt x="2686781" y="1404658"/>
                  <a:pt x="2675087" y="1406921"/>
                  <a:pt x="2666581" y="1406921"/>
                </a:cubicBezTo>
                <a:lnTo>
                  <a:pt x="2666581" y="1412008"/>
                </a:lnTo>
                <a:lnTo>
                  <a:pt x="2688907" y="1430670"/>
                </a:lnTo>
                <a:cubicBezTo>
                  <a:pt x="2659141" y="1444242"/>
                  <a:pt x="2636813" y="1451029"/>
                  <a:pt x="2621932" y="1451029"/>
                </a:cubicBezTo>
                <a:cubicBezTo>
                  <a:pt x="2621932" y="1437456"/>
                  <a:pt x="2611298" y="1430670"/>
                  <a:pt x="2590037" y="1430670"/>
                </a:cubicBezTo>
                <a:lnTo>
                  <a:pt x="2590037" y="1425581"/>
                </a:lnTo>
                <a:cubicBezTo>
                  <a:pt x="2590037" y="1421057"/>
                  <a:pt x="2593226" y="1418796"/>
                  <a:pt x="2599604" y="1418796"/>
                </a:cubicBezTo>
                <a:cubicBezTo>
                  <a:pt x="2593226" y="1410879"/>
                  <a:pt x="2590037" y="1404658"/>
                  <a:pt x="2590037" y="1400134"/>
                </a:cubicBezTo>
                <a:lnTo>
                  <a:pt x="2554955" y="1400134"/>
                </a:lnTo>
                <a:lnTo>
                  <a:pt x="2554955" y="1406921"/>
                </a:lnTo>
                <a:cubicBezTo>
                  <a:pt x="2563458" y="1414836"/>
                  <a:pt x="2567713" y="1421057"/>
                  <a:pt x="2567713" y="1425581"/>
                </a:cubicBezTo>
                <a:cubicBezTo>
                  <a:pt x="2561334" y="1425581"/>
                  <a:pt x="2550700" y="1431802"/>
                  <a:pt x="2535819" y="1444242"/>
                </a:cubicBezTo>
                <a:lnTo>
                  <a:pt x="2478409" y="1437456"/>
                </a:lnTo>
                <a:lnTo>
                  <a:pt x="2468842" y="1451029"/>
                </a:lnTo>
                <a:cubicBezTo>
                  <a:pt x="2445452" y="1451029"/>
                  <a:pt x="2433757" y="1444242"/>
                  <a:pt x="2433757" y="1430670"/>
                </a:cubicBezTo>
                <a:lnTo>
                  <a:pt x="2379539" y="1430670"/>
                </a:lnTo>
                <a:lnTo>
                  <a:pt x="2344457" y="1444242"/>
                </a:lnTo>
                <a:lnTo>
                  <a:pt x="2334887" y="1444242"/>
                </a:lnTo>
                <a:lnTo>
                  <a:pt x="2344457" y="1386562"/>
                </a:lnTo>
                <a:lnTo>
                  <a:pt x="2290238" y="1406921"/>
                </a:lnTo>
                <a:cubicBezTo>
                  <a:pt x="2290238" y="1385431"/>
                  <a:pt x="2282796" y="1374688"/>
                  <a:pt x="2267912" y="1374688"/>
                </a:cubicBezTo>
                <a:cubicBezTo>
                  <a:pt x="2267912" y="1380342"/>
                  <a:pt x="2242396" y="1392781"/>
                  <a:pt x="2191368" y="1412008"/>
                </a:cubicBezTo>
                <a:cubicBezTo>
                  <a:pt x="2206250" y="1413140"/>
                  <a:pt x="2213692" y="1417664"/>
                  <a:pt x="2213692" y="1425581"/>
                </a:cubicBezTo>
                <a:lnTo>
                  <a:pt x="2213692" y="1430670"/>
                </a:lnTo>
                <a:cubicBezTo>
                  <a:pt x="2190305" y="1430670"/>
                  <a:pt x="2178610" y="1437456"/>
                  <a:pt x="2178610" y="1451029"/>
                </a:cubicBezTo>
                <a:lnTo>
                  <a:pt x="2169041" y="1451029"/>
                </a:lnTo>
                <a:cubicBezTo>
                  <a:pt x="2149904" y="1451029"/>
                  <a:pt x="2116949" y="1431802"/>
                  <a:pt x="2070171" y="1393348"/>
                </a:cubicBezTo>
                <a:lnTo>
                  <a:pt x="2038277" y="1393348"/>
                </a:lnTo>
                <a:lnTo>
                  <a:pt x="2025519" y="1406921"/>
                </a:lnTo>
                <a:cubicBezTo>
                  <a:pt x="2036152" y="1406921"/>
                  <a:pt x="2046783" y="1413140"/>
                  <a:pt x="2057412" y="1425581"/>
                </a:cubicBezTo>
                <a:lnTo>
                  <a:pt x="2038277" y="1430670"/>
                </a:lnTo>
                <a:lnTo>
                  <a:pt x="2003194" y="1430670"/>
                </a:lnTo>
                <a:cubicBezTo>
                  <a:pt x="1996815" y="1430670"/>
                  <a:pt x="1993627" y="1428974"/>
                  <a:pt x="1993627" y="1425581"/>
                </a:cubicBezTo>
                <a:lnTo>
                  <a:pt x="1968112" y="1430670"/>
                </a:lnTo>
                <a:lnTo>
                  <a:pt x="1948975" y="1425581"/>
                </a:lnTo>
                <a:cubicBezTo>
                  <a:pt x="1936217" y="1442547"/>
                  <a:pt x="1924524" y="1451029"/>
                  <a:pt x="1913893" y="1451029"/>
                </a:cubicBezTo>
                <a:cubicBezTo>
                  <a:pt x="1913893" y="1444242"/>
                  <a:pt x="1903260" y="1437456"/>
                  <a:pt x="1882000" y="1430670"/>
                </a:cubicBezTo>
                <a:lnTo>
                  <a:pt x="1827779" y="1430670"/>
                </a:lnTo>
                <a:lnTo>
                  <a:pt x="1792697" y="1444242"/>
                </a:lnTo>
                <a:cubicBezTo>
                  <a:pt x="1786317" y="1437456"/>
                  <a:pt x="1783130" y="1426713"/>
                  <a:pt x="1783130" y="1412008"/>
                </a:cubicBezTo>
                <a:lnTo>
                  <a:pt x="1757614" y="1418796"/>
                </a:lnTo>
                <a:lnTo>
                  <a:pt x="1770372" y="1430670"/>
                </a:lnTo>
                <a:cubicBezTo>
                  <a:pt x="1770372" y="1439719"/>
                  <a:pt x="1762930" y="1444242"/>
                  <a:pt x="1748044" y="1444242"/>
                </a:cubicBezTo>
                <a:lnTo>
                  <a:pt x="1738477" y="1444242"/>
                </a:lnTo>
                <a:lnTo>
                  <a:pt x="1703395" y="1430670"/>
                </a:lnTo>
                <a:lnTo>
                  <a:pt x="1681069" y="1437456"/>
                </a:lnTo>
                <a:cubicBezTo>
                  <a:pt x="1668311" y="1432934"/>
                  <a:pt x="1653429" y="1430670"/>
                  <a:pt x="1636420" y="1430670"/>
                </a:cubicBezTo>
                <a:cubicBezTo>
                  <a:pt x="1630040" y="1430670"/>
                  <a:pt x="1626850" y="1432934"/>
                  <a:pt x="1626850" y="1437456"/>
                </a:cubicBezTo>
                <a:lnTo>
                  <a:pt x="1604525" y="1430670"/>
                </a:lnTo>
                <a:lnTo>
                  <a:pt x="1572630" y="1444242"/>
                </a:lnTo>
                <a:lnTo>
                  <a:pt x="1515222" y="1444242"/>
                </a:lnTo>
                <a:lnTo>
                  <a:pt x="1496085" y="1437456"/>
                </a:lnTo>
                <a:cubicBezTo>
                  <a:pt x="1496085" y="1441980"/>
                  <a:pt x="1491833" y="1444242"/>
                  <a:pt x="1483327" y="1444242"/>
                </a:cubicBezTo>
                <a:cubicBezTo>
                  <a:pt x="1474824" y="1436326"/>
                  <a:pt x="1470570" y="1430106"/>
                  <a:pt x="1470570" y="1425581"/>
                </a:cubicBezTo>
                <a:lnTo>
                  <a:pt x="1416352" y="1425581"/>
                </a:lnTo>
                <a:cubicBezTo>
                  <a:pt x="1409972" y="1425581"/>
                  <a:pt x="1406785" y="1423320"/>
                  <a:pt x="1406785" y="1418796"/>
                </a:cubicBezTo>
                <a:cubicBezTo>
                  <a:pt x="1389772" y="1423320"/>
                  <a:pt x="1378079" y="1425581"/>
                  <a:pt x="1371699" y="1425581"/>
                </a:cubicBezTo>
                <a:lnTo>
                  <a:pt x="1381269" y="1437456"/>
                </a:lnTo>
                <a:lnTo>
                  <a:pt x="1381269" y="1444242"/>
                </a:lnTo>
                <a:cubicBezTo>
                  <a:pt x="1368512" y="1444242"/>
                  <a:pt x="1362132" y="1438021"/>
                  <a:pt x="1362132" y="1425581"/>
                </a:cubicBezTo>
                <a:lnTo>
                  <a:pt x="1336617" y="1425581"/>
                </a:lnTo>
                <a:lnTo>
                  <a:pt x="1304724" y="1437456"/>
                </a:lnTo>
                <a:lnTo>
                  <a:pt x="1295157" y="1437456"/>
                </a:lnTo>
                <a:lnTo>
                  <a:pt x="1260075" y="1425581"/>
                </a:lnTo>
                <a:lnTo>
                  <a:pt x="1250505" y="1425581"/>
                </a:lnTo>
                <a:lnTo>
                  <a:pt x="1250505" y="1437456"/>
                </a:lnTo>
                <a:lnTo>
                  <a:pt x="1183529" y="1437456"/>
                </a:lnTo>
                <a:cubicBezTo>
                  <a:pt x="1175023" y="1437456"/>
                  <a:pt x="1170772" y="1435195"/>
                  <a:pt x="1170772" y="1430670"/>
                </a:cubicBezTo>
                <a:lnTo>
                  <a:pt x="1151635" y="1437456"/>
                </a:lnTo>
                <a:lnTo>
                  <a:pt x="1119740" y="1437456"/>
                </a:lnTo>
                <a:lnTo>
                  <a:pt x="1062333" y="1418795"/>
                </a:lnTo>
                <a:cubicBezTo>
                  <a:pt x="1062333" y="1423320"/>
                  <a:pt x="1058080" y="1429540"/>
                  <a:pt x="1049575" y="1437456"/>
                </a:cubicBezTo>
                <a:cubicBezTo>
                  <a:pt x="919875" y="1431802"/>
                  <a:pt x="849709" y="1427842"/>
                  <a:pt x="839078" y="1425581"/>
                </a:cubicBezTo>
                <a:cubicBezTo>
                  <a:pt x="832700" y="1425581"/>
                  <a:pt x="829509" y="1427277"/>
                  <a:pt x="829509" y="1430670"/>
                </a:cubicBezTo>
                <a:cubicBezTo>
                  <a:pt x="593498" y="1413705"/>
                  <a:pt x="475490" y="1382038"/>
                  <a:pt x="475490" y="1335667"/>
                </a:cubicBezTo>
                <a:lnTo>
                  <a:pt x="475490" y="1317005"/>
                </a:lnTo>
                <a:cubicBezTo>
                  <a:pt x="475490" y="1312480"/>
                  <a:pt x="479742" y="1310219"/>
                  <a:pt x="488248" y="1310219"/>
                </a:cubicBezTo>
                <a:lnTo>
                  <a:pt x="475490" y="1298344"/>
                </a:lnTo>
                <a:cubicBezTo>
                  <a:pt x="511637" y="1230483"/>
                  <a:pt x="532897" y="1196554"/>
                  <a:pt x="539277" y="1196554"/>
                </a:cubicBezTo>
                <a:lnTo>
                  <a:pt x="915622" y="1159231"/>
                </a:lnTo>
                <a:lnTo>
                  <a:pt x="915622" y="1166017"/>
                </a:lnTo>
                <a:lnTo>
                  <a:pt x="939644" y="1162683"/>
                </a:lnTo>
                <a:lnTo>
                  <a:pt x="933393" y="1152499"/>
                </a:lnTo>
                <a:lnTo>
                  <a:pt x="938925" y="1137419"/>
                </a:lnTo>
                <a:lnTo>
                  <a:pt x="932658" y="1137419"/>
                </a:lnTo>
                <a:lnTo>
                  <a:pt x="900765" y="1149294"/>
                </a:lnTo>
                <a:lnTo>
                  <a:pt x="891198" y="1149294"/>
                </a:lnTo>
                <a:lnTo>
                  <a:pt x="856116" y="1137419"/>
                </a:lnTo>
                <a:lnTo>
                  <a:pt x="846546" y="1137419"/>
                </a:lnTo>
                <a:lnTo>
                  <a:pt x="846546" y="1149294"/>
                </a:lnTo>
                <a:lnTo>
                  <a:pt x="779570" y="1149294"/>
                </a:lnTo>
                <a:cubicBezTo>
                  <a:pt x="771064" y="1149294"/>
                  <a:pt x="766813" y="1147033"/>
                  <a:pt x="766813" y="1142508"/>
                </a:cubicBezTo>
                <a:lnTo>
                  <a:pt x="747676" y="1149294"/>
                </a:lnTo>
                <a:lnTo>
                  <a:pt x="715781" y="1149294"/>
                </a:lnTo>
                <a:lnTo>
                  <a:pt x="658374" y="1130633"/>
                </a:lnTo>
                <a:cubicBezTo>
                  <a:pt x="658374" y="1135158"/>
                  <a:pt x="654121" y="1141378"/>
                  <a:pt x="645616" y="1149294"/>
                </a:cubicBezTo>
                <a:cubicBezTo>
                  <a:pt x="515916" y="1143640"/>
                  <a:pt x="445750" y="1139680"/>
                  <a:pt x="435119" y="1137419"/>
                </a:cubicBezTo>
                <a:cubicBezTo>
                  <a:pt x="428741" y="1137419"/>
                  <a:pt x="425550" y="1139115"/>
                  <a:pt x="425550" y="1142508"/>
                </a:cubicBezTo>
                <a:cubicBezTo>
                  <a:pt x="189539" y="1125543"/>
                  <a:pt x="71531" y="1093876"/>
                  <a:pt x="71531" y="1047505"/>
                </a:cubicBezTo>
                <a:lnTo>
                  <a:pt x="71531" y="1028843"/>
                </a:lnTo>
                <a:cubicBezTo>
                  <a:pt x="71531" y="1024318"/>
                  <a:pt x="75783" y="1022057"/>
                  <a:pt x="84289" y="1022057"/>
                </a:cubicBezTo>
                <a:lnTo>
                  <a:pt x="71531" y="1010182"/>
                </a:lnTo>
                <a:cubicBezTo>
                  <a:pt x="107678" y="942321"/>
                  <a:pt x="128938" y="908392"/>
                  <a:pt x="135318" y="908392"/>
                </a:cubicBezTo>
                <a:lnTo>
                  <a:pt x="511663" y="871069"/>
                </a:lnTo>
                <a:lnTo>
                  <a:pt x="511663" y="877855"/>
                </a:lnTo>
                <a:lnTo>
                  <a:pt x="535685" y="874521"/>
                </a:lnTo>
                <a:lnTo>
                  <a:pt x="529434" y="864337"/>
                </a:lnTo>
                <a:cubicBezTo>
                  <a:pt x="533155" y="852745"/>
                  <a:pt x="536876" y="842601"/>
                  <a:pt x="540597" y="833907"/>
                </a:cubicBezTo>
                <a:lnTo>
                  <a:pt x="542196" y="830793"/>
                </a:lnTo>
                <a:lnTo>
                  <a:pt x="499639" y="842465"/>
                </a:lnTo>
                <a:cubicBezTo>
                  <a:pt x="484755" y="845576"/>
                  <a:pt x="471998" y="847131"/>
                  <a:pt x="461367" y="847131"/>
                </a:cubicBezTo>
                <a:lnTo>
                  <a:pt x="461367" y="842040"/>
                </a:lnTo>
                <a:lnTo>
                  <a:pt x="435852" y="847131"/>
                </a:lnTo>
                <a:cubicBezTo>
                  <a:pt x="427347" y="847131"/>
                  <a:pt x="416716" y="840910"/>
                  <a:pt x="403959" y="828469"/>
                </a:cubicBezTo>
                <a:lnTo>
                  <a:pt x="403959" y="816594"/>
                </a:lnTo>
                <a:lnTo>
                  <a:pt x="426283" y="797932"/>
                </a:lnTo>
                <a:lnTo>
                  <a:pt x="403959" y="777575"/>
                </a:lnTo>
                <a:lnTo>
                  <a:pt x="403959" y="766293"/>
                </a:lnTo>
                <a:lnTo>
                  <a:pt x="384088" y="743833"/>
                </a:lnTo>
                <a:lnTo>
                  <a:pt x="371331" y="706508"/>
                </a:lnTo>
                <a:cubicBezTo>
                  <a:pt x="383024" y="704247"/>
                  <a:pt x="394187" y="697745"/>
                  <a:pt x="404820" y="687000"/>
                </a:cubicBezTo>
                <a:lnTo>
                  <a:pt x="423710" y="658972"/>
                </a:lnTo>
                <a:lnTo>
                  <a:pt x="331238" y="670013"/>
                </a:lnTo>
                <a:cubicBezTo>
                  <a:pt x="318480" y="665490"/>
                  <a:pt x="304660" y="663227"/>
                  <a:pt x="289774" y="663227"/>
                </a:cubicBezTo>
                <a:cubicBezTo>
                  <a:pt x="251502" y="675669"/>
                  <a:pt x="221735" y="681889"/>
                  <a:pt x="200474" y="681889"/>
                </a:cubicBezTo>
                <a:lnTo>
                  <a:pt x="200474" y="676800"/>
                </a:lnTo>
                <a:lnTo>
                  <a:pt x="174959" y="681889"/>
                </a:lnTo>
                <a:cubicBezTo>
                  <a:pt x="166453" y="681889"/>
                  <a:pt x="155822" y="675669"/>
                  <a:pt x="143064" y="663227"/>
                </a:cubicBezTo>
                <a:lnTo>
                  <a:pt x="143064" y="651352"/>
                </a:lnTo>
                <a:lnTo>
                  <a:pt x="165389" y="632692"/>
                </a:lnTo>
                <a:lnTo>
                  <a:pt x="143064" y="612334"/>
                </a:lnTo>
                <a:lnTo>
                  <a:pt x="143064" y="568224"/>
                </a:lnTo>
                <a:lnTo>
                  <a:pt x="165389" y="568224"/>
                </a:lnTo>
                <a:lnTo>
                  <a:pt x="157180" y="542019"/>
                </a:lnTo>
                <a:lnTo>
                  <a:pt x="146710" y="540307"/>
                </a:lnTo>
                <a:cubicBezTo>
                  <a:pt x="108437" y="552748"/>
                  <a:pt x="78670" y="558969"/>
                  <a:pt x="57408" y="558969"/>
                </a:cubicBezTo>
                <a:lnTo>
                  <a:pt x="57408" y="553878"/>
                </a:lnTo>
                <a:lnTo>
                  <a:pt x="31893" y="558969"/>
                </a:lnTo>
                <a:cubicBezTo>
                  <a:pt x="23388" y="558969"/>
                  <a:pt x="12757" y="552748"/>
                  <a:pt x="0" y="540307"/>
                </a:cubicBezTo>
                <a:lnTo>
                  <a:pt x="0" y="528432"/>
                </a:lnTo>
                <a:lnTo>
                  <a:pt x="22324" y="509770"/>
                </a:lnTo>
                <a:lnTo>
                  <a:pt x="0" y="489413"/>
                </a:lnTo>
                <a:lnTo>
                  <a:pt x="0" y="445303"/>
                </a:lnTo>
                <a:lnTo>
                  <a:pt x="22324" y="445303"/>
                </a:lnTo>
                <a:lnTo>
                  <a:pt x="12757" y="414767"/>
                </a:lnTo>
                <a:cubicBezTo>
                  <a:pt x="12757" y="407981"/>
                  <a:pt x="23388" y="401195"/>
                  <a:pt x="44651" y="394408"/>
                </a:cubicBezTo>
                <a:lnTo>
                  <a:pt x="89303" y="394408"/>
                </a:lnTo>
                <a:cubicBezTo>
                  <a:pt x="114816" y="394408"/>
                  <a:pt x="147774" y="392712"/>
                  <a:pt x="188173" y="389319"/>
                </a:cubicBezTo>
                <a:cubicBezTo>
                  <a:pt x="200929" y="392712"/>
                  <a:pt x="219004" y="394408"/>
                  <a:pt x="242392" y="394408"/>
                </a:cubicBezTo>
                <a:lnTo>
                  <a:pt x="267907" y="389319"/>
                </a:lnTo>
                <a:lnTo>
                  <a:pt x="287042" y="394408"/>
                </a:lnTo>
                <a:lnTo>
                  <a:pt x="312557" y="389319"/>
                </a:lnTo>
                <a:cubicBezTo>
                  <a:pt x="399733" y="392712"/>
                  <a:pt x="450764" y="398932"/>
                  <a:pt x="465648" y="407981"/>
                </a:cubicBezTo>
                <a:lnTo>
                  <a:pt x="478404" y="407981"/>
                </a:lnTo>
                <a:lnTo>
                  <a:pt x="478404" y="389319"/>
                </a:lnTo>
                <a:cubicBezTo>
                  <a:pt x="484782" y="389319"/>
                  <a:pt x="495414" y="391015"/>
                  <a:pt x="510297" y="394410"/>
                </a:cubicBezTo>
                <a:cubicBezTo>
                  <a:pt x="597474" y="391017"/>
                  <a:pt x="659135" y="389319"/>
                  <a:pt x="695280" y="389319"/>
                </a:cubicBezTo>
                <a:lnTo>
                  <a:pt x="739932" y="394410"/>
                </a:lnTo>
                <a:lnTo>
                  <a:pt x="765447" y="389319"/>
                </a:lnTo>
                <a:lnTo>
                  <a:pt x="819666" y="407981"/>
                </a:lnTo>
                <a:lnTo>
                  <a:pt x="861127" y="407981"/>
                </a:lnTo>
                <a:lnTo>
                  <a:pt x="865732" y="397876"/>
                </a:lnTo>
                <a:lnTo>
                  <a:pt x="864919" y="397774"/>
                </a:lnTo>
                <a:cubicBezTo>
                  <a:pt x="839404" y="388161"/>
                  <a:pt x="826646" y="373741"/>
                  <a:pt x="826646" y="354514"/>
                </a:cubicBezTo>
                <a:lnTo>
                  <a:pt x="813889" y="317189"/>
                </a:lnTo>
                <a:cubicBezTo>
                  <a:pt x="825582" y="314928"/>
                  <a:pt x="836745" y="308426"/>
                  <a:pt x="847378" y="297681"/>
                </a:cubicBezTo>
                <a:lnTo>
                  <a:pt x="866268" y="269653"/>
                </a:lnTo>
                <a:lnTo>
                  <a:pt x="773796" y="280694"/>
                </a:lnTo>
                <a:cubicBezTo>
                  <a:pt x="761038" y="276171"/>
                  <a:pt x="747218" y="273908"/>
                  <a:pt x="732332" y="273908"/>
                </a:cubicBezTo>
                <a:cubicBezTo>
                  <a:pt x="694060" y="286350"/>
                  <a:pt x="664293" y="292570"/>
                  <a:pt x="643032" y="292570"/>
                </a:cubicBezTo>
                <a:lnTo>
                  <a:pt x="643032" y="287481"/>
                </a:lnTo>
                <a:lnTo>
                  <a:pt x="617517" y="292570"/>
                </a:lnTo>
                <a:cubicBezTo>
                  <a:pt x="609011" y="292570"/>
                  <a:pt x="598380" y="286350"/>
                  <a:pt x="585622" y="273908"/>
                </a:cubicBezTo>
                <a:lnTo>
                  <a:pt x="585622" y="262033"/>
                </a:lnTo>
                <a:lnTo>
                  <a:pt x="607947" y="243373"/>
                </a:lnTo>
                <a:lnTo>
                  <a:pt x="585622" y="223015"/>
                </a:lnTo>
                <a:lnTo>
                  <a:pt x="585622" y="178905"/>
                </a:lnTo>
                <a:lnTo>
                  <a:pt x="607947" y="178905"/>
                </a:lnTo>
                <a:lnTo>
                  <a:pt x="599738" y="152700"/>
                </a:lnTo>
                <a:lnTo>
                  <a:pt x="589268" y="150988"/>
                </a:lnTo>
                <a:cubicBezTo>
                  <a:pt x="550995" y="163429"/>
                  <a:pt x="521228" y="169650"/>
                  <a:pt x="499966" y="169650"/>
                </a:cubicBezTo>
                <a:lnTo>
                  <a:pt x="499966" y="164559"/>
                </a:lnTo>
                <a:lnTo>
                  <a:pt x="474451" y="169650"/>
                </a:lnTo>
                <a:cubicBezTo>
                  <a:pt x="465946" y="169650"/>
                  <a:pt x="455315" y="163429"/>
                  <a:pt x="442558" y="150988"/>
                </a:cubicBezTo>
                <a:lnTo>
                  <a:pt x="442558" y="139113"/>
                </a:lnTo>
                <a:lnTo>
                  <a:pt x="464883" y="120451"/>
                </a:lnTo>
                <a:lnTo>
                  <a:pt x="442558" y="100094"/>
                </a:lnTo>
                <a:lnTo>
                  <a:pt x="442558" y="55984"/>
                </a:lnTo>
                <a:lnTo>
                  <a:pt x="464883" y="55984"/>
                </a:lnTo>
                <a:lnTo>
                  <a:pt x="455316" y="25448"/>
                </a:lnTo>
                <a:cubicBezTo>
                  <a:pt x="455316" y="18662"/>
                  <a:pt x="465947" y="11876"/>
                  <a:pt x="487209" y="5089"/>
                </a:cubicBezTo>
                <a:lnTo>
                  <a:pt x="531861" y="5089"/>
                </a:lnTo>
                <a:cubicBezTo>
                  <a:pt x="557375" y="5089"/>
                  <a:pt x="590332" y="3393"/>
                  <a:pt x="630731" y="0"/>
                </a:cubicBezTo>
                <a:cubicBezTo>
                  <a:pt x="643487" y="3393"/>
                  <a:pt x="661562" y="5089"/>
                  <a:pt x="684951" y="5089"/>
                </a:cubicBezTo>
                <a:lnTo>
                  <a:pt x="710466" y="0"/>
                </a:lnTo>
                <a:lnTo>
                  <a:pt x="729600" y="5089"/>
                </a:lnTo>
                <a:lnTo>
                  <a:pt x="755115" y="0"/>
                </a:lnTo>
                <a:cubicBezTo>
                  <a:pt x="842292" y="3393"/>
                  <a:pt x="893322" y="9613"/>
                  <a:pt x="908206" y="18662"/>
                </a:cubicBezTo>
                <a:lnTo>
                  <a:pt x="920962" y="18662"/>
                </a:lnTo>
                <a:lnTo>
                  <a:pt x="920962" y="0"/>
                </a:lnTo>
                <a:cubicBezTo>
                  <a:pt x="927340" y="0"/>
                  <a:pt x="937973" y="1696"/>
                  <a:pt x="952855" y="5091"/>
                </a:cubicBezTo>
                <a:cubicBezTo>
                  <a:pt x="1040032" y="1698"/>
                  <a:pt x="1101693" y="0"/>
                  <a:pt x="1137838" y="0"/>
                </a:cubicBezTo>
                <a:lnTo>
                  <a:pt x="1182490" y="5091"/>
                </a:lnTo>
                <a:lnTo>
                  <a:pt x="1208006" y="0"/>
                </a:lnTo>
                <a:lnTo>
                  <a:pt x="1262225" y="18662"/>
                </a:lnTo>
                <a:lnTo>
                  <a:pt x="1303685" y="18662"/>
                </a:lnTo>
                <a:cubicBezTo>
                  <a:pt x="1303685" y="6221"/>
                  <a:pt x="1312191" y="0"/>
                  <a:pt x="1329200" y="0"/>
                </a:cubicBezTo>
                <a:lnTo>
                  <a:pt x="1482290" y="0"/>
                </a:lnTo>
                <a:lnTo>
                  <a:pt x="1482290" y="18662"/>
                </a:lnTo>
                <a:lnTo>
                  <a:pt x="1495047" y="18662"/>
                </a:lnTo>
                <a:lnTo>
                  <a:pt x="1539698" y="0"/>
                </a:lnTo>
                <a:lnTo>
                  <a:pt x="1692787" y="0"/>
                </a:lnTo>
                <a:cubicBezTo>
                  <a:pt x="1731060" y="0"/>
                  <a:pt x="1750197" y="6221"/>
                  <a:pt x="1750197" y="18662"/>
                </a:cubicBezTo>
                <a:lnTo>
                  <a:pt x="1769333" y="18662"/>
                </a:lnTo>
                <a:cubicBezTo>
                  <a:pt x="1769333" y="6221"/>
                  <a:pt x="1784219" y="0"/>
                  <a:pt x="1813985" y="0"/>
                </a:cubicBezTo>
                <a:cubicBezTo>
                  <a:pt x="1813985" y="5656"/>
                  <a:pt x="1828868" y="11877"/>
                  <a:pt x="1858635" y="18662"/>
                </a:cubicBezTo>
                <a:cubicBezTo>
                  <a:pt x="1858635" y="6221"/>
                  <a:pt x="1873519" y="0"/>
                  <a:pt x="1903285" y="0"/>
                </a:cubicBezTo>
                <a:lnTo>
                  <a:pt x="1925613" y="5091"/>
                </a:lnTo>
                <a:cubicBezTo>
                  <a:pt x="1938367" y="1698"/>
                  <a:pt x="1953253" y="0"/>
                  <a:pt x="1970262" y="0"/>
                </a:cubicBezTo>
                <a:lnTo>
                  <a:pt x="1979832" y="0"/>
                </a:lnTo>
                <a:lnTo>
                  <a:pt x="1979832" y="11877"/>
                </a:lnTo>
                <a:lnTo>
                  <a:pt x="1960695" y="5091"/>
                </a:lnTo>
                <a:lnTo>
                  <a:pt x="1960695" y="18662"/>
                </a:lnTo>
                <a:cubicBezTo>
                  <a:pt x="1981956" y="18662"/>
                  <a:pt x="1992590" y="20923"/>
                  <a:pt x="1992590" y="25450"/>
                </a:cubicBezTo>
                <a:cubicBezTo>
                  <a:pt x="2024480" y="18662"/>
                  <a:pt x="2054250" y="10180"/>
                  <a:pt x="2081890" y="0"/>
                </a:cubicBezTo>
                <a:lnTo>
                  <a:pt x="2101027" y="0"/>
                </a:lnTo>
                <a:lnTo>
                  <a:pt x="2136109" y="11877"/>
                </a:lnTo>
                <a:cubicBezTo>
                  <a:pt x="2136109" y="3960"/>
                  <a:pt x="2143551" y="0"/>
                  <a:pt x="2158435" y="0"/>
                </a:cubicBezTo>
                <a:lnTo>
                  <a:pt x="2171193" y="11877"/>
                </a:lnTo>
                <a:cubicBezTo>
                  <a:pt x="2207339" y="3960"/>
                  <a:pt x="2232854" y="0"/>
                  <a:pt x="2247737" y="0"/>
                </a:cubicBezTo>
                <a:lnTo>
                  <a:pt x="2279630" y="25450"/>
                </a:lnTo>
                <a:cubicBezTo>
                  <a:pt x="2286010" y="25450"/>
                  <a:pt x="2308334" y="16966"/>
                  <a:pt x="2346607" y="0"/>
                </a:cubicBezTo>
                <a:cubicBezTo>
                  <a:pt x="2350862" y="0"/>
                  <a:pt x="2373186" y="1698"/>
                  <a:pt x="2413582" y="5091"/>
                </a:cubicBezTo>
                <a:cubicBezTo>
                  <a:pt x="2428468" y="1698"/>
                  <a:pt x="2439098" y="0"/>
                  <a:pt x="2445477" y="0"/>
                </a:cubicBezTo>
                <a:cubicBezTo>
                  <a:pt x="2445477" y="2263"/>
                  <a:pt x="2452919" y="10745"/>
                  <a:pt x="2467805" y="25450"/>
                </a:cubicBezTo>
                <a:lnTo>
                  <a:pt x="2480562" y="25450"/>
                </a:lnTo>
                <a:lnTo>
                  <a:pt x="2522023" y="5091"/>
                </a:lnTo>
                <a:lnTo>
                  <a:pt x="2544347" y="5091"/>
                </a:lnTo>
                <a:lnTo>
                  <a:pt x="2544347" y="18662"/>
                </a:lnTo>
                <a:lnTo>
                  <a:pt x="2566675" y="11877"/>
                </a:lnTo>
                <a:lnTo>
                  <a:pt x="2611324" y="18662"/>
                </a:lnTo>
                <a:cubicBezTo>
                  <a:pt x="2621957" y="14138"/>
                  <a:pt x="2641094" y="11877"/>
                  <a:pt x="2668733" y="11877"/>
                </a:cubicBezTo>
                <a:lnTo>
                  <a:pt x="2668733" y="18662"/>
                </a:lnTo>
                <a:lnTo>
                  <a:pt x="2691057" y="11877"/>
                </a:lnTo>
                <a:cubicBezTo>
                  <a:pt x="2691057" y="20923"/>
                  <a:pt x="2697437" y="25450"/>
                  <a:pt x="2710194" y="25450"/>
                </a:cubicBezTo>
                <a:cubicBezTo>
                  <a:pt x="2722952" y="8484"/>
                  <a:pt x="2734645" y="0"/>
                  <a:pt x="2745278" y="0"/>
                </a:cubicBezTo>
                <a:lnTo>
                  <a:pt x="2789927" y="0"/>
                </a:lnTo>
                <a:cubicBezTo>
                  <a:pt x="2789927" y="16966"/>
                  <a:pt x="2797371" y="25450"/>
                  <a:pt x="2812255" y="25450"/>
                </a:cubicBezTo>
                <a:lnTo>
                  <a:pt x="2821822" y="25450"/>
                </a:lnTo>
                <a:cubicBezTo>
                  <a:pt x="2821822" y="11877"/>
                  <a:pt x="2829264" y="5091"/>
                  <a:pt x="2844150" y="5091"/>
                </a:cubicBezTo>
                <a:lnTo>
                  <a:pt x="2920692" y="5091"/>
                </a:lnTo>
                <a:lnTo>
                  <a:pt x="2920692" y="18662"/>
                </a:lnTo>
                <a:cubicBezTo>
                  <a:pt x="2920692" y="24318"/>
                  <a:pt x="2899431" y="32800"/>
                  <a:pt x="2856907" y="44110"/>
                </a:cubicBezTo>
                <a:cubicBezTo>
                  <a:pt x="2831392" y="35061"/>
                  <a:pt x="2809064" y="30537"/>
                  <a:pt x="2789927" y="30537"/>
                </a:cubicBezTo>
                <a:lnTo>
                  <a:pt x="2789927" y="55985"/>
                </a:lnTo>
                <a:lnTo>
                  <a:pt x="2799497" y="55985"/>
                </a:lnTo>
                <a:cubicBezTo>
                  <a:pt x="2816506" y="55985"/>
                  <a:pt x="2831392" y="53723"/>
                  <a:pt x="2844150" y="49199"/>
                </a:cubicBezTo>
                <a:lnTo>
                  <a:pt x="2866474" y="55985"/>
                </a:lnTo>
                <a:cubicBezTo>
                  <a:pt x="2879232" y="51462"/>
                  <a:pt x="2894113" y="49199"/>
                  <a:pt x="2911125" y="49199"/>
                </a:cubicBezTo>
                <a:cubicBezTo>
                  <a:pt x="2917504" y="49199"/>
                  <a:pt x="2920692" y="51462"/>
                  <a:pt x="2920692" y="55985"/>
                </a:cubicBezTo>
                <a:cubicBezTo>
                  <a:pt x="2935576" y="51462"/>
                  <a:pt x="2947271" y="49199"/>
                  <a:pt x="2955777" y="49199"/>
                </a:cubicBezTo>
                <a:lnTo>
                  <a:pt x="2955777" y="44110"/>
                </a:lnTo>
                <a:lnTo>
                  <a:pt x="2933449" y="25450"/>
                </a:lnTo>
                <a:cubicBezTo>
                  <a:pt x="2963216" y="11877"/>
                  <a:pt x="2985544" y="5091"/>
                  <a:pt x="3000426" y="5091"/>
                </a:cubicBezTo>
                <a:cubicBezTo>
                  <a:pt x="3000426" y="18662"/>
                  <a:pt x="3011059" y="25450"/>
                  <a:pt x="3032320" y="25450"/>
                </a:cubicBezTo>
                <a:lnTo>
                  <a:pt x="3032320" y="30537"/>
                </a:lnTo>
                <a:cubicBezTo>
                  <a:pt x="3032320" y="35061"/>
                  <a:pt x="3029132" y="37324"/>
                  <a:pt x="3022753" y="37324"/>
                </a:cubicBezTo>
                <a:cubicBezTo>
                  <a:pt x="3029132" y="45240"/>
                  <a:pt x="3032320" y="51462"/>
                  <a:pt x="3032320" y="55985"/>
                </a:cubicBezTo>
                <a:lnTo>
                  <a:pt x="3067402" y="55985"/>
                </a:lnTo>
                <a:lnTo>
                  <a:pt x="3067402" y="49199"/>
                </a:lnTo>
                <a:cubicBezTo>
                  <a:pt x="3058899" y="41282"/>
                  <a:pt x="3054644" y="35061"/>
                  <a:pt x="3054644" y="30537"/>
                </a:cubicBezTo>
                <a:cubicBezTo>
                  <a:pt x="3061024" y="30537"/>
                  <a:pt x="3071656" y="24318"/>
                  <a:pt x="3086539" y="11877"/>
                </a:cubicBezTo>
                <a:lnTo>
                  <a:pt x="3143947" y="18662"/>
                </a:lnTo>
                <a:lnTo>
                  <a:pt x="3153514" y="5091"/>
                </a:lnTo>
                <a:cubicBezTo>
                  <a:pt x="3176906" y="5091"/>
                  <a:pt x="3188600" y="11877"/>
                  <a:pt x="3188600" y="25450"/>
                </a:cubicBezTo>
                <a:lnTo>
                  <a:pt x="3242817" y="25450"/>
                </a:lnTo>
                <a:lnTo>
                  <a:pt x="3277900" y="11877"/>
                </a:lnTo>
                <a:lnTo>
                  <a:pt x="3287470" y="11877"/>
                </a:lnTo>
                <a:lnTo>
                  <a:pt x="3277900" y="69558"/>
                </a:lnTo>
                <a:lnTo>
                  <a:pt x="3332119" y="49199"/>
                </a:lnTo>
                <a:cubicBezTo>
                  <a:pt x="3332119" y="70689"/>
                  <a:pt x="3339561" y="81432"/>
                  <a:pt x="3354447" y="81432"/>
                </a:cubicBezTo>
                <a:cubicBezTo>
                  <a:pt x="3354447" y="75777"/>
                  <a:pt x="3379962" y="63337"/>
                  <a:pt x="3430989" y="44110"/>
                </a:cubicBezTo>
                <a:cubicBezTo>
                  <a:pt x="3416106" y="42978"/>
                  <a:pt x="3408664" y="38456"/>
                  <a:pt x="3408664" y="30537"/>
                </a:cubicBezTo>
                <a:lnTo>
                  <a:pt x="3408664" y="25450"/>
                </a:lnTo>
                <a:cubicBezTo>
                  <a:pt x="3432053" y="25450"/>
                  <a:pt x="3443747" y="18662"/>
                  <a:pt x="3443747" y="5091"/>
                </a:cubicBezTo>
                <a:lnTo>
                  <a:pt x="3453317" y="5091"/>
                </a:lnTo>
                <a:cubicBezTo>
                  <a:pt x="3472452" y="5091"/>
                  <a:pt x="3505408" y="24318"/>
                  <a:pt x="3552187" y="62770"/>
                </a:cubicBezTo>
                <a:lnTo>
                  <a:pt x="3584080" y="62770"/>
                </a:lnTo>
                <a:lnTo>
                  <a:pt x="3596838" y="49199"/>
                </a:lnTo>
                <a:cubicBezTo>
                  <a:pt x="3586205" y="49199"/>
                  <a:pt x="3575575" y="42978"/>
                  <a:pt x="3564944" y="30537"/>
                </a:cubicBezTo>
                <a:lnTo>
                  <a:pt x="3584080" y="25450"/>
                </a:lnTo>
                <a:lnTo>
                  <a:pt x="3619162" y="25450"/>
                </a:lnTo>
                <a:cubicBezTo>
                  <a:pt x="3625542" y="25450"/>
                  <a:pt x="3628729" y="27144"/>
                  <a:pt x="3628729" y="30537"/>
                </a:cubicBezTo>
                <a:lnTo>
                  <a:pt x="3654244" y="25450"/>
                </a:lnTo>
                <a:lnTo>
                  <a:pt x="3673382" y="30537"/>
                </a:lnTo>
                <a:cubicBezTo>
                  <a:pt x="3686139" y="13573"/>
                  <a:pt x="3697833" y="5091"/>
                  <a:pt x="3708464" y="5091"/>
                </a:cubicBezTo>
                <a:cubicBezTo>
                  <a:pt x="3708464" y="11877"/>
                  <a:pt x="3719096" y="18662"/>
                  <a:pt x="3740357" y="25450"/>
                </a:cubicBezTo>
                <a:lnTo>
                  <a:pt x="3794579" y="25450"/>
                </a:lnTo>
                <a:lnTo>
                  <a:pt x="3829662" y="11877"/>
                </a:lnTo>
                <a:cubicBezTo>
                  <a:pt x="3836040" y="18662"/>
                  <a:pt x="3839229" y="29405"/>
                  <a:pt x="3839229" y="44110"/>
                </a:cubicBezTo>
                <a:lnTo>
                  <a:pt x="3864744" y="37324"/>
                </a:lnTo>
                <a:lnTo>
                  <a:pt x="3851986" y="25450"/>
                </a:lnTo>
                <a:cubicBezTo>
                  <a:pt x="3851986" y="16399"/>
                  <a:pt x="3859428" y="11877"/>
                  <a:pt x="3874312" y="11877"/>
                </a:cubicBezTo>
                <a:lnTo>
                  <a:pt x="3883879" y="11877"/>
                </a:lnTo>
                <a:lnTo>
                  <a:pt x="3918962" y="25450"/>
                </a:lnTo>
                <a:lnTo>
                  <a:pt x="3941289" y="18662"/>
                </a:lnTo>
                <a:cubicBezTo>
                  <a:pt x="3954047" y="23187"/>
                  <a:pt x="3968929" y="25450"/>
                  <a:pt x="3985938" y="25450"/>
                </a:cubicBezTo>
                <a:cubicBezTo>
                  <a:pt x="3992316" y="25450"/>
                  <a:pt x="3995507" y="23187"/>
                  <a:pt x="3995507" y="18662"/>
                </a:cubicBezTo>
                <a:lnTo>
                  <a:pt x="4017832" y="25450"/>
                </a:lnTo>
                <a:lnTo>
                  <a:pt x="4049726" y="11877"/>
                </a:lnTo>
                <a:lnTo>
                  <a:pt x="4107136" y="11877"/>
                </a:lnTo>
                <a:lnTo>
                  <a:pt x="4126272" y="18662"/>
                </a:lnTo>
                <a:cubicBezTo>
                  <a:pt x="4126272" y="14138"/>
                  <a:pt x="4130523" y="11877"/>
                  <a:pt x="4139029" y="11877"/>
                </a:cubicBezTo>
                <a:cubicBezTo>
                  <a:pt x="4147532" y="19792"/>
                  <a:pt x="4151787" y="26013"/>
                  <a:pt x="4151787" y="30537"/>
                </a:cubicBezTo>
                <a:lnTo>
                  <a:pt x="4206006" y="30537"/>
                </a:lnTo>
                <a:cubicBezTo>
                  <a:pt x="4212384" y="30537"/>
                  <a:pt x="4215573" y="32800"/>
                  <a:pt x="4215573" y="37324"/>
                </a:cubicBezTo>
                <a:cubicBezTo>
                  <a:pt x="4232584" y="32800"/>
                  <a:pt x="4244279" y="30537"/>
                  <a:pt x="4250657" y="30537"/>
                </a:cubicBezTo>
                <a:lnTo>
                  <a:pt x="4241089" y="18662"/>
                </a:lnTo>
                <a:lnTo>
                  <a:pt x="4241089" y="11877"/>
                </a:lnTo>
                <a:cubicBezTo>
                  <a:pt x="4253846" y="11877"/>
                  <a:pt x="4260224" y="18097"/>
                  <a:pt x="4260224" y="30537"/>
                </a:cubicBezTo>
                <a:lnTo>
                  <a:pt x="4285739" y="30537"/>
                </a:lnTo>
                <a:lnTo>
                  <a:pt x="4317634" y="18662"/>
                </a:lnTo>
                <a:lnTo>
                  <a:pt x="4327201" y="18662"/>
                </a:lnTo>
                <a:lnTo>
                  <a:pt x="4362283" y="30537"/>
                </a:lnTo>
                <a:lnTo>
                  <a:pt x="4371852" y="30537"/>
                </a:lnTo>
                <a:lnTo>
                  <a:pt x="4371852" y="18662"/>
                </a:lnTo>
                <a:lnTo>
                  <a:pt x="4438829" y="18662"/>
                </a:lnTo>
                <a:cubicBezTo>
                  <a:pt x="4447335" y="18662"/>
                  <a:pt x="4451586" y="20923"/>
                  <a:pt x="4451586" y="25450"/>
                </a:cubicBezTo>
                <a:lnTo>
                  <a:pt x="4470722" y="18662"/>
                </a:lnTo>
                <a:lnTo>
                  <a:pt x="4502617" y="18662"/>
                </a:lnTo>
                <a:lnTo>
                  <a:pt x="4560024" y="37324"/>
                </a:lnTo>
                <a:cubicBezTo>
                  <a:pt x="4560024" y="32800"/>
                  <a:pt x="4564278" y="26579"/>
                  <a:pt x="4572781" y="18662"/>
                </a:cubicBezTo>
                <a:cubicBezTo>
                  <a:pt x="4702482" y="24318"/>
                  <a:pt x="4772650" y="28276"/>
                  <a:pt x="4783279" y="30537"/>
                </a:cubicBezTo>
                <a:cubicBezTo>
                  <a:pt x="4789659" y="30537"/>
                  <a:pt x="4792849" y="28842"/>
                  <a:pt x="4792849" y="25450"/>
                </a:cubicBezTo>
                <a:cubicBezTo>
                  <a:pt x="5028859" y="42414"/>
                  <a:pt x="5146866" y="74082"/>
                  <a:pt x="5146866" y="120453"/>
                </a:cubicBezTo>
                <a:lnTo>
                  <a:pt x="5146866" y="139113"/>
                </a:lnTo>
                <a:cubicBezTo>
                  <a:pt x="5146866" y="143638"/>
                  <a:pt x="5142615" y="145899"/>
                  <a:pt x="5134109" y="145899"/>
                </a:cubicBezTo>
                <a:lnTo>
                  <a:pt x="5146866" y="157774"/>
                </a:lnTo>
                <a:lnTo>
                  <a:pt x="5136620" y="175941"/>
                </a:lnTo>
                <a:lnTo>
                  <a:pt x="5201426" y="184844"/>
                </a:lnTo>
                <a:cubicBezTo>
                  <a:pt x="5260429" y="200677"/>
                  <a:pt x="5289931" y="220187"/>
                  <a:pt x="5289931" y="243373"/>
                </a:cubicBezTo>
                <a:lnTo>
                  <a:pt x="5289931" y="262034"/>
                </a:lnTo>
                <a:cubicBezTo>
                  <a:pt x="5289931" y="266558"/>
                  <a:pt x="5285679" y="268819"/>
                  <a:pt x="5277173" y="268819"/>
                </a:cubicBezTo>
                <a:lnTo>
                  <a:pt x="5289931" y="280694"/>
                </a:lnTo>
                <a:cubicBezTo>
                  <a:pt x="5253785" y="348555"/>
                  <a:pt x="5232524" y="382485"/>
                  <a:pt x="5226146" y="382485"/>
                </a:cubicBezTo>
                <a:lnTo>
                  <a:pt x="4849802" y="419807"/>
                </a:lnTo>
                <a:lnTo>
                  <a:pt x="4849802" y="413022"/>
                </a:lnTo>
                <a:lnTo>
                  <a:pt x="4827256" y="416151"/>
                </a:lnTo>
                <a:lnTo>
                  <a:pt x="4834310" y="424123"/>
                </a:lnTo>
                <a:lnTo>
                  <a:pt x="4847067" y="461448"/>
                </a:lnTo>
                <a:cubicBezTo>
                  <a:pt x="4835374" y="463709"/>
                  <a:pt x="4824211" y="470211"/>
                  <a:pt x="4813580" y="480956"/>
                </a:cubicBezTo>
                <a:lnTo>
                  <a:pt x="4807913" y="489365"/>
                </a:lnTo>
                <a:lnTo>
                  <a:pt x="4824286" y="489365"/>
                </a:lnTo>
                <a:cubicBezTo>
                  <a:pt x="4926344" y="489365"/>
                  <a:pt x="4977374" y="508592"/>
                  <a:pt x="4977374" y="547044"/>
                </a:cubicBezTo>
                <a:lnTo>
                  <a:pt x="4990131" y="584368"/>
                </a:lnTo>
                <a:cubicBezTo>
                  <a:pt x="4978438" y="586629"/>
                  <a:pt x="4967275" y="593131"/>
                  <a:pt x="4956644" y="603876"/>
                </a:cubicBezTo>
                <a:lnTo>
                  <a:pt x="4937753" y="631905"/>
                </a:lnTo>
                <a:lnTo>
                  <a:pt x="5030225" y="620864"/>
                </a:lnTo>
                <a:cubicBezTo>
                  <a:pt x="5042982" y="625386"/>
                  <a:pt x="5056804" y="627649"/>
                  <a:pt x="5071688" y="627649"/>
                </a:cubicBezTo>
                <a:cubicBezTo>
                  <a:pt x="5109961" y="615208"/>
                  <a:pt x="5139727" y="608987"/>
                  <a:pt x="5160989" y="608987"/>
                </a:cubicBezTo>
                <a:lnTo>
                  <a:pt x="5160989" y="614078"/>
                </a:lnTo>
                <a:lnTo>
                  <a:pt x="5186504" y="608987"/>
                </a:lnTo>
                <a:cubicBezTo>
                  <a:pt x="5195009" y="608987"/>
                  <a:pt x="5205641" y="615208"/>
                  <a:pt x="5218398" y="627649"/>
                </a:cubicBezTo>
                <a:lnTo>
                  <a:pt x="5218398" y="639524"/>
                </a:lnTo>
                <a:lnTo>
                  <a:pt x="5196073" y="658186"/>
                </a:lnTo>
                <a:lnTo>
                  <a:pt x="5218398" y="678543"/>
                </a:lnTo>
                <a:lnTo>
                  <a:pt x="5218398" y="722653"/>
                </a:lnTo>
                <a:lnTo>
                  <a:pt x="5196073" y="722653"/>
                </a:lnTo>
                <a:lnTo>
                  <a:pt x="5205641" y="753189"/>
                </a:lnTo>
                <a:cubicBezTo>
                  <a:pt x="5205641" y="759975"/>
                  <a:pt x="5195009" y="766761"/>
                  <a:pt x="5173747" y="773548"/>
                </a:cubicBezTo>
                <a:lnTo>
                  <a:pt x="5129095" y="773548"/>
                </a:lnTo>
                <a:lnTo>
                  <a:pt x="5092711" y="775421"/>
                </a:lnTo>
                <a:lnTo>
                  <a:pt x="5108267" y="797934"/>
                </a:lnTo>
                <a:lnTo>
                  <a:pt x="5108267" y="816594"/>
                </a:lnTo>
                <a:cubicBezTo>
                  <a:pt x="5108267" y="821119"/>
                  <a:pt x="5104016" y="823380"/>
                  <a:pt x="5095510" y="823380"/>
                </a:cubicBezTo>
                <a:lnTo>
                  <a:pt x="5108267" y="835255"/>
                </a:lnTo>
                <a:lnTo>
                  <a:pt x="5098021" y="853422"/>
                </a:lnTo>
                <a:lnTo>
                  <a:pt x="5162827" y="862325"/>
                </a:lnTo>
                <a:cubicBezTo>
                  <a:pt x="5221830" y="878158"/>
                  <a:pt x="5251332" y="897668"/>
                  <a:pt x="5251332" y="920854"/>
                </a:cubicBezTo>
                <a:lnTo>
                  <a:pt x="5251332" y="939515"/>
                </a:lnTo>
                <a:cubicBezTo>
                  <a:pt x="5251332" y="944039"/>
                  <a:pt x="5247081" y="946300"/>
                  <a:pt x="5238574" y="946300"/>
                </a:cubicBezTo>
                <a:lnTo>
                  <a:pt x="5251332" y="958175"/>
                </a:lnTo>
                <a:cubicBezTo>
                  <a:pt x="5215186" y="1026036"/>
                  <a:pt x="5193925" y="1059966"/>
                  <a:pt x="5187547" y="1059966"/>
                </a:cubicBezTo>
                <a:lnTo>
                  <a:pt x="4811203" y="1097288"/>
                </a:lnTo>
                <a:lnTo>
                  <a:pt x="4811203" y="1090503"/>
                </a:lnTo>
                <a:lnTo>
                  <a:pt x="4788657" y="1093632"/>
                </a:lnTo>
                <a:lnTo>
                  <a:pt x="4795711" y="1101604"/>
                </a:lnTo>
                <a:lnTo>
                  <a:pt x="4808468" y="1138929"/>
                </a:lnTo>
                <a:cubicBezTo>
                  <a:pt x="4796775" y="1141190"/>
                  <a:pt x="4785612" y="1147692"/>
                  <a:pt x="4774981" y="1158437"/>
                </a:cubicBezTo>
                <a:lnTo>
                  <a:pt x="4769314" y="1166846"/>
                </a:lnTo>
                <a:lnTo>
                  <a:pt x="4785687" y="1166846"/>
                </a:lnTo>
                <a:cubicBezTo>
                  <a:pt x="4887745" y="1166846"/>
                  <a:pt x="4938775" y="1186073"/>
                  <a:pt x="4938775" y="1224525"/>
                </a:cubicBezTo>
                <a:lnTo>
                  <a:pt x="4951533" y="1261849"/>
                </a:lnTo>
                <a:cubicBezTo>
                  <a:pt x="4939839" y="1264110"/>
                  <a:pt x="4928676" y="1270612"/>
                  <a:pt x="4918045" y="1281357"/>
                </a:cubicBezTo>
                <a:lnTo>
                  <a:pt x="4899154" y="1309386"/>
                </a:lnTo>
                <a:lnTo>
                  <a:pt x="4991625" y="1298345"/>
                </a:lnTo>
                <a:cubicBezTo>
                  <a:pt x="5004383" y="1302867"/>
                  <a:pt x="5018205" y="1305130"/>
                  <a:pt x="5033089" y="1305130"/>
                </a:cubicBezTo>
                <a:cubicBezTo>
                  <a:pt x="5071362" y="1292689"/>
                  <a:pt x="5101128" y="1286468"/>
                  <a:pt x="5122390" y="1286468"/>
                </a:cubicBezTo>
                <a:lnTo>
                  <a:pt x="5122390" y="1291559"/>
                </a:lnTo>
                <a:lnTo>
                  <a:pt x="5147905" y="1286468"/>
                </a:lnTo>
                <a:cubicBezTo>
                  <a:pt x="5156410" y="1286468"/>
                  <a:pt x="5167041" y="1292689"/>
                  <a:pt x="5179799" y="1305130"/>
                </a:cubicBezTo>
                <a:lnTo>
                  <a:pt x="5179799" y="1317005"/>
                </a:lnTo>
                <a:lnTo>
                  <a:pt x="5157474" y="1335667"/>
                </a:lnTo>
                <a:lnTo>
                  <a:pt x="5179799" y="1356024"/>
                </a:lnTo>
                <a:lnTo>
                  <a:pt x="5179799" y="1400134"/>
                </a:lnTo>
                <a:lnTo>
                  <a:pt x="5157474" y="1400134"/>
                </a:lnTo>
                <a:lnTo>
                  <a:pt x="5167041" y="1430670"/>
                </a:lnTo>
                <a:cubicBezTo>
                  <a:pt x="5167041" y="1437456"/>
                  <a:pt x="5156410" y="1444242"/>
                  <a:pt x="5135148" y="1451029"/>
                </a:cubicBezTo>
                <a:lnTo>
                  <a:pt x="5090496" y="1451029"/>
                </a:lnTo>
                <a:cubicBezTo>
                  <a:pt x="5064983" y="1451029"/>
                  <a:pt x="5032025" y="1452725"/>
                  <a:pt x="4991625" y="1456118"/>
                </a:cubicBezTo>
                <a:close/>
              </a:path>
            </a:pathLst>
          </a:custGeom>
          <a:solidFill>
            <a:srgbClr val="FFAB40">
              <a:alpha val="90000"/>
            </a:srgb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9900" dirty="0">
              <a:solidFill>
                <a:srgbClr val="FFAB40"/>
              </a:solidFill>
              <a:latin typeface="Grunge Strokes 01" panose="02000500000000000000" pitchFamily="2" charset="77"/>
            </a:endParaRPr>
          </a:p>
        </p:txBody>
      </p:sp>
      <p:sp>
        <p:nvSpPr>
          <p:cNvPr id="2" name="Title 1"/>
          <p:cNvSpPr>
            <a:spLocks noGrp="1"/>
          </p:cNvSpPr>
          <p:nvPr>
            <p:ph type="title"/>
          </p:nvPr>
        </p:nvSpPr>
        <p:spPr>
          <a:xfrm>
            <a:off x="2990618" y="4087143"/>
            <a:ext cx="8661054" cy="1796185"/>
          </a:xfrm>
        </p:spPr>
        <p:txBody>
          <a:bodyPr>
            <a:normAutofit/>
          </a:bodyPr>
          <a:lstStyle/>
          <a:p>
            <a:pPr algn="ctr"/>
            <a:r>
              <a:rPr lang="es-ES" dirty="0"/>
              <a:t>CAPÍTULO 4. </a:t>
            </a:r>
            <a:r>
              <a:rPr lang="es-ES" dirty="0" smtClean="0"/>
              <a:t/>
            </a:r>
            <a:br>
              <a:rPr lang="es-ES" dirty="0" smtClean="0"/>
            </a:br>
            <a:r>
              <a:rPr lang="es-ES" dirty="0" smtClean="0"/>
              <a:t>RECOMENDACIONES </a:t>
            </a:r>
            <a:r>
              <a:rPr lang="es-ES" dirty="0"/>
              <a:t>PRÁCTICAS PARA EL USO DE LOS SERVICIOS </a:t>
            </a:r>
            <a:r>
              <a:rPr lang="es-ES" dirty="0" smtClean="0"/>
              <a:t>DIGITALES</a:t>
            </a:r>
            <a:endParaRPr lang="en-US" dirty="0"/>
          </a:p>
        </p:txBody>
      </p:sp>
    </p:spTree>
    <p:extLst>
      <p:ext uri="{BB962C8B-B14F-4D97-AF65-F5344CB8AC3E}">
        <p14:creationId xmlns:p14="http://schemas.microsoft.com/office/powerpoint/2010/main" val="542252545"/>
      </p:ext>
    </p:extLst>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32705B-13C8-6B41-8D59-35668211D419}"/>
              </a:ext>
            </a:extLst>
          </p:cNvPr>
          <p:cNvSpPr>
            <a:spLocks noGrp="1"/>
          </p:cNvSpPr>
          <p:nvPr>
            <p:ph type="title"/>
          </p:nvPr>
        </p:nvSpPr>
        <p:spPr>
          <a:xfrm>
            <a:off x="-177824" y="408225"/>
            <a:ext cx="11353800" cy="1046985"/>
          </a:xfrm>
        </p:spPr>
        <p:txBody>
          <a:bodyPr>
            <a:normAutofit/>
          </a:bodyPr>
          <a:lstStyle/>
          <a:p>
            <a:pPr algn="ctr"/>
            <a:r>
              <a:rPr lang="es-ES" b="1" dirty="0"/>
              <a:t>Tipos de servicios y consideraciones para su elección </a:t>
            </a:r>
          </a:p>
        </p:txBody>
      </p:sp>
      <p:pic>
        <p:nvPicPr>
          <p:cNvPr id="10" name="Marcador de contenido 9" descr="Perfil de mujer">
            <a:extLst>
              <a:ext uri="{FF2B5EF4-FFF2-40B4-BE49-F238E27FC236}">
                <a16:creationId xmlns:a16="http://schemas.microsoft.com/office/drawing/2014/main" id="{4381ED68-EFBF-334B-A3FD-C77990765225}"/>
              </a:ext>
            </a:extLst>
          </p:cNvPr>
          <p:cNvPicPr>
            <a:picLocks noGrp="1" noChangeAspect="1"/>
          </p:cNvPicPr>
          <p:nvPr>
            <p:ph idx="1"/>
          </p:nvPr>
        </p:nvPicPr>
        <p:blipFill>
          <a:blip r:embed="rId3">
            <a:extLst>
              <a:ext uri="{96DAC541-7B7A-43D3-8B79-37D633B846F1}">
                <asvg:svgBlip xmlns:asvg="http://schemas.microsoft.com/office/drawing/2016/SVG/main" xmlns="" r:embed="rId4"/>
              </a:ext>
            </a:extLst>
          </a:blip>
          <a:stretch>
            <a:fillRect/>
          </a:stretch>
        </p:blipFill>
        <p:spPr>
          <a:xfrm>
            <a:off x="2187969" y="2444131"/>
            <a:ext cx="941345" cy="714705"/>
          </a:xfrm>
        </p:spPr>
      </p:pic>
      <p:sp>
        <p:nvSpPr>
          <p:cNvPr id="4" name="CuadroTexto 3">
            <a:extLst>
              <a:ext uri="{FF2B5EF4-FFF2-40B4-BE49-F238E27FC236}">
                <a16:creationId xmlns:a16="http://schemas.microsoft.com/office/drawing/2014/main" id="{409C7F03-3AE2-A94E-96D1-3A5CD08BA801}"/>
              </a:ext>
            </a:extLst>
          </p:cNvPr>
          <p:cNvSpPr txBox="1"/>
          <p:nvPr/>
        </p:nvSpPr>
        <p:spPr>
          <a:xfrm>
            <a:off x="6276125" y="1808206"/>
            <a:ext cx="5275409" cy="4462760"/>
          </a:xfrm>
          <a:prstGeom prst="rect">
            <a:avLst/>
          </a:prstGeom>
          <a:noFill/>
        </p:spPr>
        <p:txBody>
          <a:bodyPr wrap="square" rtlCol="0">
            <a:spAutoFit/>
          </a:bodyPr>
          <a:lstStyle/>
          <a:p>
            <a:pPr algn="ctr"/>
            <a:r>
              <a:rPr lang="es-ES" sz="2400" b="1" dirty="0">
                <a:solidFill>
                  <a:srgbClr val="9437FF"/>
                </a:solidFill>
              </a:rPr>
              <a:t>Consideraciones para elegir el sistema de comunicación para el servicio </a:t>
            </a:r>
          </a:p>
          <a:p>
            <a:pPr marL="342900" indent="-342900">
              <a:buFont typeface="+mj-lt"/>
              <a:buAutoNum type="arabicPeriod"/>
            </a:pPr>
            <a:r>
              <a:rPr lang="es-ES" sz="2000" dirty="0"/>
              <a:t>Consultar con las mujeres y con la comunidad</a:t>
            </a:r>
          </a:p>
          <a:p>
            <a:pPr marL="342900" indent="-342900">
              <a:buFont typeface="+mj-lt"/>
              <a:buAutoNum type="arabicPeriod"/>
            </a:pPr>
            <a:r>
              <a:rPr lang="es-ES" sz="2000" dirty="0"/>
              <a:t>Realizar un análisis de las necesites de las mujeres</a:t>
            </a:r>
          </a:p>
          <a:p>
            <a:pPr marL="342900" indent="-342900">
              <a:buFont typeface="+mj-lt"/>
              <a:buAutoNum type="arabicPeriod"/>
            </a:pPr>
            <a:r>
              <a:rPr lang="es-ES" sz="2000" dirty="0"/>
              <a:t>Llevar a cabo una análisis de las ventajas, desventajas y los riesgos de cada tipo de servicio digital </a:t>
            </a:r>
          </a:p>
          <a:p>
            <a:pPr marL="342900" indent="-342900">
              <a:buFont typeface="+mj-lt"/>
              <a:buAutoNum type="arabicPeriod"/>
            </a:pPr>
            <a:r>
              <a:rPr lang="es-ES" sz="2000" dirty="0"/>
              <a:t>Diversificar las opciones para cubrir todas las necesidades </a:t>
            </a:r>
          </a:p>
          <a:p>
            <a:pPr marL="342900" indent="-342900">
              <a:buFont typeface="+mj-lt"/>
              <a:buAutoNum type="arabicPeriod"/>
            </a:pPr>
            <a:r>
              <a:rPr lang="es-ES" sz="2000" dirty="0"/>
              <a:t>Identificar estrategias de mitigación por cada sistema elegido </a:t>
            </a:r>
          </a:p>
          <a:p>
            <a:pPr marL="342900" indent="-342900">
              <a:buFont typeface="+mj-lt"/>
              <a:buAutoNum type="arabicPeriod"/>
            </a:pPr>
            <a:endParaRPr lang="es-ES" dirty="0"/>
          </a:p>
          <a:p>
            <a:endParaRPr lang="es-ES" dirty="0"/>
          </a:p>
        </p:txBody>
      </p:sp>
      <p:sp>
        <p:nvSpPr>
          <p:cNvPr id="11" name="CuadroTexto 10">
            <a:extLst>
              <a:ext uri="{FF2B5EF4-FFF2-40B4-BE49-F238E27FC236}">
                <a16:creationId xmlns:a16="http://schemas.microsoft.com/office/drawing/2014/main" id="{0C0591A8-FCF7-EC43-9980-346FF72CBFE8}"/>
              </a:ext>
            </a:extLst>
          </p:cNvPr>
          <p:cNvSpPr txBox="1"/>
          <p:nvPr/>
        </p:nvSpPr>
        <p:spPr>
          <a:xfrm>
            <a:off x="432991" y="2669575"/>
            <a:ext cx="2471737" cy="369332"/>
          </a:xfrm>
          <a:prstGeom prst="rect">
            <a:avLst/>
          </a:prstGeom>
          <a:noFill/>
        </p:spPr>
        <p:txBody>
          <a:bodyPr wrap="square" rtlCol="0">
            <a:spAutoFit/>
          </a:bodyPr>
          <a:lstStyle/>
          <a:p>
            <a:r>
              <a:rPr lang="es-ES" b="1" dirty="0">
                <a:solidFill>
                  <a:srgbClr val="9437FF"/>
                </a:solidFill>
              </a:rPr>
              <a:t>Llamada </a:t>
            </a:r>
          </a:p>
        </p:txBody>
      </p:sp>
      <p:pic>
        <p:nvPicPr>
          <p:cNvPr id="17" name="Gráfico 16" descr="Correo electrónico">
            <a:extLst>
              <a:ext uri="{FF2B5EF4-FFF2-40B4-BE49-F238E27FC236}">
                <a16:creationId xmlns:a16="http://schemas.microsoft.com/office/drawing/2014/main" id="{F24A035A-5F3C-5841-91CA-2A0C665CD02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304907" y="1199585"/>
            <a:ext cx="589776" cy="589776"/>
          </a:xfrm>
          <a:prstGeom prst="rect">
            <a:avLst/>
          </a:prstGeom>
        </p:spPr>
      </p:pic>
      <p:pic>
        <p:nvPicPr>
          <p:cNvPr id="23" name="Gráfico 22" descr="Teléfono con manos libres">
            <a:extLst>
              <a:ext uri="{FF2B5EF4-FFF2-40B4-BE49-F238E27FC236}">
                <a16:creationId xmlns:a16="http://schemas.microsoft.com/office/drawing/2014/main" id="{959CD397-51AE-914C-B0B5-C21F0C83FAB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50184" y="1948672"/>
            <a:ext cx="774979" cy="725766"/>
          </a:xfrm>
          <a:prstGeom prst="rect">
            <a:avLst/>
          </a:prstGeom>
        </p:spPr>
      </p:pic>
      <p:pic>
        <p:nvPicPr>
          <p:cNvPr id="25" name="Gráfico 24" descr="Equipo portátil">
            <a:extLst>
              <a:ext uri="{FF2B5EF4-FFF2-40B4-BE49-F238E27FC236}">
                <a16:creationId xmlns:a16="http://schemas.microsoft.com/office/drawing/2014/main" id="{CBD75369-9CB2-BD4D-8861-1C86AD556B96}"/>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12561" y="3236136"/>
            <a:ext cx="1447378" cy="890658"/>
          </a:xfrm>
          <a:prstGeom prst="rect">
            <a:avLst/>
          </a:prstGeom>
        </p:spPr>
      </p:pic>
      <p:pic>
        <p:nvPicPr>
          <p:cNvPr id="27" name="Gráfico 26" descr="Smartphone">
            <a:extLst>
              <a:ext uri="{FF2B5EF4-FFF2-40B4-BE49-F238E27FC236}">
                <a16:creationId xmlns:a16="http://schemas.microsoft.com/office/drawing/2014/main" id="{6E73F2F1-F6BF-314E-ADC9-DEF6AA2C073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604698" y="1539762"/>
            <a:ext cx="618932" cy="618932"/>
          </a:xfrm>
          <a:prstGeom prst="rect">
            <a:avLst/>
          </a:prstGeom>
        </p:spPr>
      </p:pic>
      <p:pic>
        <p:nvPicPr>
          <p:cNvPr id="29" name="Gráfico 28" descr="Internet">
            <a:extLst>
              <a:ext uri="{FF2B5EF4-FFF2-40B4-BE49-F238E27FC236}">
                <a16:creationId xmlns:a16="http://schemas.microsoft.com/office/drawing/2014/main" id="{C48DD6AA-5BCB-3F43-A8DE-27F6EF545027}"/>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2786117" y="3282030"/>
            <a:ext cx="1215619" cy="844764"/>
          </a:xfrm>
          <a:prstGeom prst="rect">
            <a:avLst/>
          </a:prstGeom>
        </p:spPr>
      </p:pic>
      <p:pic>
        <p:nvPicPr>
          <p:cNvPr id="31" name="Gráfico 30" descr="Cámara web">
            <a:extLst>
              <a:ext uri="{FF2B5EF4-FFF2-40B4-BE49-F238E27FC236}">
                <a16:creationId xmlns:a16="http://schemas.microsoft.com/office/drawing/2014/main" id="{2D68A3B3-0A4E-EE40-B19B-84157C55B262}"/>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225163" y="3484745"/>
            <a:ext cx="289593" cy="292113"/>
          </a:xfrm>
          <a:prstGeom prst="rect">
            <a:avLst/>
          </a:prstGeom>
        </p:spPr>
      </p:pic>
      <p:pic>
        <p:nvPicPr>
          <p:cNvPr id="35" name="Gráfico 34" descr="Subtítulos RTL">
            <a:extLst>
              <a:ext uri="{FF2B5EF4-FFF2-40B4-BE49-F238E27FC236}">
                <a16:creationId xmlns:a16="http://schemas.microsoft.com/office/drawing/2014/main" id="{FA88B779-12F0-194C-ACC0-52640C34D34B}"/>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4098644" y="1789361"/>
            <a:ext cx="523190" cy="523190"/>
          </a:xfrm>
          <a:prstGeom prst="rect">
            <a:avLst/>
          </a:prstGeom>
        </p:spPr>
      </p:pic>
      <p:sp>
        <p:nvSpPr>
          <p:cNvPr id="36" name="CuadroTexto 35">
            <a:extLst>
              <a:ext uri="{FF2B5EF4-FFF2-40B4-BE49-F238E27FC236}">
                <a16:creationId xmlns:a16="http://schemas.microsoft.com/office/drawing/2014/main" id="{94D1390C-25F8-4246-AFEE-5C8EF0BC9AD9}"/>
              </a:ext>
            </a:extLst>
          </p:cNvPr>
          <p:cNvSpPr txBox="1"/>
          <p:nvPr/>
        </p:nvSpPr>
        <p:spPr>
          <a:xfrm>
            <a:off x="2184402" y="1789361"/>
            <a:ext cx="1204227" cy="369332"/>
          </a:xfrm>
          <a:prstGeom prst="rect">
            <a:avLst/>
          </a:prstGeom>
          <a:noFill/>
        </p:spPr>
        <p:txBody>
          <a:bodyPr wrap="square" rtlCol="0">
            <a:spAutoFit/>
          </a:bodyPr>
          <a:lstStyle/>
          <a:p>
            <a:r>
              <a:rPr lang="es-ES" b="1" dirty="0">
                <a:solidFill>
                  <a:srgbClr val="9437FF"/>
                </a:solidFill>
              </a:rPr>
              <a:t>E-mail </a:t>
            </a:r>
          </a:p>
        </p:txBody>
      </p:sp>
      <p:sp>
        <p:nvSpPr>
          <p:cNvPr id="37" name="CuadroTexto 36">
            <a:extLst>
              <a:ext uri="{FF2B5EF4-FFF2-40B4-BE49-F238E27FC236}">
                <a16:creationId xmlns:a16="http://schemas.microsoft.com/office/drawing/2014/main" id="{D096A030-C698-8348-A533-5DFBF0BA4A8F}"/>
              </a:ext>
            </a:extLst>
          </p:cNvPr>
          <p:cNvSpPr txBox="1"/>
          <p:nvPr/>
        </p:nvSpPr>
        <p:spPr>
          <a:xfrm>
            <a:off x="3604698" y="2209910"/>
            <a:ext cx="1120312" cy="646331"/>
          </a:xfrm>
          <a:prstGeom prst="rect">
            <a:avLst/>
          </a:prstGeom>
          <a:noFill/>
        </p:spPr>
        <p:txBody>
          <a:bodyPr wrap="square" rtlCol="0">
            <a:spAutoFit/>
          </a:bodyPr>
          <a:lstStyle/>
          <a:p>
            <a:r>
              <a:rPr lang="es-ES" b="1" dirty="0">
                <a:solidFill>
                  <a:srgbClr val="9437FF"/>
                </a:solidFill>
              </a:rPr>
              <a:t>Mensaje de texto</a:t>
            </a:r>
          </a:p>
        </p:txBody>
      </p:sp>
      <p:sp>
        <p:nvSpPr>
          <p:cNvPr id="38" name="CuadroTexto 37">
            <a:extLst>
              <a:ext uri="{FF2B5EF4-FFF2-40B4-BE49-F238E27FC236}">
                <a16:creationId xmlns:a16="http://schemas.microsoft.com/office/drawing/2014/main" id="{4FA9DD5B-64F4-3A4B-8AFF-77D752090521}"/>
              </a:ext>
            </a:extLst>
          </p:cNvPr>
          <p:cNvSpPr txBox="1"/>
          <p:nvPr/>
        </p:nvSpPr>
        <p:spPr>
          <a:xfrm>
            <a:off x="499625" y="3942128"/>
            <a:ext cx="1873249" cy="369332"/>
          </a:xfrm>
          <a:prstGeom prst="rect">
            <a:avLst/>
          </a:prstGeom>
          <a:noFill/>
        </p:spPr>
        <p:txBody>
          <a:bodyPr wrap="square" rtlCol="0">
            <a:spAutoFit/>
          </a:bodyPr>
          <a:lstStyle/>
          <a:p>
            <a:r>
              <a:rPr lang="es-ES" b="1" dirty="0">
                <a:solidFill>
                  <a:srgbClr val="9437FF"/>
                </a:solidFill>
              </a:rPr>
              <a:t>Vídeo llamada </a:t>
            </a:r>
          </a:p>
        </p:txBody>
      </p:sp>
      <p:sp>
        <p:nvSpPr>
          <p:cNvPr id="39" name="CuadroTexto 38">
            <a:extLst>
              <a:ext uri="{FF2B5EF4-FFF2-40B4-BE49-F238E27FC236}">
                <a16:creationId xmlns:a16="http://schemas.microsoft.com/office/drawing/2014/main" id="{3F9CC26C-2475-D64F-A94F-BF79181EA1E5}"/>
              </a:ext>
            </a:extLst>
          </p:cNvPr>
          <p:cNvSpPr txBox="1"/>
          <p:nvPr/>
        </p:nvSpPr>
        <p:spPr>
          <a:xfrm>
            <a:off x="2719434" y="3929805"/>
            <a:ext cx="2057203" cy="369332"/>
          </a:xfrm>
          <a:prstGeom prst="rect">
            <a:avLst/>
          </a:prstGeom>
          <a:noFill/>
        </p:spPr>
        <p:txBody>
          <a:bodyPr wrap="square" rtlCol="0">
            <a:spAutoFit/>
          </a:bodyPr>
          <a:lstStyle/>
          <a:p>
            <a:r>
              <a:rPr lang="es-ES" b="1" dirty="0">
                <a:solidFill>
                  <a:srgbClr val="9437FF"/>
                </a:solidFill>
              </a:rPr>
              <a:t>Chat en línea </a:t>
            </a:r>
          </a:p>
        </p:txBody>
      </p:sp>
      <p:pic>
        <p:nvPicPr>
          <p:cNvPr id="40" name="Gráfico 39" descr="Subtítulos RTL">
            <a:extLst>
              <a:ext uri="{FF2B5EF4-FFF2-40B4-BE49-F238E27FC236}">
                <a16:creationId xmlns:a16="http://schemas.microsoft.com/office/drawing/2014/main" id="{8D6D63E8-137D-4047-BE57-697930602D1F}"/>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3736431" y="3177181"/>
            <a:ext cx="568969" cy="568969"/>
          </a:xfrm>
          <a:prstGeom prst="rect">
            <a:avLst/>
          </a:prstGeom>
        </p:spPr>
      </p:pic>
    </p:spTree>
    <p:extLst>
      <p:ext uri="{BB962C8B-B14F-4D97-AF65-F5344CB8AC3E}">
        <p14:creationId xmlns:p14="http://schemas.microsoft.com/office/powerpoint/2010/main" val="4216959560"/>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93367"/>
            <a:ext cx="9767454" cy="763600"/>
          </a:xfrm>
        </p:spPr>
        <p:txBody>
          <a:bodyPr>
            <a:normAutofit fontScale="90000"/>
          </a:bodyPr>
          <a:lstStyle/>
          <a:p>
            <a:pPr algn="ctr"/>
            <a:r>
              <a:rPr lang="es-ES" b="1" dirty="0" smtClean="0">
                <a:solidFill>
                  <a:srgbClr val="7030A0"/>
                </a:solidFill>
              </a:rPr>
              <a:t>Sugerencias para proteger la información en los </a:t>
            </a:r>
            <a:br>
              <a:rPr lang="es-ES" b="1" dirty="0" smtClean="0">
                <a:solidFill>
                  <a:srgbClr val="7030A0"/>
                </a:solidFill>
              </a:rPr>
            </a:br>
            <a:r>
              <a:rPr lang="es-ES" b="1" dirty="0" smtClean="0">
                <a:solidFill>
                  <a:srgbClr val="7030A0"/>
                </a:solidFill>
              </a:rPr>
              <a:t>dispositivos electrónicos </a:t>
            </a:r>
            <a:endParaRPr lang="en-US" b="1" dirty="0">
              <a:solidFill>
                <a:srgbClr val="7030A0"/>
              </a:solidFill>
            </a:endParaRPr>
          </a:p>
        </p:txBody>
      </p:sp>
      <p:sp>
        <p:nvSpPr>
          <p:cNvPr id="3" name="Content Placeholder 2"/>
          <p:cNvSpPr>
            <a:spLocks noGrp="1"/>
          </p:cNvSpPr>
          <p:nvPr>
            <p:ph sz="half" idx="1"/>
          </p:nvPr>
        </p:nvSpPr>
        <p:spPr/>
        <p:txBody>
          <a:bodyPr>
            <a:normAutofit/>
          </a:bodyPr>
          <a:lstStyle/>
          <a:p>
            <a:pPr marL="0" indent="0" algn="ctr">
              <a:lnSpc>
                <a:spcPct val="120000"/>
              </a:lnSpc>
              <a:buNone/>
            </a:pPr>
            <a:r>
              <a:rPr lang="es-ES" sz="2000" b="1" dirty="0" smtClean="0">
                <a:solidFill>
                  <a:srgbClr val="FFC000"/>
                </a:solidFill>
              </a:rPr>
              <a:t>TEMAS ABORDADOS</a:t>
            </a:r>
          </a:p>
          <a:p>
            <a:pPr>
              <a:lnSpc>
                <a:spcPct val="120000"/>
              </a:lnSpc>
            </a:pPr>
            <a:r>
              <a:rPr lang="es-ES" sz="2000" dirty="0" smtClean="0"/>
              <a:t>Seguridad </a:t>
            </a:r>
            <a:r>
              <a:rPr lang="es-ES" sz="2000" dirty="0"/>
              <a:t>de los </a:t>
            </a:r>
            <a:r>
              <a:rPr lang="es-ES" sz="2000" b="1" dirty="0"/>
              <a:t>computadores y </a:t>
            </a:r>
            <a:r>
              <a:rPr lang="es-ES" sz="2000" b="1" dirty="0" smtClean="0"/>
              <a:t>tablet</a:t>
            </a:r>
            <a:r>
              <a:rPr lang="es-ES" sz="2000" dirty="0" smtClean="0"/>
              <a:t>as</a:t>
            </a:r>
          </a:p>
          <a:p>
            <a:pPr>
              <a:lnSpc>
                <a:spcPct val="120000"/>
              </a:lnSpc>
            </a:pPr>
            <a:r>
              <a:rPr lang="es-PA" sz="2000" dirty="0"/>
              <a:t>Seguridad de los </a:t>
            </a:r>
            <a:r>
              <a:rPr lang="es-PA" sz="2000" b="1" dirty="0" smtClean="0"/>
              <a:t>teléfonos celulares</a:t>
            </a:r>
          </a:p>
          <a:p>
            <a:pPr>
              <a:lnSpc>
                <a:spcPct val="120000"/>
              </a:lnSpc>
            </a:pPr>
            <a:r>
              <a:rPr lang="es-PA" sz="2000" dirty="0" smtClean="0"/>
              <a:t>Recomendaciones </a:t>
            </a:r>
            <a:r>
              <a:rPr lang="es-PA" sz="2000" dirty="0"/>
              <a:t>específicas para las </a:t>
            </a:r>
            <a:r>
              <a:rPr lang="es-PA" sz="2000" b="1" dirty="0"/>
              <a:t>organizaciones</a:t>
            </a:r>
            <a:r>
              <a:rPr lang="es-PA" sz="2000" dirty="0"/>
              <a:t> proveedoras de servicios, gestoras de caso, trabajadoras sociales</a:t>
            </a:r>
            <a:endParaRPr lang="en-US" sz="2000" dirty="0"/>
          </a:p>
          <a:p>
            <a:pPr>
              <a:lnSpc>
                <a:spcPct val="120000"/>
              </a:lnSpc>
            </a:pPr>
            <a:r>
              <a:rPr lang="es-PA" sz="2000" dirty="0" smtClean="0"/>
              <a:t>Instrucciones </a:t>
            </a:r>
            <a:r>
              <a:rPr lang="es-PA" sz="2000" dirty="0"/>
              <a:t>para </a:t>
            </a:r>
            <a:r>
              <a:rPr lang="es-PA" sz="2000" dirty="0" smtClean="0"/>
              <a:t>operadoras </a:t>
            </a:r>
            <a:r>
              <a:rPr lang="es-PA" sz="2000" b="1" dirty="0" smtClean="0"/>
              <a:t>psicólogas </a:t>
            </a:r>
            <a:r>
              <a:rPr lang="es-PA" sz="2000" b="1" dirty="0"/>
              <a:t>y trabajadoras sociales</a:t>
            </a:r>
            <a:r>
              <a:rPr lang="es-PA" sz="2000" dirty="0"/>
              <a:t> </a:t>
            </a:r>
            <a:endParaRPr lang="es-PA" sz="2000" dirty="0" smtClean="0"/>
          </a:p>
          <a:p>
            <a:pPr>
              <a:lnSpc>
                <a:spcPct val="120000"/>
              </a:lnSpc>
            </a:pPr>
            <a:r>
              <a:rPr lang="es-PA" sz="2000" dirty="0" smtClean="0"/>
              <a:t>Gestión del </a:t>
            </a:r>
            <a:r>
              <a:rPr lang="es-PA" sz="2000" b="1" dirty="0" smtClean="0"/>
              <a:t>archivo digital </a:t>
            </a:r>
            <a:endParaRPr lang="en-US" sz="2000" b="1" dirty="0"/>
          </a:p>
        </p:txBody>
      </p:sp>
      <p:sp>
        <p:nvSpPr>
          <p:cNvPr id="5" name="Marcador de contenido 2">
            <a:extLst>
              <a:ext uri="{FF2B5EF4-FFF2-40B4-BE49-F238E27FC236}">
                <a16:creationId xmlns:a16="http://schemas.microsoft.com/office/drawing/2014/main" id="{C614CA12-94E7-5D44-BD46-E45BDFF973E2}"/>
              </a:ext>
            </a:extLst>
          </p:cNvPr>
          <p:cNvSpPr>
            <a:spLocks noGrp="1"/>
          </p:cNvSpPr>
          <p:nvPr>
            <p:ph sz="half" idx="2"/>
          </p:nvPr>
        </p:nvSpPr>
        <p:spPr>
          <a:xfrm>
            <a:off x="6172199" y="1825625"/>
            <a:ext cx="5576455" cy="4351338"/>
          </a:xfrm>
        </p:spPr>
        <p:txBody>
          <a:bodyPr>
            <a:noAutofit/>
          </a:bodyPr>
          <a:lstStyle/>
          <a:p>
            <a:pPr marL="0" indent="0" algn="ctr">
              <a:buNone/>
            </a:pPr>
            <a:r>
              <a:rPr lang="es-ES" sz="2000" b="1" dirty="0" smtClean="0">
                <a:solidFill>
                  <a:srgbClr val="FFC000"/>
                </a:solidFill>
              </a:rPr>
              <a:t>RECOMENDACIONES CLAVE</a:t>
            </a:r>
          </a:p>
          <a:p>
            <a:pPr marL="0" indent="0" algn="ctr">
              <a:buNone/>
            </a:pPr>
            <a:endParaRPr lang="es-ES" sz="2000" b="1" dirty="0" smtClean="0">
              <a:solidFill>
                <a:srgbClr val="FFC000"/>
              </a:solidFill>
            </a:endParaRPr>
          </a:p>
          <a:p>
            <a:r>
              <a:rPr lang="es-ES" sz="2000" b="1" dirty="0" smtClean="0"/>
              <a:t>Políticas </a:t>
            </a:r>
            <a:r>
              <a:rPr lang="es-ES" sz="2000" b="1" dirty="0"/>
              <a:t>y protocolos </a:t>
            </a:r>
            <a:r>
              <a:rPr lang="es-ES" sz="2000" dirty="0"/>
              <a:t>de confidencialidad y seguridad de la información</a:t>
            </a:r>
          </a:p>
          <a:p>
            <a:r>
              <a:rPr lang="es-ES" sz="2000" b="1" dirty="0" smtClean="0"/>
              <a:t>Asesoría </a:t>
            </a:r>
            <a:r>
              <a:rPr lang="es-ES" sz="2000" b="1" dirty="0"/>
              <a:t>de expertos </a:t>
            </a:r>
            <a:r>
              <a:rPr lang="es-ES" sz="2000" dirty="0"/>
              <a:t>en seguridad informática </a:t>
            </a:r>
          </a:p>
          <a:p>
            <a:r>
              <a:rPr lang="es-ES" sz="2000" b="1" dirty="0"/>
              <a:t>Limitar la recolección de la información </a:t>
            </a:r>
          </a:p>
          <a:p>
            <a:r>
              <a:rPr lang="es-ES" sz="2000" dirty="0"/>
              <a:t>Elegir programas con </a:t>
            </a:r>
            <a:r>
              <a:rPr lang="es-ES" sz="2000" b="1" dirty="0"/>
              <a:t>cifrado</a:t>
            </a:r>
          </a:p>
          <a:p>
            <a:r>
              <a:rPr lang="es-ES" sz="2000" dirty="0"/>
              <a:t>Invertir en el </a:t>
            </a:r>
            <a:r>
              <a:rPr lang="es-ES" sz="2000" b="1" dirty="0"/>
              <a:t>software adecuado</a:t>
            </a:r>
          </a:p>
          <a:p>
            <a:r>
              <a:rPr lang="es-ES" sz="2000" dirty="0"/>
              <a:t>Ofrecer </a:t>
            </a:r>
            <a:r>
              <a:rPr lang="es-ES" sz="2000" b="1" dirty="0"/>
              <a:t>capacitaciones al personal </a:t>
            </a:r>
            <a:r>
              <a:rPr lang="es-ES" sz="2000" dirty="0"/>
              <a:t>sobre el uso de los servicios digitales</a:t>
            </a:r>
          </a:p>
          <a:p>
            <a:r>
              <a:rPr lang="es-ES" sz="2000" dirty="0" smtClean="0"/>
              <a:t>Apoyo al personal</a:t>
            </a:r>
            <a:endParaRPr lang="es-ES" sz="2000" dirty="0"/>
          </a:p>
          <a:p>
            <a:r>
              <a:rPr lang="es-ES" sz="2000" dirty="0"/>
              <a:t>Proteger los dispositivos electrónicos </a:t>
            </a:r>
          </a:p>
        </p:txBody>
      </p:sp>
    </p:spTree>
    <p:extLst>
      <p:ext uri="{BB962C8B-B14F-4D97-AF65-F5344CB8AC3E}">
        <p14:creationId xmlns:p14="http://schemas.microsoft.com/office/powerpoint/2010/main" val="3232441028"/>
      </p:ext>
    </p:extLst>
  </p:cSld>
  <p:clrMapOvr>
    <a:overrideClrMapping bg1="lt1" tx1="dk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32364" y="-124692"/>
            <a:ext cx="5847443" cy="5180073"/>
          </a:xfrm>
          <a:prstGeom prst="rect">
            <a:avLst/>
          </a:prstGeom>
        </p:spPr>
      </p:pic>
      <p:sp>
        <p:nvSpPr>
          <p:cNvPr id="3" name="TextBox 2">
            <a:extLst>
              <a:ext uri="{FF2B5EF4-FFF2-40B4-BE49-F238E27FC236}">
                <a16:creationId xmlns:a16="http://schemas.microsoft.com/office/drawing/2014/main" id="{031F32C5-FFAC-744A-954A-633B584BEFD9}"/>
              </a:ext>
            </a:extLst>
          </p:cNvPr>
          <p:cNvSpPr txBox="1"/>
          <p:nvPr/>
        </p:nvSpPr>
        <p:spPr>
          <a:xfrm rot="10800000">
            <a:off x="1561640" y="4170214"/>
            <a:ext cx="8607595" cy="2312968"/>
          </a:xfrm>
          <a:custGeom>
            <a:avLst/>
            <a:gdLst>
              <a:gd name="connsiteX0" fmla="*/ 1042158 w 5289931"/>
              <a:gd name="connsiteY0" fmla="*/ 18662 h 1456118"/>
              <a:gd name="connsiteX1" fmla="*/ 1042158 w 5289931"/>
              <a:gd name="connsiteY1" fmla="*/ 11876 h 1456118"/>
              <a:gd name="connsiteX2" fmla="*/ 1016643 w 5289931"/>
              <a:gd name="connsiteY2" fmla="*/ 11876 h 1456118"/>
              <a:gd name="connsiteX3" fmla="*/ 1016643 w 5289931"/>
              <a:gd name="connsiteY3" fmla="*/ 18662 h 1456118"/>
              <a:gd name="connsiteX4" fmla="*/ 4062484 w 5289931"/>
              <a:gd name="connsiteY4" fmla="*/ 30537 h 1456118"/>
              <a:gd name="connsiteX5" fmla="*/ 4062484 w 5289931"/>
              <a:gd name="connsiteY5" fmla="*/ 18662 h 1456118"/>
              <a:gd name="connsiteX6" fmla="*/ 4049726 w 5289931"/>
              <a:gd name="connsiteY6" fmla="*/ 18662 h 1456118"/>
              <a:gd name="connsiteX7" fmla="*/ 4049726 w 5289931"/>
              <a:gd name="connsiteY7" fmla="*/ 30537 h 1456118"/>
              <a:gd name="connsiteX8" fmla="*/ 2203088 w 5289931"/>
              <a:gd name="connsiteY8" fmla="*/ 37324 h 1456118"/>
              <a:gd name="connsiteX9" fmla="*/ 2203088 w 5289931"/>
              <a:gd name="connsiteY9" fmla="*/ 30537 h 1456118"/>
              <a:gd name="connsiteX10" fmla="*/ 2180760 w 5289931"/>
              <a:gd name="connsiteY10" fmla="*/ 30537 h 1456118"/>
              <a:gd name="connsiteX11" fmla="*/ 2180760 w 5289931"/>
              <a:gd name="connsiteY11" fmla="*/ 37324 h 1456118"/>
              <a:gd name="connsiteX12" fmla="*/ 3332119 w 5289931"/>
              <a:gd name="connsiteY12" fmla="*/ 44110 h 1456118"/>
              <a:gd name="connsiteX13" fmla="*/ 3319364 w 5289931"/>
              <a:gd name="connsiteY13" fmla="*/ 44110 h 1456118"/>
              <a:gd name="connsiteX14" fmla="*/ 3297037 w 5289931"/>
              <a:gd name="connsiteY14" fmla="*/ 30537 h 1456118"/>
              <a:gd name="connsiteX15" fmla="*/ 3364014 w 5289931"/>
              <a:gd name="connsiteY15" fmla="*/ 5091 h 1456118"/>
              <a:gd name="connsiteX16" fmla="*/ 3386340 w 5289931"/>
              <a:gd name="connsiteY16" fmla="*/ 18662 h 1456118"/>
              <a:gd name="connsiteX17" fmla="*/ 3408664 w 5289931"/>
              <a:gd name="connsiteY17" fmla="*/ 11877 h 1456118"/>
              <a:gd name="connsiteX18" fmla="*/ 3418235 w 5289931"/>
              <a:gd name="connsiteY18" fmla="*/ 11877 h 1456118"/>
              <a:gd name="connsiteX19" fmla="*/ 3399097 w 5289931"/>
              <a:gd name="connsiteY19" fmla="*/ 25450 h 1456118"/>
              <a:gd name="connsiteX20" fmla="*/ 3386340 w 5289931"/>
              <a:gd name="connsiteY20" fmla="*/ 25450 h 1456118"/>
              <a:gd name="connsiteX21" fmla="*/ 3364014 w 5289931"/>
              <a:gd name="connsiteY21" fmla="*/ 18662 h 1456118"/>
              <a:gd name="connsiteX22" fmla="*/ 3332119 w 5289931"/>
              <a:gd name="connsiteY22" fmla="*/ 44110 h 1456118"/>
              <a:gd name="connsiteX23" fmla="*/ 895449 w 5289931"/>
              <a:gd name="connsiteY23" fmla="*/ 49197 h 1456118"/>
              <a:gd name="connsiteX24" fmla="*/ 920962 w 5289931"/>
              <a:gd name="connsiteY24" fmla="*/ 37322 h 1456118"/>
              <a:gd name="connsiteX25" fmla="*/ 895449 w 5289931"/>
              <a:gd name="connsiteY25" fmla="*/ 37322 h 1456118"/>
              <a:gd name="connsiteX26" fmla="*/ 1042158 w 5289931"/>
              <a:gd name="connsiteY26" fmla="*/ 49199 h 1456118"/>
              <a:gd name="connsiteX27" fmla="*/ 1042158 w 5289931"/>
              <a:gd name="connsiteY27" fmla="*/ 44110 h 1456118"/>
              <a:gd name="connsiteX28" fmla="*/ 1016643 w 5289931"/>
              <a:gd name="connsiteY28" fmla="*/ 44110 h 1456118"/>
              <a:gd name="connsiteX29" fmla="*/ 1016643 w 5289931"/>
              <a:gd name="connsiteY29" fmla="*/ 49199 h 1456118"/>
              <a:gd name="connsiteX30" fmla="*/ 1284551 w 5289931"/>
              <a:gd name="connsiteY30" fmla="*/ 49199 h 1456118"/>
              <a:gd name="connsiteX31" fmla="*/ 1284551 w 5289931"/>
              <a:gd name="connsiteY31" fmla="*/ 44110 h 1456118"/>
              <a:gd name="connsiteX32" fmla="*/ 1262225 w 5289931"/>
              <a:gd name="connsiteY32" fmla="*/ 44110 h 1456118"/>
              <a:gd name="connsiteX33" fmla="*/ 1262225 w 5289931"/>
              <a:gd name="connsiteY33" fmla="*/ 49199 h 1456118"/>
              <a:gd name="connsiteX34" fmla="*/ 1979832 w 5289931"/>
              <a:gd name="connsiteY34" fmla="*/ 49199 h 1456118"/>
              <a:gd name="connsiteX35" fmla="*/ 1979832 w 5289931"/>
              <a:gd name="connsiteY35" fmla="*/ 37324 h 1456118"/>
              <a:gd name="connsiteX36" fmla="*/ 1947938 w 5289931"/>
              <a:gd name="connsiteY36" fmla="*/ 37324 h 1456118"/>
              <a:gd name="connsiteX37" fmla="*/ 1947938 w 5289931"/>
              <a:gd name="connsiteY37" fmla="*/ 49199 h 1456118"/>
              <a:gd name="connsiteX38" fmla="*/ 2145678 w 5289931"/>
              <a:gd name="connsiteY38" fmla="*/ 49199 h 1456118"/>
              <a:gd name="connsiteX39" fmla="*/ 2145678 w 5289931"/>
              <a:gd name="connsiteY39" fmla="*/ 37324 h 1456118"/>
              <a:gd name="connsiteX40" fmla="*/ 2126542 w 5289931"/>
              <a:gd name="connsiteY40" fmla="*/ 37324 h 1456118"/>
              <a:gd name="connsiteX41" fmla="*/ 2145678 w 5289931"/>
              <a:gd name="connsiteY41" fmla="*/ 49199 h 1456118"/>
              <a:gd name="connsiteX42" fmla="*/ 2324282 w 5289931"/>
              <a:gd name="connsiteY42" fmla="*/ 49199 h 1456118"/>
              <a:gd name="connsiteX43" fmla="*/ 2292388 w 5289931"/>
              <a:gd name="connsiteY43" fmla="*/ 30537 h 1456118"/>
              <a:gd name="connsiteX44" fmla="*/ 2257306 w 5289931"/>
              <a:gd name="connsiteY44" fmla="*/ 37324 h 1456118"/>
              <a:gd name="connsiteX45" fmla="*/ 2279630 w 5289931"/>
              <a:gd name="connsiteY45" fmla="*/ 49199 h 1456118"/>
              <a:gd name="connsiteX46" fmla="*/ 2292388 w 5289931"/>
              <a:gd name="connsiteY46" fmla="*/ 44110 h 1456118"/>
              <a:gd name="connsiteX47" fmla="*/ 2311525 w 5289931"/>
              <a:gd name="connsiteY47" fmla="*/ 49199 h 1456118"/>
              <a:gd name="connsiteX48" fmla="*/ 2378500 w 5289931"/>
              <a:gd name="connsiteY48" fmla="*/ 49199 h 1456118"/>
              <a:gd name="connsiteX49" fmla="*/ 2378500 w 5289931"/>
              <a:gd name="connsiteY49" fmla="*/ 30537 h 1456118"/>
              <a:gd name="connsiteX50" fmla="*/ 2368935 w 5289931"/>
              <a:gd name="connsiteY50" fmla="*/ 30537 h 1456118"/>
              <a:gd name="connsiteX51" fmla="*/ 2368935 w 5289931"/>
              <a:gd name="connsiteY51" fmla="*/ 49199 h 1456118"/>
              <a:gd name="connsiteX52" fmla="*/ 2589000 w 5289931"/>
              <a:gd name="connsiteY52" fmla="*/ 49199 h 1456118"/>
              <a:gd name="connsiteX53" fmla="*/ 2589000 w 5289931"/>
              <a:gd name="connsiteY53" fmla="*/ 30537 h 1456118"/>
              <a:gd name="connsiteX54" fmla="*/ 2579433 w 5289931"/>
              <a:gd name="connsiteY54" fmla="*/ 30537 h 1456118"/>
              <a:gd name="connsiteX55" fmla="*/ 2566675 w 5289931"/>
              <a:gd name="connsiteY55" fmla="*/ 49199 h 1456118"/>
              <a:gd name="connsiteX56" fmla="*/ 3143947 w 5289931"/>
              <a:gd name="connsiteY56" fmla="*/ 49199 h 1456118"/>
              <a:gd name="connsiteX57" fmla="*/ 3166272 w 5289931"/>
              <a:gd name="connsiteY57" fmla="*/ 37324 h 1456118"/>
              <a:gd name="connsiteX58" fmla="*/ 3131190 w 5289931"/>
              <a:gd name="connsiteY58" fmla="*/ 37324 h 1456118"/>
              <a:gd name="connsiteX59" fmla="*/ 3076972 w 5289931"/>
              <a:gd name="connsiteY59" fmla="*/ 44110 h 1456118"/>
              <a:gd name="connsiteX60" fmla="*/ 3076972 w 5289931"/>
              <a:gd name="connsiteY60" fmla="*/ 49199 h 1456118"/>
              <a:gd name="connsiteX61" fmla="*/ 1131460 w 5289931"/>
              <a:gd name="connsiteY61" fmla="*/ 55984 h 1456118"/>
              <a:gd name="connsiteX62" fmla="*/ 1131460 w 5289931"/>
              <a:gd name="connsiteY62" fmla="*/ 44110 h 1456118"/>
              <a:gd name="connsiteX63" fmla="*/ 1118702 w 5289931"/>
              <a:gd name="connsiteY63" fmla="*/ 44110 h 1456118"/>
              <a:gd name="connsiteX64" fmla="*/ 1118702 w 5289931"/>
              <a:gd name="connsiteY64" fmla="*/ 55984 h 1456118"/>
              <a:gd name="connsiteX65" fmla="*/ 1482290 w 5289931"/>
              <a:gd name="connsiteY65" fmla="*/ 55985 h 1456118"/>
              <a:gd name="connsiteX66" fmla="*/ 1504616 w 5289931"/>
              <a:gd name="connsiteY66" fmla="*/ 44110 h 1456118"/>
              <a:gd name="connsiteX67" fmla="*/ 1504616 w 5289931"/>
              <a:gd name="connsiteY67" fmla="*/ 37324 h 1456118"/>
              <a:gd name="connsiteX68" fmla="*/ 1495047 w 5289931"/>
              <a:gd name="connsiteY68" fmla="*/ 37324 h 1456118"/>
              <a:gd name="connsiteX69" fmla="*/ 1463156 w 5289931"/>
              <a:gd name="connsiteY69" fmla="*/ 55985 h 1456118"/>
              <a:gd name="connsiteX70" fmla="*/ 1670463 w 5289931"/>
              <a:gd name="connsiteY70" fmla="*/ 55985 h 1456118"/>
              <a:gd name="connsiteX71" fmla="*/ 1670463 w 5289931"/>
              <a:gd name="connsiteY71" fmla="*/ 37324 h 1456118"/>
              <a:gd name="connsiteX72" fmla="*/ 1629003 w 5289931"/>
              <a:gd name="connsiteY72" fmla="*/ 37324 h 1456118"/>
              <a:gd name="connsiteX73" fmla="*/ 1638570 w 5289931"/>
              <a:gd name="connsiteY73" fmla="*/ 55985 h 1456118"/>
              <a:gd name="connsiteX74" fmla="*/ 1724682 w 5289931"/>
              <a:gd name="connsiteY74" fmla="*/ 55985 h 1456118"/>
              <a:gd name="connsiteX75" fmla="*/ 1705545 w 5289931"/>
              <a:gd name="connsiteY75" fmla="*/ 44110 h 1456118"/>
              <a:gd name="connsiteX76" fmla="*/ 1705545 w 5289931"/>
              <a:gd name="connsiteY76" fmla="*/ 55985 h 1456118"/>
              <a:gd name="connsiteX77" fmla="*/ 1826743 w 5289931"/>
              <a:gd name="connsiteY77" fmla="*/ 55985 h 1456118"/>
              <a:gd name="connsiteX78" fmla="*/ 1826743 w 5289931"/>
              <a:gd name="connsiteY78" fmla="*/ 30537 h 1456118"/>
              <a:gd name="connsiteX79" fmla="*/ 1794848 w 5289931"/>
              <a:gd name="connsiteY79" fmla="*/ 37324 h 1456118"/>
              <a:gd name="connsiteX80" fmla="*/ 1804415 w 5289931"/>
              <a:gd name="connsiteY80" fmla="*/ 55985 h 1456118"/>
              <a:gd name="connsiteX81" fmla="*/ 2069132 w 5289931"/>
              <a:gd name="connsiteY81" fmla="*/ 55985 h 1456118"/>
              <a:gd name="connsiteX82" fmla="*/ 2101027 w 5289931"/>
              <a:gd name="connsiteY82" fmla="*/ 37324 h 1456118"/>
              <a:gd name="connsiteX83" fmla="*/ 2069132 w 5289931"/>
              <a:gd name="connsiteY83" fmla="*/ 37324 h 1456118"/>
              <a:gd name="connsiteX84" fmla="*/ 2046808 w 5289931"/>
              <a:gd name="connsiteY84" fmla="*/ 49199 h 1456118"/>
              <a:gd name="connsiteX85" fmla="*/ 2512454 w 5289931"/>
              <a:gd name="connsiteY85" fmla="*/ 55985 h 1456118"/>
              <a:gd name="connsiteX86" fmla="*/ 2512454 w 5289931"/>
              <a:gd name="connsiteY86" fmla="*/ 30537 h 1456118"/>
              <a:gd name="connsiteX87" fmla="*/ 2480562 w 5289931"/>
              <a:gd name="connsiteY87" fmla="*/ 30537 h 1456118"/>
              <a:gd name="connsiteX88" fmla="*/ 2480562 w 5289931"/>
              <a:gd name="connsiteY88" fmla="*/ 37324 h 1456118"/>
              <a:gd name="connsiteX89" fmla="*/ 2512454 w 5289931"/>
              <a:gd name="connsiteY89" fmla="*/ 55985 h 1456118"/>
              <a:gd name="connsiteX90" fmla="*/ 2691057 w 5289931"/>
              <a:gd name="connsiteY90" fmla="*/ 55985 h 1456118"/>
              <a:gd name="connsiteX91" fmla="*/ 2710194 w 5289931"/>
              <a:gd name="connsiteY91" fmla="*/ 44110 h 1456118"/>
              <a:gd name="connsiteX92" fmla="*/ 2691057 w 5289931"/>
              <a:gd name="connsiteY92" fmla="*/ 37324 h 1456118"/>
              <a:gd name="connsiteX93" fmla="*/ 2678300 w 5289931"/>
              <a:gd name="connsiteY93" fmla="*/ 37324 h 1456118"/>
              <a:gd name="connsiteX94" fmla="*/ 2678300 w 5289931"/>
              <a:gd name="connsiteY94" fmla="*/ 55985 h 1456118"/>
              <a:gd name="connsiteX95" fmla="*/ 2987669 w 5289931"/>
              <a:gd name="connsiteY95" fmla="*/ 55985 h 1456118"/>
              <a:gd name="connsiteX96" fmla="*/ 3009995 w 5289931"/>
              <a:gd name="connsiteY96" fmla="*/ 44110 h 1456118"/>
              <a:gd name="connsiteX97" fmla="*/ 2978102 w 5289931"/>
              <a:gd name="connsiteY97" fmla="*/ 30537 h 1456118"/>
              <a:gd name="connsiteX98" fmla="*/ 2965344 w 5289931"/>
              <a:gd name="connsiteY98" fmla="*/ 49199 h 1456118"/>
              <a:gd name="connsiteX99" fmla="*/ 3198167 w 5289931"/>
              <a:gd name="connsiteY99" fmla="*/ 55985 h 1456118"/>
              <a:gd name="connsiteX100" fmla="*/ 3252384 w 5289931"/>
              <a:gd name="connsiteY100" fmla="*/ 49199 h 1456118"/>
              <a:gd name="connsiteX101" fmla="*/ 3242817 w 5289931"/>
              <a:gd name="connsiteY101" fmla="*/ 37324 h 1456118"/>
              <a:gd name="connsiteX102" fmla="*/ 3188600 w 5289931"/>
              <a:gd name="connsiteY102" fmla="*/ 44110 h 1456118"/>
              <a:gd name="connsiteX103" fmla="*/ 3188600 w 5289931"/>
              <a:gd name="connsiteY103" fmla="*/ 55985 h 1456118"/>
              <a:gd name="connsiteX104" fmla="*/ 4116702 w 5289931"/>
              <a:gd name="connsiteY104" fmla="*/ 55985 h 1456118"/>
              <a:gd name="connsiteX105" fmla="*/ 4116702 w 5289931"/>
              <a:gd name="connsiteY105" fmla="*/ 44110 h 1456118"/>
              <a:gd name="connsiteX106" fmla="*/ 4107136 w 5289931"/>
              <a:gd name="connsiteY106" fmla="*/ 44110 h 1456118"/>
              <a:gd name="connsiteX107" fmla="*/ 4107136 w 5289931"/>
              <a:gd name="connsiteY107" fmla="*/ 55985 h 1456118"/>
              <a:gd name="connsiteX108" fmla="*/ 3462884 w 5289931"/>
              <a:gd name="connsiteY108" fmla="*/ 62770 h 1456118"/>
              <a:gd name="connsiteX109" fmla="*/ 3475641 w 5289931"/>
              <a:gd name="connsiteY109" fmla="*/ 49199 h 1456118"/>
              <a:gd name="connsiteX110" fmla="*/ 3453317 w 5289931"/>
              <a:gd name="connsiteY110" fmla="*/ 44110 h 1456118"/>
              <a:gd name="connsiteX111" fmla="*/ 3443747 w 5289931"/>
              <a:gd name="connsiteY111" fmla="*/ 44110 h 1456118"/>
              <a:gd name="connsiteX112" fmla="*/ 3443747 w 5289931"/>
              <a:gd name="connsiteY112" fmla="*/ 49199 h 1456118"/>
              <a:gd name="connsiteX113" fmla="*/ 3462884 w 5289931"/>
              <a:gd name="connsiteY113" fmla="*/ 62770 h 1456118"/>
              <a:gd name="connsiteX114" fmla="*/ 3619162 w 5289931"/>
              <a:gd name="connsiteY114" fmla="*/ 62770 h 1456118"/>
              <a:gd name="connsiteX115" fmla="*/ 3619162 w 5289931"/>
              <a:gd name="connsiteY115" fmla="*/ 44110 h 1456118"/>
              <a:gd name="connsiteX116" fmla="*/ 3609594 w 5289931"/>
              <a:gd name="connsiteY116" fmla="*/ 44110 h 1456118"/>
              <a:gd name="connsiteX117" fmla="*/ 3609594 w 5289931"/>
              <a:gd name="connsiteY117" fmla="*/ 62770 h 1456118"/>
              <a:gd name="connsiteX118" fmla="*/ 3807334 w 5289931"/>
              <a:gd name="connsiteY118" fmla="*/ 62770 h 1456118"/>
              <a:gd name="connsiteX119" fmla="*/ 3820091 w 5289931"/>
              <a:gd name="connsiteY119" fmla="*/ 37324 h 1456118"/>
              <a:gd name="connsiteX120" fmla="*/ 3794579 w 5289931"/>
              <a:gd name="connsiteY120" fmla="*/ 37324 h 1456118"/>
              <a:gd name="connsiteX121" fmla="*/ 3775442 w 5289931"/>
              <a:gd name="connsiteY121" fmla="*/ 49199 h 1456118"/>
              <a:gd name="connsiteX122" fmla="*/ 3753116 w 5289931"/>
              <a:gd name="connsiteY122" fmla="*/ 44110 h 1456118"/>
              <a:gd name="connsiteX123" fmla="*/ 3740357 w 5289931"/>
              <a:gd name="connsiteY123" fmla="*/ 44110 h 1456118"/>
              <a:gd name="connsiteX124" fmla="*/ 3740357 w 5289931"/>
              <a:gd name="connsiteY124" fmla="*/ 62770 h 1456118"/>
              <a:gd name="connsiteX125" fmla="*/ 3753116 w 5289931"/>
              <a:gd name="connsiteY125" fmla="*/ 62770 h 1456118"/>
              <a:gd name="connsiteX126" fmla="*/ 3762685 w 5289931"/>
              <a:gd name="connsiteY126" fmla="*/ 55985 h 1456118"/>
              <a:gd name="connsiteX127" fmla="*/ 3785009 w 5289931"/>
              <a:gd name="connsiteY127" fmla="*/ 62770 h 1456118"/>
              <a:gd name="connsiteX128" fmla="*/ 3995507 w 5289931"/>
              <a:gd name="connsiteY128" fmla="*/ 62770 h 1456118"/>
              <a:gd name="connsiteX129" fmla="*/ 4017832 w 5289931"/>
              <a:gd name="connsiteY129" fmla="*/ 49199 h 1456118"/>
              <a:gd name="connsiteX130" fmla="*/ 3995507 w 5289931"/>
              <a:gd name="connsiteY130" fmla="*/ 44110 h 1456118"/>
              <a:gd name="connsiteX131" fmla="*/ 3985938 w 5289931"/>
              <a:gd name="connsiteY131" fmla="*/ 44110 h 1456118"/>
              <a:gd name="connsiteX132" fmla="*/ 3985938 w 5289931"/>
              <a:gd name="connsiteY132" fmla="*/ 62770 h 1456118"/>
              <a:gd name="connsiteX133" fmla="*/ 3673382 w 5289931"/>
              <a:gd name="connsiteY133" fmla="*/ 69558 h 1456118"/>
              <a:gd name="connsiteX134" fmla="*/ 3708464 w 5289931"/>
              <a:gd name="connsiteY134" fmla="*/ 49199 h 1456118"/>
              <a:gd name="connsiteX135" fmla="*/ 3686139 w 5289931"/>
              <a:gd name="connsiteY135" fmla="*/ 44110 h 1456118"/>
              <a:gd name="connsiteX136" fmla="*/ 3673382 w 5289931"/>
              <a:gd name="connsiteY136" fmla="*/ 44110 h 1456118"/>
              <a:gd name="connsiteX137" fmla="*/ 3883879 w 5289931"/>
              <a:gd name="connsiteY137" fmla="*/ 69558 h 1456118"/>
              <a:gd name="connsiteX138" fmla="*/ 3941289 w 5289931"/>
              <a:gd name="connsiteY138" fmla="*/ 44110 h 1456118"/>
              <a:gd name="connsiteX139" fmla="*/ 3883879 w 5289931"/>
              <a:gd name="connsiteY139" fmla="*/ 44110 h 1456118"/>
              <a:gd name="connsiteX140" fmla="*/ 3851986 w 5289931"/>
              <a:gd name="connsiteY140" fmla="*/ 49199 h 1456118"/>
              <a:gd name="connsiteX141" fmla="*/ 3851986 w 5289931"/>
              <a:gd name="connsiteY141" fmla="*/ 62770 h 1456118"/>
              <a:gd name="connsiteX142" fmla="*/ 3883879 w 5289931"/>
              <a:gd name="connsiteY142" fmla="*/ 69558 h 1456118"/>
              <a:gd name="connsiteX143" fmla="*/ 4206006 w 5289931"/>
              <a:gd name="connsiteY143" fmla="*/ 69558 h 1456118"/>
              <a:gd name="connsiteX144" fmla="*/ 4206006 w 5289931"/>
              <a:gd name="connsiteY144" fmla="*/ 55985 h 1456118"/>
              <a:gd name="connsiteX145" fmla="*/ 4196436 w 5289931"/>
              <a:gd name="connsiteY145" fmla="*/ 55985 h 1456118"/>
              <a:gd name="connsiteX146" fmla="*/ 4196436 w 5289931"/>
              <a:gd name="connsiteY146" fmla="*/ 69558 h 1456118"/>
              <a:gd name="connsiteX147" fmla="*/ 2435910 w 5289931"/>
              <a:gd name="connsiteY147" fmla="*/ 74647 h 1456118"/>
              <a:gd name="connsiteX148" fmla="*/ 2458235 w 5289931"/>
              <a:gd name="connsiteY148" fmla="*/ 37324 h 1456118"/>
              <a:gd name="connsiteX149" fmla="*/ 2423153 w 5289931"/>
              <a:gd name="connsiteY149" fmla="*/ 44110 h 1456118"/>
              <a:gd name="connsiteX150" fmla="*/ 2435910 w 5289931"/>
              <a:gd name="connsiteY150" fmla="*/ 55985 h 1456118"/>
              <a:gd name="connsiteX151" fmla="*/ 2423153 w 5289931"/>
              <a:gd name="connsiteY151" fmla="*/ 69558 h 1456118"/>
              <a:gd name="connsiteX152" fmla="*/ 2423153 w 5289931"/>
              <a:gd name="connsiteY152" fmla="*/ 74647 h 1456118"/>
              <a:gd name="connsiteX153" fmla="*/ 2722952 w 5289931"/>
              <a:gd name="connsiteY153" fmla="*/ 74647 h 1456118"/>
              <a:gd name="connsiteX154" fmla="*/ 2722952 w 5289931"/>
              <a:gd name="connsiteY154" fmla="*/ 69558 h 1456118"/>
              <a:gd name="connsiteX155" fmla="*/ 2700627 w 5289931"/>
              <a:gd name="connsiteY155" fmla="*/ 69558 h 1456118"/>
              <a:gd name="connsiteX156" fmla="*/ 2700627 w 5289931"/>
              <a:gd name="connsiteY156" fmla="*/ 74647 h 1456118"/>
              <a:gd name="connsiteX157" fmla="*/ 2668733 w 5289931"/>
              <a:gd name="connsiteY157" fmla="*/ 81432 h 1456118"/>
              <a:gd name="connsiteX158" fmla="*/ 2668733 w 5289931"/>
              <a:gd name="connsiteY158" fmla="*/ 69558 h 1456118"/>
              <a:gd name="connsiteX159" fmla="*/ 2655975 w 5289931"/>
              <a:gd name="connsiteY159" fmla="*/ 69558 h 1456118"/>
              <a:gd name="connsiteX160" fmla="*/ 2655975 w 5289931"/>
              <a:gd name="connsiteY160" fmla="*/ 81432 h 1456118"/>
              <a:gd name="connsiteX161" fmla="*/ 3265142 w 5289931"/>
              <a:gd name="connsiteY161" fmla="*/ 81432 h 1456118"/>
              <a:gd name="connsiteX162" fmla="*/ 3265142 w 5289931"/>
              <a:gd name="connsiteY162" fmla="*/ 69558 h 1456118"/>
              <a:gd name="connsiteX163" fmla="*/ 3252384 w 5289931"/>
              <a:gd name="connsiteY163" fmla="*/ 69558 h 1456118"/>
              <a:gd name="connsiteX164" fmla="*/ 3252384 w 5289931"/>
              <a:gd name="connsiteY164" fmla="*/ 81432 h 1456118"/>
              <a:gd name="connsiteX165" fmla="*/ 3529859 w 5289931"/>
              <a:gd name="connsiteY165" fmla="*/ 81432 h 1456118"/>
              <a:gd name="connsiteX166" fmla="*/ 3507535 w 5289931"/>
              <a:gd name="connsiteY166" fmla="*/ 69558 h 1456118"/>
              <a:gd name="connsiteX167" fmla="*/ 3507535 w 5289931"/>
              <a:gd name="connsiteY167" fmla="*/ 81432 h 1456118"/>
              <a:gd name="connsiteX168" fmla="*/ 3233252 w 5289931"/>
              <a:gd name="connsiteY168" fmla="*/ 88218 h 1456118"/>
              <a:gd name="connsiteX169" fmla="*/ 3220494 w 5289931"/>
              <a:gd name="connsiteY169" fmla="*/ 69558 h 1456118"/>
              <a:gd name="connsiteX170" fmla="*/ 3198167 w 5289931"/>
              <a:gd name="connsiteY170" fmla="*/ 69558 h 1456118"/>
              <a:gd name="connsiteX171" fmla="*/ 3210924 w 5289931"/>
              <a:gd name="connsiteY171" fmla="*/ 88218 h 1456118"/>
              <a:gd name="connsiteX172" fmla="*/ 2866474 w 5289931"/>
              <a:gd name="connsiteY172" fmla="*/ 95003 h 1456118"/>
              <a:gd name="connsiteX173" fmla="*/ 2879232 w 5289931"/>
              <a:gd name="connsiteY173" fmla="*/ 74647 h 1456118"/>
              <a:gd name="connsiteX174" fmla="*/ 2879232 w 5289931"/>
              <a:gd name="connsiteY174" fmla="*/ 69558 h 1456118"/>
              <a:gd name="connsiteX175" fmla="*/ 2866474 w 5289931"/>
              <a:gd name="connsiteY175" fmla="*/ 69558 h 1456118"/>
              <a:gd name="connsiteX176" fmla="*/ 2856907 w 5289931"/>
              <a:gd name="connsiteY176" fmla="*/ 88218 h 1456118"/>
              <a:gd name="connsiteX177" fmla="*/ 2856907 w 5289931"/>
              <a:gd name="connsiteY177" fmla="*/ 95003 h 1456118"/>
              <a:gd name="connsiteX178" fmla="*/ 3453317 w 5289931"/>
              <a:gd name="connsiteY178" fmla="*/ 106880 h 1456118"/>
              <a:gd name="connsiteX179" fmla="*/ 3453317 w 5289931"/>
              <a:gd name="connsiteY179" fmla="*/ 81432 h 1456118"/>
              <a:gd name="connsiteX180" fmla="*/ 3462884 w 5289931"/>
              <a:gd name="connsiteY180" fmla="*/ 81432 h 1456118"/>
              <a:gd name="connsiteX181" fmla="*/ 3488399 w 5289931"/>
              <a:gd name="connsiteY181" fmla="*/ 88218 h 1456118"/>
              <a:gd name="connsiteX182" fmla="*/ 3488399 w 5289931"/>
              <a:gd name="connsiteY182" fmla="*/ 74647 h 1456118"/>
              <a:gd name="connsiteX183" fmla="*/ 3462884 w 5289931"/>
              <a:gd name="connsiteY183" fmla="*/ 74647 h 1456118"/>
              <a:gd name="connsiteX184" fmla="*/ 3453317 w 5289931"/>
              <a:gd name="connsiteY184" fmla="*/ 81432 h 1456118"/>
              <a:gd name="connsiteX185" fmla="*/ 3443747 w 5289931"/>
              <a:gd name="connsiteY185" fmla="*/ 88218 h 1456118"/>
              <a:gd name="connsiteX186" fmla="*/ 3443747 w 5289931"/>
              <a:gd name="connsiteY186" fmla="*/ 106880 h 1456118"/>
              <a:gd name="connsiteX187" fmla="*/ 3265142 w 5289931"/>
              <a:gd name="connsiteY187" fmla="*/ 113666 h 1456118"/>
              <a:gd name="connsiteX188" fmla="*/ 3265142 w 5289931"/>
              <a:gd name="connsiteY188" fmla="*/ 100094 h 1456118"/>
              <a:gd name="connsiteX189" fmla="*/ 3242817 w 5289931"/>
              <a:gd name="connsiteY189" fmla="*/ 100094 h 1456118"/>
              <a:gd name="connsiteX190" fmla="*/ 3265142 w 5289931"/>
              <a:gd name="connsiteY190" fmla="*/ 113666 h 1456118"/>
              <a:gd name="connsiteX191" fmla="*/ 3386340 w 5289931"/>
              <a:gd name="connsiteY191" fmla="*/ 113666 h 1456118"/>
              <a:gd name="connsiteX192" fmla="*/ 3386340 w 5289931"/>
              <a:gd name="connsiteY192" fmla="*/ 106880 h 1456118"/>
              <a:gd name="connsiteX193" fmla="*/ 3376771 w 5289931"/>
              <a:gd name="connsiteY193" fmla="*/ 95003 h 1456118"/>
              <a:gd name="connsiteX194" fmla="*/ 3399097 w 5289931"/>
              <a:gd name="connsiteY194" fmla="*/ 81432 h 1456118"/>
              <a:gd name="connsiteX195" fmla="*/ 3399097 w 5289931"/>
              <a:gd name="connsiteY195" fmla="*/ 74647 h 1456118"/>
              <a:gd name="connsiteX196" fmla="*/ 3354447 w 5289931"/>
              <a:gd name="connsiteY196" fmla="*/ 106880 h 1456118"/>
              <a:gd name="connsiteX197" fmla="*/ 3376771 w 5289931"/>
              <a:gd name="connsiteY197" fmla="*/ 113666 h 1456118"/>
              <a:gd name="connsiteX198" fmla="*/ 3099296 w 5289931"/>
              <a:gd name="connsiteY198" fmla="*/ 120453 h 1456118"/>
              <a:gd name="connsiteX199" fmla="*/ 3108865 w 5289931"/>
              <a:gd name="connsiteY199" fmla="*/ 100094 h 1456118"/>
              <a:gd name="connsiteX200" fmla="*/ 3099296 w 5289931"/>
              <a:gd name="connsiteY200" fmla="*/ 100094 h 1456118"/>
              <a:gd name="connsiteX201" fmla="*/ 3076972 w 5289931"/>
              <a:gd name="connsiteY201" fmla="*/ 113666 h 1456118"/>
              <a:gd name="connsiteX202" fmla="*/ 3076972 w 5289931"/>
              <a:gd name="connsiteY202" fmla="*/ 120453 h 1456118"/>
              <a:gd name="connsiteX203" fmla="*/ 3143947 w 5289931"/>
              <a:gd name="connsiteY203" fmla="*/ 120453 h 1456118"/>
              <a:gd name="connsiteX204" fmla="*/ 3188600 w 5289931"/>
              <a:gd name="connsiteY204" fmla="*/ 95003 h 1456118"/>
              <a:gd name="connsiteX205" fmla="*/ 3188600 w 5289931"/>
              <a:gd name="connsiteY205" fmla="*/ 74647 h 1456118"/>
              <a:gd name="connsiteX206" fmla="*/ 3175842 w 5289931"/>
              <a:gd name="connsiteY206" fmla="*/ 74647 h 1456118"/>
              <a:gd name="connsiteX207" fmla="*/ 3131190 w 5289931"/>
              <a:gd name="connsiteY207" fmla="*/ 100094 h 1456118"/>
              <a:gd name="connsiteX208" fmla="*/ 3143947 w 5289931"/>
              <a:gd name="connsiteY208" fmla="*/ 120453 h 1456118"/>
              <a:gd name="connsiteX209" fmla="*/ 4075242 w 5289931"/>
              <a:gd name="connsiteY209" fmla="*/ 120453 h 1456118"/>
              <a:gd name="connsiteX210" fmla="*/ 4075242 w 5289931"/>
              <a:gd name="connsiteY210" fmla="*/ 106880 h 1456118"/>
              <a:gd name="connsiteX211" fmla="*/ 4062484 w 5289931"/>
              <a:gd name="connsiteY211" fmla="*/ 106880 h 1456118"/>
              <a:gd name="connsiteX212" fmla="*/ 4062484 w 5289931"/>
              <a:gd name="connsiteY212" fmla="*/ 120453 h 1456118"/>
              <a:gd name="connsiteX213" fmla="*/ 630731 w 5289931"/>
              <a:gd name="connsiteY213" fmla="*/ 125540 h 1456118"/>
              <a:gd name="connsiteX214" fmla="*/ 630731 w 5289931"/>
              <a:gd name="connsiteY214" fmla="*/ 120451 h 1456118"/>
              <a:gd name="connsiteX215" fmla="*/ 595648 w 5289931"/>
              <a:gd name="connsiteY215" fmla="*/ 120451 h 1456118"/>
              <a:gd name="connsiteX216" fmla="*/ 595648 w 5289931"/>
              <a:gd name="connsiteY216" fmla="*/ 125540 h 1456118"/>
              <a:gd name="connsiteX217" fmla="*/ 2940137 w 5289931"/>
              <a:gd name="connsiteY217" fmla="*/ 131065 h 1456118"/>
              <a:gd name="connsiteX218" fmla="*/ 3032320 w 5289931"/>
              <a:gd name="connsiteY218" fmla="*/ 113666 h 1456118"/>
              <a:gd name="connsiteX219" fmla="*/ 3032320 w 5289931"/>
              <a:gd name="connsiteY219" fmla="*/ 100094 h 1456118"/>
              <a:gd name="connsiteX220" fmla="*/ 2978102 w 5289931"/>
              <a:gd name="connsiteY220" fmla="*/ 106880 h 1456118"/>
              <a:gd name="connsiteX221" fmla="*/ 2955777 w 5289931"/>
              <a:gd name="connsiteY221" fmla="*/ 95003 h 1456118"/>
              <a:gd name="connsiteX222" fmla="*/ 2943020 w 5289931"/>
              <a:gd name="connsiteY222" fmla="*/ 95003 h 1456118"/>
              <a:gd name="connsiteX223" fmla="*/ 2911125 w 5289931"/>
              <a:gd name="connsiteY223" fmla="*/ 113666 h 1456118"/>
              <a:gd name="connsiteX224" fmla="*/ 2922197 w 5289931"/>
              <a:gd name="connsiteY224" fmla="*/ 122920 h 1456118"/>
              <a:gd name="connsiteX225" fmla="*/ 2932992 w 5289931"/>
              <a:gd name="connsiteY225" fmla="*/ 122920 h 1456118"/>
              <a:gd name="connsiteX226" fmla="*/ 2120637 w 5289931"/>
              <a:gd name="connsiteY226" fmla="*/ 133995 h 1456118"/>
              <a:gd name="connsiteX227" fmla="*/ 2103760 w 5289931"/>
              <a:gd name="connsiteY227" fmla="*/ 128011 h 1456118"/>
              <a:gd name="connsiteX228" fmla="*/ 2103760 w 5289931"/>
              <a:gd name="connsiteY228" fmla="*/ 132559 h 1456118"/>
              <a:gd name="connsiteX229" fmla="*/ 1185223 w 5289931"/>
              <a:gd name="connsiteY229" fmla="*/ 141582 h 1456118"/>
              <a:gd name="connsiteX230" fmla="*/ 1185223 w 5289931"/>
              <a:gd name="connsiteY230" fmla="*/ 134797 h 1456118"/>
              <a:gd name="connsiteX231" fmla="*/ 1168860 w 5289931"/>
              <a:gd name="connsiteY231" fmla="*/ 134797 h 1456118"/>
              <a:gd name="connsiteX232" fmla="*/ 1159708 w 5289931"/>
              <a:gd name="connsiteY232" fmla="*/ 140359 h 1456118"/>
              <a:gd name="connsiteX233" fmla="*/ 1159708 w 5289931"/>
              <a:gd name="connsiteY233" fmla="*/ 141582 h 1456118"/>
              <a:gd name="connsiteX234" fmla="*/ 2429626 w 5289931"/>
              <a:gd name="connsiteY234" fmla="*/ 145736 h 1456118"/>
              <a:gd name="connsiteX235" fmla="*/ 2478127 w 5289931"/>
              <a:gd name="connsiteY235" fmla="*/ 127307 h 1456118"/>
              <a:gd name="connsiteX236" fmla="*/ 2480562 w 5289931"/>
              <a:gd name="connsiteY236" fmla="*/ 125540 h 1456118"/>
              <a:gd name="connsiteX237" fmla="*/ 2482776 w 5289931"/>
              <a:gd name="connsiteY237" fmla="*/ 125540 h 1456118"/>
              <a:gd name="connsiteX238" fmla="*/ 2489672 w 5289931"/>
              <a:gd name="connsiteY238" fmla="*/ 122920 h 1456118"/>
              <a:gd name="connsiteX239" fmla="*/ 2556647 w 5289931"/>
              <a:gd name="connsiteY239" fmla="*/ 128011 h 1456118"/>
              <a:gd name="connsiteX240" fmla="*/ 2588542 w 5289931"/>
              <a:gd name="connsiteY240" fmla="*/ 122920 h 1456118"/>
              <a:gd name="connsiteX241" fmla="*/ 2595664 w 5289931"/>
              <a:gd name="connsiteY241" fmla="*/ 131038 h 1456118"/>
              <a:gd name="connsiteX242" fmla="*/ 2624082 w 5289931"/>
              <a:gd name="connsiteY242" fmla="*/ 125540 h 1456118"/>
              <a:gd name="connsiteX243" fmla="*/ 2633650 w 5289931"/>
              <a:gd name="connsiteY243" fmla="*/ 132328 h 1456118"/>
              <a:gd name="connsiteX244" fmla="*/ 2659625 w 5289931"/>
              <a:gd name="connsiteY244" fmla="*/ 130692 h 1456118"/>
              <a:gd name="connsiteX245" fmla="*/ 2665087 w 5289931"/>
              <a:gd name="connsiteY245" fmla="*/ 128011 h 1456118"/>
              <a:gd name="connsiteX246" fmla="*/ 2687412 w 5289931"/>
              <a:gd name="connsiteY246" fmla="*/ 128011 h 1456118"/>
              <a:gd name="connsiteX247" fmla="*/ 2687412 w 5289931"/>
              <a:gd name="connsiteY247" fmla="*/ 128944 h 1456118"/>
              <a:gd name="connsiteX248" fmla="*/ 2707803 w 5289931"/>
              <a:gd name="connsiteY248" fmla="*/ 127662 h 1456118"/>
              <a:gd name="connsiteX249" fmla="*/ 2898367 w 5289931"/>
              <a:gd name="connsiteY249" fmla="*/ 113666 h 1456118"/>
              <a:gd name="connsiteX250" fmla="*/ 2888799 w 5289931"/>
              <a:gd name="connsiteY250" fmla="*/ 100094 h 1456118"/>
              <a:gd name="connsiteX251" fmla="*/ 2866474 w 5289931"/>
              <a:gd name="connsiteY251" fmla="*/ 106880 h 1456118"/>
              <a:gd name="connsiteX252" fmla="*/ 2812255 w 5289931"/>
              <a:gd name="connsiteY252" fmla="*/ 100094 h 1456118"/>
              <a:gd name="connsiteX253" fmla="*/ 2799497 w 5289931"/>
              <a:gd name="connsiteY253" fmla="*/ 113666 h 1456118"/>
              <a:gd name="connsiteX254" fmla="*/ 2732520 w 5289931"/>
              <a:gd name="connsiteY254" fmla="*/ 100094 h 1456118"/>
              <a:gd name="connsiteX255" fmla="*/ 2691057 w 5289931"/>
              <a:gd name="connsiteY255" fmla="*/ 106880 h 1456118"/>
              <a:gd name="connsiteX256" fmla="*/ 2678300 w 5289931"/>
              <a:gd name="connsiteY256" fmla="*/ 88218 h 1456118"/>
              <a:gd name="connsiteX257" fmla="*/ 2646408 w 5289931"/>
              <a:gd name="connsiteY257" fmla="*/ 88218 h 1456118"/>
              <a:gd name="connsiteX258" fmla="*/ 2624082 w 5289931"/>
              <a:gd name="connsiteY258" fmla="*/ 106880 h 1456118"/>
              <a:gd name="connsiteX259" fmla="*/ 2579433 w 5289931"/>
              <a:gd name="connsiteY259" fmla="*/ 88218 h 1456118"/>
              <a:gd name="connsiteX260" fmla="*/ 2557105 w 5289931"/>
              <a:gd name="connsiteY260" fmla="*/ 100094 h 1456118"/>
              <a:gd name="connsiteX261" fmla="*/ 2544347 w 5289931"/>
              <a:gd name="connsiteY261" fmla="*/ 100094 h 1456118"/>
              <a:gd name="connsiteX262" fmla="*/ 2522023 w 5289931"/>
              <a:gd name="connsiteY262" fmla="*/ 81432 h 1456118"/>
              <a:gd name="connsiteX263" fmla="*/ 2502887 w 5289931"/>
              <a:gd name="connsiteY263" fmla="*/ 81432 h 1456118"/>
              <a:gd name="connsiteX264" fmla="*/ 2467805 w 5289931"/>
              <a:gd name="connsiteY264" fmla="*/ 100094 h 1456118"/>
              <a:gd name="connsiteX265" fmla="*/ 2435910 w 5289931"/>
              <a:gd name="connsiteY265" fmla="*/ 95003 h 1456118"/>
              <a:gd name="connsiteX266" fmla="*/ 2423153 w 5289931"/>
              <a:gd name="connsiteY266" fmla="*/ 100094 h 1456118"/>
              <a:gd name="connsiteX267" fmla="*/ 2413582 w 5289931"/>
              <a:gd name="connsiteY267" fmla="*/ 81432 h 1456118"/>
              <a:gd name="connsiteX268" fmla="*/ 2400825 w 5289931"/>
              <a:gd name="connsiteY268" fmla="*/ 81432 h 1456118"/>
              <a:gd name="connsiteX269" fmla="*/ 2378500 w 5289931"/>
              <a:gd name="connsiteY269" fmla="*/ 100094 h 1456118"/>
              <a:gd name="connsiteX270" fmla="*/ 2346607 w 5289931"/>
              <a:gd name="connsiteY270" fmla="*/ 88218 h 1456118"/>
              <a:gd name="connsiteX271" fmla="*/ 2212655 w 5289931"/>
              <a:gd name="connsiteY271" fmla="*/ 106880 h 1456118"/>
              <a:gd name="connsiteX272" fmla="*/ 2190330 w 5289931"/>
              <a:gd name="connsiteY272" fmla="*/ 100094 h 1456118"/>
              <a:gd name="connsiteX273" fmla="*/ 2136109 w 5289931"/>
              <a:gd name="connsiteY273" fmla="*/ 113666 h 1456118"/>
              <a:gd name="connsiteX274" fmla="*/ 2126542 w 5289931"/>
              <a:gd name="connsiteY274" fmla="*/ 88218 h 1456118"/>
              <a:gd name="connsiteX275" fmla="*/ 2101027 w 5289931"/>
              <a:gd name="connsiteY275" fmla="*/ 88218 h 1456118"/>
              <a:gd name="connsiteX276" fmla="*/ 2081890 w 5289931"/>
              <a:gd name="connsiteY276" fmla="*/ 106880 h 1456118"/>
              <a:gd name="connsiteX277" fmla="*/ 2069132 w 5289931"/>
              <a:gd name="connsiteY277" fmla="*/ 106880 h 1456118"/>
              <a:gd name="connsiteX278" fmla="*/ 2037238 w 5289931"/>
              <a:gd name="connsiteY278" fmla="*/ 100094 h 1456118"/>
              <a:gd name="connsiteX279" fmla="*/ 1979832 w 5289931"/>
              <a:gd name="connsiteY279" fmla="*/ 106880 h 1456118"/>
              <a:gd name="connsiteX280" fmla="*/ 1871392 w 5289931"/>
              <a:gd name="connsiteY280" fmla="*/ 100094 h 1456118"/>
              <a:gd name="connsiteX281" fmla="*/ 1871392 w 5289931"/>
              <a:gd name="connsiteY281" fmla="*/ 106880 h 1456118"/>
              <a:gd name="connsiteX282" fmla="*/ 1849067 w 5289931"/>
              <a:gd name="connsiteY282" fmla="*/ 100094 h 1456118"/>
              <a:gd name="connsiteX283" fmla="*/ 1839497 w 5289931"/>
              <a:gd name="connsiteY283" fmla="*/ 100094 h 1456118"/>
              <a:gd name="connsiteX284" fmla="*/ 1804415 w 5289931"/>
              <a:gd name="connsiteY284" fmla="*/ 113666 h 1456118"/>
              <a:gd name="connsiteX285" fmla="*/ 1759764 w 5289931"/>
              <a:gd name="connsiteY285" fmla="*/ 113666 h 1456118"/>
              <a:gd name="connsiteX286" fmla="*/ 1724682 w 5289931"/>
              <a:gd name="connsiteY286" fmla="*/ 100094 h 1456118"/>
              <a:gd name="connsiteX287" fmla="*/ 1715115 w 5289931"/>
              <a:gd name="connsiteY287" fmla="*/ 100094 h 1456118"/>
              <a:gd name="connsiteX288" fmla="*/ 1670463 w 5289931"/>
              <a:gd name="connsiteY288" fmla="*/ 113666 h 1456118"/>
              <a:gd name="connsiteX289" fmla="*/ 1571593 w 5289931"/>
              <a:gd name="connsiteY289" fmla="*/ 100094 h 1456118"/>
              <a:gd name="connsiteX290" fmla="*/ 1504616 w 5289931"/>
              <a:gd name="connsiteY290" fmla="*/ 106880 h 1456118"/>
              <a:gd name="connsiteX291" fmla="*/ 1482290 w 5289931"/>
              <a:gd name="connsiteY291" fmla="*/ 100094 h 1456118"/>
              <a:gd name="connsiteX292" fmla="*/ 1383420 w 5289931"/>
              <a:gd name="connsiteY292" fmla="*/ 106880 h 1456118"/>
              <a:gd name="connsiteX293" fmla="*/ 1361095 w 5289931"/>
              <a:gd name="connsiteY293" fmla="*/ 106880 h 1456118"/>
              <a:gd name="connsiteX294" fmla="*/ 1338770 w 5289931"/>
              <a:gd name="connsiteY294" fmla="*/ 100094 h 1456118"/>
              <a:gd name="connsiteX295" fmla="*/ 1329200 w 5289931"/>
              <a:gd name="connsiteY295" fmla="*/ 120453 h 1456118"/>
              <a:gd name="connsiteX296" fmla="*/ 1137838 w 5289931"/>
              <a:gd name="connsiteY296" fmla="*/ 100094 h 1456118"/>
              <a:gd name="connsiteX297" fmla="*/ 1042158 w 5289931"/>
              <a:gd name="connsiteY297" fmla="*/ 120453 h 1456118"/>
              <a:gd name="connsiteX298" fmla="*/ 1007076 w 5289931"/>
              <a:gd name="connsiteY298" fmla="*/ 100094 h 1456118"/>
              <a:gd name="connsiteX299" fmla="*/ 971993 w 5289931"/>
              <a:gd name="connsiteY299" fmla="*/ 100094 h 1456118"/>
              <a:gd name="connsiteX300" fmla="*/ 971993 w 5289931"/>
              <a:gd name="connsiteY300" fmla="*/ 113665 h 1456118"/>
              <a:gd name="connsiteX301" fmla="*/ 952855 w 5289931"/>
              <a:gd name="connsiteY301" fmla="*/ 113665 h 1456118"/>
              <a:gd name="connsiteX302" fmla="*/ 940098 w 5289931"/>
              <a:gd name="connsiteY302" fmla="*/ 100094 h 1456118"/>
              <a:gd name="connsiteX303" fmla="*/ 876313 w 5289931"/>
              <a:gd name="connsiteY303" fmla="*/ 113665 h 1456118"/>
              <a:gd name="connsiteX304" fmla="*/ 863555 w 5289931"/>
              <a:gd name="connsiteY304" fmla="*/ 106880 h 1456118"/>
              <a:gd name="connsiteX305" fmla="*/ 841228 w 5289931"/>
              <a:gd name="connsiteY305" fmla="*/ 113665 h 1456118"/>
              <a:gd name="connsiteX306" fmla="*/ 818903 w 5289931"/>
              <a:gd name="connsiteY306" fmla="*/ 100094 h 1456118"/>
              <a:gd name="connsiteX307" fmla="*/ 672193 w 5289931"/>
              <a:gd name="connsiteY307" fmla="*/ 113665 h 1456118"/>
              <a:gd name="connsiteX308" fmla="*/ 697708 w 5289931"/>
              <a:gd name="connsiteY308" fmla="*/ 125540 h 1456118"/>
              <a:gd name="connsiteX309" fmla="*/ 722899 w 5289931"/>
              <a:gd name="connsiteY309" fmla="*/ 125540 h 1456118"/>
              <a:gd name="connsiteX310" fmla="*/ 773796 w 5289931"/>
              <a:gd name="connsiteY310" fmla="*/ 122920 h 1456118"/>
              <a:gd name="connsiteX311" fmla="*/ 828015 w 5289931"/>
              <a:gd name="connsiteY311" fmla="*/ 128009 h 1456118"/>
              <a:gd name="connsiteX312" fmla="*/ 853531 w 5289931"/>
              <a:gd name="connsiteY312" fmla="*/ 122920 h 1456118"/>
              <a:gd name="connsiteX313" fmla="*/ 872665 w 5289931"/>
              <a:gd name="connsiteY313" fmla="*/ 128009 h 1456118"/>
              <a:gd name="connsiteX314" fmla="*/ 898180 w 5289931"/>
              <a:gd name="connsiteY314" fmla="*/ 122920 h 1456118"/>
              <a:gd name="connsiteX315" fmla="*/ 1016643 w 5289931"/>
              <a:gd name="connsiteY315" fmla="*/ 137361 h 1456118"/>
              <a:gd name="connsiteX316" fmla="*/ 1016643 w 5289931"/>
              <a:gd name="connsiteY316" fmla="*/ 132327 h 1456118"/>
              <a:gd name="connsiteX317" fmla="*/ 1029401 w 5289931"/>
              <a:gd name="connsiteY317" fmla="*/ 132327 h 1456118"/>
              <a:gd name="connsiteX318" fmla="*/ 1029401 w 5289931"/>
              <a:gd name="connsiteY318" fmla="*/ 138918 h 1456118"/>
              <a:gd name="connsiteX319" fmla="*/ 1051271 w 5289931"/>
              <a:gd name="connsiteY319" fmla="*/ 141582 h 1456118"/>
              <a:gd name="connsiteX320" fmla="*/ 1062800 w 5289931"/>
              <a:gd name="connsiteY320" fmla="*/ 141582 h 1456118"/>
              <a:gd name="connsiteX321" fmla="*/ 1051725 w 5289931"/>
              <a:gd name="connsiteY321" fmla="*/ 132327 h 1456118"/>
              <a:gd name="connsiteX322" fmla="*/ 1061296 w 5289931"/>
              <a:gd name="connsiteY322" fmla="*/ 125540 h 1456118"/>
              <a:gd name="connsiteX323" fmla="*/ 1064027 w 5289931"/>
              <a:gd name="connsiteY323" fmla="*/ 126266 h 1456118"/>
              <a:gd name="connsiteX324" fmla="*/ 1064027 w 5289931"/>
              <a:gd name="connsiteY324" fmla="*/ 122920 h 1456118"/>
              <a:gd name="connsiteX325" fmla="*/ 1095920 w 5289931"/>
              <a:gd name="connsiteY325" fmla="*/ 128011 h 1456118"/>
              <a:gd name="connsiteX326" fmla="*/ 1099239 w 5289931"/>
              <a:gd name="connsiteY326" fmla="*/ 127920 h 1456118"/>
              <a:gd name="connsiteX327" fmla="*/ 1105945 w 5289931"/>
              <a:gd name="connsiteY327" fmla="*/ 125540 h 1456118"/>
              <a:gd name="connsiteX328" fmla="*/ 1107955 w 5289931"/>
              <a:gd name="connsiteY328" fmla="*/ 127679 h 1456118"/>
              <a:gd name="connsiteX329" fmla="*/ 1280903 w 5289931"/>
              <a:gd name="connsiteY329" fmla="*/ 122920 h 1456118"/>
              <a:gd name="connsiteX330" fmla="*/ 1325555 w 5289931"/>
              <a:gd name="connsiteY330" fmla="*/ 128011 h 1456118"/>
              <a:gd name="connsiteX331" fmla="*/ 1351070 w 5289931"/>
              <a:gd name="connsiteY331" fmla="*/ 122920 h 1456118"/>
              <a:gd name="connsiteX332" fmla="*/ 1405290 w 5289931"/>
              <a:gd name="connsiteY332" fmla="*/ 141583 h 1456118"/>
              <a:gd name="connsiteX333" fmla="*/ 1445079 w 5289931"/>
              <a:gd name="connsiteY333" fmla="*/ 141583 h 1456118"/>
              <a:gd name="connsiteX334" fmla="*/ 1453168 w 5289931"/>
              <a:gd name="connsiteY334" fmla="*/ 136890 h 1456118"/>
              <a:gd name="connsiteX335" fmla="*/ 1472265 w 5289931"/>
              <a:gd name="connsiteY335" fmla="*/ 122920 h 1456118"/>
              <a:gd name="connsiteX336" fmla="*/ 1625354 w 5289931"/>
              <a:gd name="connsiteY336" fmla="*/ 122920 h 1456118"/>
              <a:gd name="connsiteX337" fmla="*/ 1625354 w 5289931"/>
              <a:gd name="connsiteY337" fmla="*/ 136343 h 1456118"/>
              <a:gd name="connsiteX338" fmla="*/ 1660893 w 5289931"/>
              <a:gd name="connsiteY338" fmla="*/ 125540 h 1456118"/>
              <a:gd name="connsiteX339" fmla="*/ 1669111 w 5289931"/>
              <a:gd name="connsiteY339" fmla="*/ 128626 h 1456118"/>
              <a:gd name="connsiteX340" fmla="*/ 1682763 w 5289931"/>
              <a:gd name="connsiteY340" fmla="*/ 122920 h 1456118"/>
              <a:gd name="connsiteX341" fmla="*/ 1835852 w 5289931"/>
              <a:gd name="connsiteY341" fmla="*/ 122920 h 1456118"/>
              <a:gd name="connsiteX342" fmla="*/ 1882272 w 5289931"/>
              <a:gd name="connsiteY342" fmla="*/ 138010 h 1456118"/>
              <a:gd name="connsiteX343" fmla="*/ 1933320 w 5289931"/>
              <a:gd name="connsiteY343" fmla="*/ 132839 h 1456118"/>
              <a:gd name="connsiteX344" fmla="*/ 1957050 w 5289931"/>
              <a:gd name="connsiteY344" fmla="*/ 122920 h 1456118"/>
              <a:gd name="connsiteX345" fmla="*/ 1971520 w 5289931"/>
              <a:gd name="connsiteY345" fmla="*/ 128969 h 1456118"/>
              <a:gd name="connsiteX346" fmla="*/ 2005348 w 5289931"/>
              <a:gd name="connsiteY346" fmla="*/ 125540 h 1456118"/>
              <a:gd name="connsiteX347" fmla="*/ 2013252 w 5289931"/>
              <a:gd name="connsiteY347" fmla="*/ 136755 h 1456118"/>
              <a:gd name="connsiteX348" fmla="*/ 2046350 w 5289931"/>
              <a:gd name="connsiteY348" fmla="*/ 122920 h 1456118"/>
              <a:gd name="connsiteX349" fmla="*/ 2068678 w 5289931"/>
              <a:gd name="connsiteY349" fmla="*/ 128011 h 1456118"/>
              <a:gd name="connsiteX350" fmla="*/ 2113327 w 5289931"/>
              <a:gd name="connsiteY350" fmla="*/ 122920 h 1456118"/>
              <a:gd name="connsiteX351" fmla="*/ 2122897 w 5289931"/>
              <a:gd name="connsiteY351" fmla="*/ 122920 h 1456118"/>
              <a:gd name="connsiteX352" fmla="*/ 2122897 w 5289931"/>
              <a:gd name="connsiteY352" fmla="*/ 134189 h 1456118"/>
              <a:gd name="connsiteX353" fmla="*/ 2171037 w 5289931"/>
              <a:gd name="connsiteY353" fmla="*/ 138287 h 1456118"/>
              <a:gd name="connsiteX354" fmla="*/ 2224955 w 5289931"/>
              <a:gd name="connsiteY354" fmla="*/ 122920 h 1456118"/>
              <a:gd name="connsiteX355" fmla="*/ 2244092 w 5289931"/>
              <a:gd name="connsiteY355" fmla="*/ 122920 h 1456118"/>
              <a:gd name="connsiteX356" fmla="*/ 2273184 w 5289931"/>
              <a:gd name="connsiteY356" fmla="*/ 132769 h 1456118"/>
              <a:gd name="connsiteX357" fmla="*/ 2279630 w 5289931"/>
              <a:gd name="connsiteY357" fmla="*/ 132328 h 1456118"/>
              <a:gd name="connsiteX358" fmla="*/ 2282295 w 5289931"/>
              <a:gd name="connsiteY358" fmla="*/ 133136 h 1456118"/>
              <a:gd name="connsiteX359" fmla="*/ 2301500 w 5289931"/>
              <a:gd name="connsiteY359" fmla="*/ 122920 h 1456118"/>
              <a:gd name="connsiteX360" fmla="*/ 2314258 w 5289931"/>
              <a:gd name="connsiteY360" fmla="*/ 134797 h 1456118"/>
              <a:gd name="connsiteX361" fmla="*/ 2390802 w 5289931"/>
              <a:gd name="connsiteY361" fmla="*/ 122920 h 1456118"/>
              <a:gd name="connsiteX362" fmla="*/ 2402589 w 5289931"/>
              <a:gd name="connsiteY362" fmla="*/ 132328 h 1456118"/>
              <a:gd name="connsiteX363" fmla="*/ 2413582 w 5289931"/>
              <a:gd name="connsiteY363" fmla="*/ 132328 h 1456118"/>
              <a:gd name="connsiteX364" fmla="*/ 3175842 w 5289931"/>
              <a:gd name="connsiteY364" fmla="*/ 157774 h 1456118"/>
              <a:gd name="connsiteX365" fmla="*/ 3198167 w 5289931"/>
              <a:gd name="connsiteY365" fmla="*/ 145899 h 1456118"/>
              <a:gd name="connsiteX366" fmla="*/ 3175842 w 5289931"/>
              <a:gd name="connsiteY366" fmla="*/ 145899 h 1456118"/>
              <a:gd name="connsiteX367" fmla="*/ 1804415 w 5289931"/>
              <a:gd name="connsiteY367" fmla="*/ 164561 h 1456118"/>
              <a:gd name="connsiteX368" fmla="*/ 1804415 w 5289931"/>
              <a:gd name="connsiteY368" fmla="*/ 160245 h 1456118"/>
              <a:gd name="connsiteX369" fmla="*/ 1794848 w 5289931"/>
              <a:gd name="connsiteY369" fmla="*/ 160245 h 1456118"/>
              <a:gd name="connsiteX370" fmla="*/ 1794848 w 5289931"/>
              <a:gd name="connsiteY370" fmla="*/ 164561 h 1456118"/>
              <a:gd name="connsiteX371" fmla="*/ 1038513 w 5289931"/>
              <a:gd name="connsiteY371" fmla="*/ 172119 h 1456118"/>
              <a:gd name="connsiteX372" fmla="*/ 1064027 w 5289931"/>
              <a:gd name="connsiteY372" fmla="*/ 160244 h 1456118"/>
              <a:gd name="connsiteX373" fmla="*/ 1038513 w 5289931"/>
              <a:gd name="connsiteY373" fmla="*/ 160244 h 1456118"/>
              <a:gd name="connsiteX374" fmla="*/ 1185223 w 5289931"/>
              <a:gd name="connsiteY374" fmla="*/ 172119 h 1456118"/>
              <a:gd name="connsiteX375" fmla="*/ 1185223 w 5289931"/>
              <a:gd name="connsiteY375" fmla="*/ 167030 h 1456118"/>
              <a:gd name="connsiteX376" fmla="*/ 1159708 w 5289931"/>
              <a:gd name="connsiteY376" fmla="*/ 167030 h 1456118"/>
              <a:gd name="connsiteX377" fmla="*/ 1159708 w 5289931"/>
              <a:gd name="connsiteY377" fmla="*/ 172119 h 1456118"/>
              <a:gd name="connsiteX378" fmla="*/ 1427615 w 5289931"/>
              <a:gd name="connsiteY378" fmla="*/ 172119 h 1456118"/>
              <a:gd name="connsiteX379" fmla="*/ 1427615 w 5289931"/>
              <a:gd name="connsiteY379" fmla="*/ 167030 h 1456118"/>
              <a:gd name="connsiteX380" fmla="*/ 1405289 w 5289931"/>
              <a:gd name="connsiteY380" fmla="*/ 167030 h 1456118"/>
              <a:gd name="connsiteX381" fmla="*/ 1405289 w 5289931"/>
              <a:gd name="connsiteY381" fmla="*/ 172119 h 1456118"/>
              <a:gd name="connsiteX382" fmla="*/ 1274524 w 5289931"/>
              <a:gd name="connsiteY382" fmla="*/ 178905 h 1456118"/>
              <a:gd name="connsiteX383" fmla="*/ 1274524 w 5289931"/>
              <a:gd name="connsiteY383" fmla="*/ 167030 h 1456118"/>
              <a:gd name="connsiteX384" fmla="*/ 1261767 w 5289931"/>
              <a:gd name="connsiteY384" fmla="*/ 167030 h 1456118"/>
              <a:gd name="connsiteX385" fmla="*/ 1261767 w 5289931"/>
              <a:gd name="connsiteY385" fmla="*/ 178905 h 1456118"/>
              <a:gd name="connsiteX386" fmla="*/ 1625354 w 5289931"/>
              <a:gd name="connsiteY386" fmla="*/ 178905 h 1456118"/>
              <a:gd name="connsiteX387" fmla="*/ 1647680 w 5289931"/>
              <a:gd name="connsiteY387" fmla="*/ 167030 h 1456118"/>
              <a:gd name="connsiteX388" fmla="*/ 1647680 w 5289931"/>
              <a:gd name="connsiteY388" fmla="*/ 160245 h 1456118"/>
              <a:gd name="connsiteX389" fmla="*/ 1638112 w 5289931"/>
              <a:gd name="connsiteY389" fmla="*/ 160245 h 1456118"/>
              <a:gd name="connsiteX390" fmla="*/ 1606220 w 5289931"/>
              <a:gd name="connsiteY390" fmla="*/ 178905 h 1456118"/>
              <a:gd name="connsiteX391" fmla="*/ 3520292 w 5289931"/>
              <a:gd name="connsiteY391" fmla="*/ 220546 h 1456118"/>
              <a:gd name="connsiteX392" fmla="*/ 3520292 w 5289931"/>
              <a:gd name="connsiteY392" fmla="*/ 218490 h 1456118"/>
              <a:gd name="connsiteX393" fmla="*/ 3519836 w 5289931"/>
              <a:gd name="connsiteY393" fmla="*/ 217924 h 1456118"/>
              <a:gd name="connsiteX394" fmla="*/ 3520292 w 5289931"/>
              <a:gd name="connsiteY394" fmla="*/ 217646 h 1456118"/>
              <a:gd name="connsiteX395" fmla="*/ 3520292 w 5289931"/>
              <a:gd name="connsiteY395" fmla="*/ 213355 h 1456118"/>
              <a:gd name="connsiteX396" fmla="*/ 3510332 w 5289931"/>
              <a:gd name="connsiteY396" fmla="*/ 220546 h 1456118"/>
              <a:gd name="connsiteX397" fmla="*/ 773796 w 5289931"/>
              <a:gd name="connsiteY397" fmla="*/ 248460 h 1456118"/>
              <a:gd name="connsiteX398" fmla="*/ 773796 w 5289931"/>
              <a:gd name="connsiteY398" fmla="*/ 243373 h 1456118"/>
              <a:gd name="connsiteX399" fmla="*/ 738712 w 5289931"/>
              <a:gd name="connsiteY399" fmla="*/ 243373 h 1456118"/>
              <a:gd name="connsiteX400" fmla="*/ 738712 w 5289931"/>
              <a:gd name="connsiteY400" fmla="*/ 248460 h 1456118"/>
              <a:gd name="connsiteX401" fmla="*/ 875960 w 5289931"/>
              <a:gd name="connsiteY401" fmla="*/ 248460 h 1456118"/>
              <a:gd name="connsiteX402" fmla="*/ 869166 w 5289931"/>
              <a:gd name="connsiteY402" fmla="*/ 231599 h 1456118"/>
              <a:gd name="connsiteX403" fmla="*/ 815257 w 5289931"/>
              <a:gd name="connsiteY403" fmla="*/ 236586 h 1456118"/>
              <a:gd name="connsiteX404" fmla="*/ 840773 w 5289931"/>
              <a:gd name="connsiteY404" fmla="*/ 248460 h 1456118"/>
              <a:gd name="connsiteX405" fmla="*/ 2789927 w 5289931"/>
              <a:gd name="connsiteY405" fmla="*/ 254109 h 1456118"/>
              <a:gd name="connsiteX406" fmla="*/ 2794483 w 5289931"/>
              <a:gd name="connsiteY406" fmla="*/ 252725 h 1456118"/>
              <a:gd name="connsiteX407" fmla="*/ 2799497 w 5289931"/>
              <a:gd name="connsiteY407" fmla="*/ 252725 h 1456118"/>
              <a:gd name="connsiteX408" fmla="*/ 2799497 w 5289931"/>
              <a:gd name="connsiteY408" fmla="*/ 245991 h 1456118"/>
              <a:gd name="connsiteX409" fmla="*/ 2789927 w 5289931"/>
              <a:gd name="connsiteY409" fmla="*/ 245991 h 1456118"/>
              <a:gd name="connsiteX410" fmla="*/ 1040461 w 5289931"/>
              <a:gd name="connsiteY410" fmla="*/ 405463 h 1456118"/>
              <a:gd name="connsiteX411" fmla="*/ 1039731 w 5289931"/>
              <a:gd name="connsiteY411" fmla="*/ 405152 h 1456118"/>
              <a:gd name="connsiteX412" fmla="*/ 1039731 w 5289931"/>
              <a:gd name="connsiteY412" fmla="*/ 405463 h 1456118"/>
              <a:gd name="connsiteX413" fmla="*/ 599600 w 5289931"/>
              <a:gd name="connsiteY413" fmla="*/ 407981 h 1456118"/>
              <a:gd name="connsiteX414" fmla="*/ 599600 w 5289931"/>
              <a:gd name="connsiteY414" fmla="*/ 401195 h 1456118"/>
              <a:gd name="connsiteX415" fmla="*/ 574085 w 5289931"/>
              <a:gd name="connsiteY415" fmla="*/ 401195 h 1456118"/>
              <a:gd name="connsiteX416" fmla="*/ 574085 w 5289931"/>
              <a:gd name="connsiteY416" fmla="*/ 407981 h 1456118"/>
              <a:gd name="connsiteX417" fmla="*/ 452890 w 5289931"/>
              <a:gd name="connsiteY417" fmla="*/ 438516 h 1456118"/>
              <a:gd name="connsiteX418" fmla="*/ 478404 w 5289931"/>
              <a:gd name="connsiteY418" fmla="*/ 426641 h 1456118"/>
              <a:gd name="connsiteX419" fmla="*/ 452890 w 5289931"/>
              <a:gd name="connsiteY419" fmla="*/ 426641 h 1456118"/>
              <a:gd name="connsiteX420" fmla="*/ 599600 w 5289931"/>
              <a:gd name="connsiteY420" fmla="*/ 438518 h 1456118"/>
              <a:gd name="connsiteX421" fmla="*/ 599600 w 5289931"/>
              <a:gd name="connsiteY421" fmla="*/ 433429 h 1456118"/>
              <a:gd name="connsiteX422" fmla="*/ 574085 w 5289931"/>
              <a:gd name="connsiteY422" fmla="*/ 433429 h 1456118"/>
              <a:gd name="connsiteX423" fmla="*/ 574085 w 5289931"/>
              <a:gd name="connsiteY423" fmla="*/ 438518 h 1456118"/>
              <a:gd name="connsiteX424" fmla="*/ 841993 w 5289931"/>
              <a:gd name="connsiteY424" fmla="*/ 438518 h 1456118"/>
              <a:gd name="connsiteX425" fmla="*/ 841993 w 5289931"/>
              <a:gd name="connsiteY425" fmla="*/ 433429 h 1456118"/>
              <a:gd name="connsiteX426" fmla="*/ 819666 w 5289931"/>
              <a:gd name="connsiteY426" fmla="*/ 433429 h 1456118"/>
              <a:gd name="connsiteX427" fmla="*/ 819666 w 5289931"/>
              <a:gd name="connsiteY427" fmla="*/ 438518 h 1456118"/>
              <a:gd name="connsiteX428" fmla="*/ 688902 w 5289931"/>
              <a:gd name="connsiteY428" fmla="*/ 445303 h 1456118"/>
              <a:gd name="connsiteX429" fmla="*/ 688902 w 5289931"/>
              <a:gd name="connsiteY429" fmla="*/ 433429 h 1456118"/>
              <a:gd name="connsiteX430" fmla="*/ 676144 w 5289931"/>
              <a:gd name="connsiteY430" fmla="*/ 433429 h 1456118"/>
              <a:gd name="connsiteX431" fmla="*/ 676144 w 5289931"/>
              <a:gd name="connsiteY431" fmla="*/ 445303 h 1456118"/>
              <a:gd name="connsiteX432" fmla="*/ 188173 w 5289931"/>
              <a:gd name="connsiteY432" fmla="*/ 514859 h 1456118"/>
              <a:gd name="connsiteX433" fmla="*/ 188173 w 5289931"/>
              <a:gd name="connsiteY433" fmla="*/ 509770 h 1456118"/>
              <a:gd name="connsiteX434" fmla="*/ 153089 w 5289931"/>
              <a:gd name="connsiteY434" fmla="*/ 509770 h 1456118"/>
              <a:gd name="connsiteX435" fmla="*/ 153089 w 5289931"/>
              <a:gd name="connsiteY435" fmla="*/ 514859 h 1456118"/>
              <a:gd name="connsiteX436" fmla="*/ 569802 w 5289931"/>
              <a:gd name="connsiteY436" fmla="*/ 526158 h 1456118"/>
              <a:gd name="connsiteX437" fmla="*/ 570301 w 5289931"/>
              <a:gd name="connsiteY437" fmla="*/ 525434 h 1456118"/>
              <a:gd name="connsiteX438" fmla="*/ 574085 w 5289931"/>
              <a:gd name="connsiteY438" fmla="*/ 522257 h 1456118"/>
              <a:gd name="connsiteX439" fmla="*/ 574085 w 5289931"/>
              <a:gd name="connsiteY439" fmla="*/ 521646 h 1456118"/>
              <a:gd name="connsiteX440" fmla="*/ 574811 w 5289931"/>
              <a:gd name="connsiteY440" fmla="*/ 521646 h 1456118"/>
              <a:gd name="connsiteX441" fmla="*/ 577876 w 5289931"/>
              <a:gd name="connsiteY441" fmla="*/ 519073 h 1456118"/>
              <a:gd name="connsiteX442" fmla="*/ 618473 w 5289931"/>
              <a:gd name="connsiteY442" fmla="*/ 515047 h 1456118"/>
              <a:gd name="connsiteX443" fmla="*/ 618737 w 5289931"/>
              <a:gd name="connsiteY443" fmla="*/ 514859 h 1456118"/>
              <a:gd name="connsiteX444" fmla="*/ 619179 w 5289931"/>
              <a:gd name="connsiteY444" fmla="*/ 514977 h 1456118"/>
              <a:gd name="connsiteX445" fmla="*/ 621468 w 5289931"/>
              <a:gd name="connsiteY445" fmla="*/ 514750 h 1456118"/>
              <a:gd name="connsiteX446" fmla="*/ 621468 w 5289931"/>
              <a:gd name="connsiteY446" fmla="*/ 512239 h 1456118"/>
              <a:gd name="connsiteX447" fmla="*/ 631169 w 5289931"/>
              <a:gd name="connsiteY447" fmla="*/ 513788 h 1456118"/>
              <a:gd name="connsiteX448" fmla="*/ 769451 w 5289931"/>
              <a:gd name="connsiteY448" fmla="*/ 500074 h 1456118"/>
              <a:gd name="connsiteX449" fmla="*/ 743121 w 5289931"/>
              <a:gd name="connsiteY449" fmla="*/ 497895 h 1456118"/>
              <a:gd name="connsiteX450" fmla="*/ 695280 w 5289931"/>
              <a:gd name="connsiteY450" fmla="*/ 489413 h 1456118"/>
              <a:gd name="connsiteX451" fmla="*/ 599600 w 5289931"/>
              <a:gd name="connsiteY451" fmla="*/ 509772 h 1456118"/>
              <a:gd name="connsiteX452" fmla="*/ 564518 w 5289931"/>
              <a:gd name="connsiteY452" fmla="*/ 489413 h 1456118"/>
              <a:gd name="connsiteX453" fmla="*/ 529434 w 5289931"/>
              <a:gd name="connsiteY453" fmla="*/ 489413 h 1456118"/>
              <a:gd name="connsiteX454" fmla="*/ 529434 w 5289931"/>
              <a:gd name="connsiteY454" fmla="*/ 502984 h 1456118"/>
              <a:gd name="connsiteX455" fmla="*/ 510297 w 5289931"/>
              <a:gd name="connsiteY455" fmla="*/ 502984 h 1456118"/>
              <a:gd name="connsiteX456" fmla="*/ 497539 w 5289931"/>
              <a:gd name="connsiteY456" fmla="*/ 489413 h 1456118"/>
              <a:gd name="connsiteX457" fmla="*/ 433755 w 5289931"/>
              <a:gd name="connsiteY457" fmla="*/ 502984 h 1456118"/>
              <a:gd name="connsiteX458" fmla="*/ 420997 w 5289931"/>
              <a:gd name="connsiteY458" fmla="*/ 496199 h 1456118"/>
              <a:gd name="connsiteX459" fmla="*/ 398669 w 5289931"/>
              <a:gd name="connsiteY459" fmla="*/ 502984 h 1456118"/>
              <a:gd name="connsiteX460" fmla="*/ 376345 w 5289931"/>
              <a:gd name="connsiteY460" fmla="*/ 489413 h 1456118"/>
              <a:gd name="connsiteX461" fmla="*/ 229635 w 5289931"/>
              <a:gd name="connsiteY461" fmla="*/ 502984 h 1456118"/>
              <a:gd name="connsiteX462" fmla="*/ 255150 w 5289931"/>
              <a:gd name="connsiteY462" fmla="*/ 514859 h 1456118"/>
              <a:gd name="connsiteX463" fmla="*/ 280340 w 5289931"/>
              <a:gd name="connsiteY463" fmla="*/ 514859 h 1456118"/>
              <a:gd name="connsiteX464" fmla="*/ 331238 w 5289931"/>
              <a:gd name="connsiteY464" fmla="*/ 512239 h 1456118"/>
              <a:gd name="connsiteX465" fmla="*/ 385457 w 5289931"/>
              <a:gd name="connsiteY465" fmla="*/ 517328 h 1456118"/>
              <a:gd name="connsiteX466" fmla="*/ 410972 w 5289931"/>
              <a:gd name="connsiteY466" fmla="*/ 512239 h 1456118"/>
              <a:gd name="connsiteX467" fmla="*/ 430106 w 5289931"/>
              <a:gd name="connsiteY467" fmla="*/ 517328 h 1456118"/>
              <a:gd name="connsiteX468" fmla="*/ 455621 w 5289931"/>
              <a:gd name="connsiteY468" fmla="*/ 512239 h 1456118"/>
              <a:gd name="connsiteX469" fmla="*/ 331238 w 5289931"/>
              <a:gd name="connsiteY469" fmla="*/ 637779 h 1456118"/>
              <a:gd name="connsiteX470" fmla="*/ 331238 w 5289931"/>
              <a:gd name="connsiteY470" fmla="*/ 632692 h 1456118"/>
              <a:gd name="connsiteX471" fmla="*/ 296154 w 5289931"/>
              <a:gd name="connsiteY471" fmla="*/ 632692 h 1456118"/>
              <a:gd name="connsiteX472" fmla="*/ 296154 w 5289931"/>
              <a:gd name="connsiteY472" fmla="*/ 637779 h 1456118"/>
              <a:gd name="connsiteX473" fmla="*/ 433402 w 5289931"/>
              <a:gd name="connsiteY473" fmla="*/ 637779 h 1456118"/>
              <a:gd name="connsiteX474" fmla="*/ 426608 w 5289931"/>
              <a:gd name="connsiteY474" fmla="*/ 620918 h 1456118"/>
              <a:gd name="connsiteX475" fmla="*/ 372699 w 5289931"/>
              <a:gd name="connsiteY475" fmla="*/ 625905 h 1456118"/>
              <a:gd name="connsiteX476" fmla="*/ 398215 w 5289931"/>
              <a:gd name="connsiteY476" fmla="*/ 637779 h 1456118"/>
              <a:gd name="connsiteX477" fmla="*/ 5065309 w 5289931"/>
              <a:gd name="connsiteY477" fmla="*/ 658186 h 1456118"/>
              <a:gd name="connsiteX478" fmla="*/ 5065309 w 5289931"/>
              <a:gd name="connsiteY478" fmla="*/ 653097 h 1456118"/>
              <a:gd name="connsiteX479" fmla="*/ 5030225 w 5289931"/>
              <a:gd name="connsiteY479" fmla="*/ 653097 h 1456118"/>
              <a:gd name="connsiteX480" fmla="*/ 5030225 w 5289931"/>
              <a:gd name="connsiteY480" fmla="*/ 658186 h 1456118"/>
              <a:gd name="connsiteX481" fmla="*/ 4934856 w 5289931"/>
              <a:gd name="connsiteY481" fmla="*/ 669959 h 1456118"/>
              <a:gd name="connsiteX482" fmla="*/ 4988763 w 5289931"/>
              <a:gd name="connsiteY482" fmla="*/ 664972 h 1456118"/>
              <a:gd name="connsiteX483" fmla="*/ 4963248 w 5289931"/>
              <a:gd name="connsiteY483" fmla="*/ 653097 h 1456118"/>
              <a:gd name="connsiteX484" fmla="*/ 4928062 w 5289931"/>
              <a:gd name="connsiteY484" fmla="*/ 653097 h 1456118"/>
              <a:gd name="connsiteX485" fmla="*/ 690369 w 5289931"/>
              <a:gd name="connsiteY485" fmla="*/ 794782 h 1456118"/>
              <a:gd name="connsiteX486" fmla="*/ 690266 w 5289931"/>
              <a:gd name="connsiteY486" fmla="*/ 794726 h 1456118"/>
              <a:gd name="connsiteX487" fmla="*/ 690111 w 5289931"/>
              <a:gd name="connsiteY487" fmla="*/ 794782 h 1456118"/>
              <a:gd name="connsiteX488" fmla="*/ 784584 w 5289931"/>
              <a:gd name="connsiteY488" fmla="*/ 799871 h 1456118"/>
              <a:gd name="connsiteX489" fmla="*/ 787167 w 5289931"/>
              <a:gd name="connsiteY489" fmla="*/ 798670 h 1456118"/>
              <a:gd name="connsiteX490" fmla="*/ 783308 w 5289931"/>
              <a:gd name="connsiteY490" fmla="*/ 799078 h 1456118"/>
              <a:gd name="connsiteX491" fmla="*/ 559591 w 5289931"/>
              <a:gd name="connsiteY491" fmla="*/ 803021 h 1456118"/>
              <a:gd name="connsiteX492" fmla="*/ 562922 w 5289931"/>
              <a:gd name="connsiteY492" fmla="*/ 799129 h 1456118"/>
              <a:gd name="connsiteX493" fmla="*/ 565996 w 5289931"/>
              <a:gd name="connsiteY493" fmla="*/ 797932 h 1456118"/>
              <a:gd name="connsiteX494" fmla="*/ 563047 w 5289931"/>
              <a:gd name="connsiteY494" fmla="*/ 797932 h 1456118"/>
              <a:gd name="connsiteX495" fmla="*/ 557048 w 5289931"/>
              <a:gd name="connsiteY495" fmla="*/ 801123 h 1456118"/>
              <a:gd name="connsiteX496" fmla="*/ 557048 w 5289931"/>
              <a:gd name="connsiteY496" fmla="*/ 803021 h 1456118"/>
              <a:gd name="connsiteX497" fmla="*/ 3899045 w 5289931"/>
              <a:gd name="connsiteY497" fmla="*/ 1300868 h 1456118"/>
              <a:gd name="connsiteX498" fmla="*/ 3889784 w 5289931"/>
              <a:gd name="connsiteY498" fmla="*/ 1294301 h 1456118"/>
              <a:gd name="connsiteX499" fmla="*/ 3879908 w 5289931"/>
              <a:gd name="connsiteY499" fmla="*/ 1295770 h 1456118"/>
              <a:gd name="connsiteX500" fmla="*/ 3879908 w 5289931"/>
              <a:gd name="connsiteY500" fmla="*/ 1300868 h 1456118"/>
              <a:gd name="connsiteX501" fmla="*/ 3706314 w 5289931"/>
              <a:gd name="connsiteY501" fmla="*/ 1305385 h 1456118"/>
              <a:gd name="connsiteX502" fmla="*/ 3720068 w 5289931"/>
              <a:gd name="connsiteY502" fmla="*/ 1303818 h 1456118"/>
              <a:gd name="connsiteX503" fmla="*/ 3731829 w 5289931"/>
              <a:gd name="connsiteY503" fmla="*/ 1298345 h 1456118"/>
              <a:gd name="connsiteX504" fmla="*/ 3706314 w 5289931"/>
              <a:gd name="connsiteY504" fmla="*/ 1298345 h 1456118"/>
              <a:gd name="connsiteX505" fmla="*/ 2446515 w 5289931"/>
              <a:gd name="connsiteY505" fmla="*/ 1310219 h 1456118"/>
              <a:gd name="connsiteX506" fmla="*/ 2446515 w 5289931"/>
              <a:gd name="connsiteY506" fmla="*/ 1298345 h 1456118"/>
              <a:gd name="connsiteX507" fmla="*/ 2424190 w 5289931"/>
              <a:gd name="connsiteY507" fmla="*/ 1310219 h 1456118"/>
              <a:gd name="connsiteX508" fmla="*/ 3857582 w 5289931"/>
              <a:gd name="connsiteY508" fmla="*/ 1319528 h 1456118"/>
              <a:gd name="connsiteX509" fmla="*/ 3879908 w 5289931"/>
              <a:gd name="connsiteY509" fmla="*/ 1305957 h 1456118"/>
              <a:gd name="connsiteX510" fmla="*/ 3866212 w 5289931"/>
              <a:gd name="connsiteY510" fmla="*/ 1302835 h 1456118"/>
              <a:gd name="connsiteX511" fmla="*/ 3872161 w 5289931"/>
              <a:gd name="connsiteY511" fmla="*/ 1310219 h 1456118"/>
              <a:gd name="connsiteX512" fmla="*/ 3857582 w 5289931"/>
              <a:gd name="connsiteY512" fmla="*/ 1319526 h 1456118"/>
              <a:gd name="connsiteX513" fmla="*/ 5026709 w 5289931"/>
              <a:gd name="connsiteY513" fmla="*/ 1335667 h 1456118"/>
              <a:gd name="connsiteX514" fmla="*/ 5026709 w 5289931"/>
              <a:gd name="connsiteY514" fmla="*/ 1330578 h 1456118"/>
              <a:gd name="connsiteX515" fmla="*/ 4991625 w 5289931"/>
              <a:gd name="connsiteY515" fmla="*/ 1330578 h 1456118"/>
              <a:gd name="connsiteX516" fmla="*/ 4991625 w 5289931"/>
              <a:gd name="connsiteY516" fmla="*/ 1335667 h 1456118"/>
              <a:gd name="connsiteX517" fmla="*/ 3816559 w 5289931"/>
              <a:gd name="connsiteY517" fmla="*/ 1342987 h 1456118"/>
              <a:gd name="connsiteX518" fmla="*/ 3817942 w 5289931"/>
              <a:gd name="connsiteY518" fmla="*/ 1342453 h 1456118"/>
              <a:gd name="connsiteX519" fmla="*/ 3836811 w 5289931"/>
              <a:gd name="connsiteY519" fmla="*/ 1342453 h 1456118"/>
              <a:gd name="connsiteX520" fmla="*/ 3844823 w 5289931"/>
              <a:gd name="connsiteY520" fmla="*/ 1338190 h 1456118"/>
              <a:gd name="connsiteX521" fmla="*/ 3822500 w 5289931"/>
              <a:gd name="connsiteY521" fmla="*/ 1331405 h 1456118"/>
              <a:gd name="connsiteX522" fmla="*/ 3468479 w 5289931"/>
              <a:gd name="connsiteY522" fmla="*/ 1346900 h 1456118"/>
              <a:gd name="connsiteX523" fmla="*/ 3481237 w 5289931"/>
              <a:gd name="connsiteY523" fmla="*/ 1343708 h 1456118"/>
              <a:gd name="connsiteX524" fmla="*/ 3481237 w 5289931"/>
              <a:gd name="connsiteY524" fmla="*/ 1338190 h 1456118"/>
              <a:gd name="connsiteX525" fmla="*/ 3468479 w 5289931"/>
              <a:gd name="connsiteY525" fmla="*/ 1338190 h 1456118"/>
              <a:gd name="connsiteX526" fmla="*/ 4896257 w 5289931"/>
              <a:gd name="connsiteY526" fmla="*/ 1347440 h 1456118"/>
              <a:gd name="connsiteX527" fmla="*/ 4950164 w 5289931"/>
              <a:gd name="connsiteY527" fmla="*/ 1342453 h 1456118"/>
              <a:gd name="connsiteX528" fmla="*/ 4924649 w 5289931"/>
              <a:gd name="connsiteY528" fmla="*/ 1330578 h 1456118"/>
              <a:gd name="connsiteX529" fmla="*/ 4889463 w 5289931"/>
              <a:gd name="connsiteY529" fmla="*/ 1330578 h 1456118"/>
              <a:gd name="connsiteX530" fmla="*/ 3747705 w 5289931"/>
              <a:gd name="connsiteY530" fmla="*/ 1355821 h 1456118"/>
              <a:gd name="connsiteX531" fmla="*/ 3701303 w 5289931"/>
              <a:gd name="connsiteY531" fmla="*/ 1338190 h 1456118"/>
              <a:gd name="connsiteX532" fmla="*/ 3653238 w 5289931"/>
              <a:gd name="connsiteY532" fmla="*/ 1349909 h 1456118"/>
              <a:gd name="connsiteX533" fmla="*/ 2360906 w 5289931"/>
              <a:gd name="connsiteY533" fmla="*/ 1356024 h 1456118"/>
              <a:gd name="connsiteX534" fmla="*/ 2357215 w 5289931"/>
              <a:gd name="connsiteY534" fmla="*/ 1352489 h 1456118"/>
              <a:gd name="connsiteX535" fmla="*/ 2357215 w 5289931"/>
              <a:gd name="connsiteY535" fmla="*/ 1356024 h 1456118"/>
              <a:gd name="connsiteX536" fmla="*/ 2523062 w 5289931"/>
              <a:gd name="connsiteY536" fmla="*/ 1356024 h 1456118"/>
              <a:gd name="connsiteX537" fmla="*/ 2545386 w 5289931"/>
              <a:gd name="connsiteY537" fmla="*/ 1342453 h 1456118"/>
              <a:gd name="connsiteX538" fmla="*/ 2545386 w 5289931"/>
              <a:gd name="connsiteY538" fmla="*/ 1338997 h 1456118"/>
              <a:gd name="connsiteX539" fmla="*/ 2519324 w 5289931"/>
              <a:gd name="connsiteY539" fmla="*/ 1343620 h 1456118"/>
              <a:gd name="connsiteX540" fmla="*/ 2513492 w 5289931"/>
              <a:gd name="connsiteY540" fmla="*/ 1356024 h 1456118"/>
              <a:gd name="connsiteX541" fmla="*/ 2733560 w 5289931"/>
              <a:gd name="connsiteY541" fmla="*/ 1356024 h 1456118"/>
              <a:gd name="connsiteX542" fmla="*/ 2749676 w 5289931"/>
              <a:gd name="connsiteY542" fmla="*/ 1351125 h 1456118"/>
              <a:gd name="connsiteX543" fmla="*/ 2738116 w 5289931"/>
              <a:gd name="connsiteY543" fmla="*/ 1344976 h 1456118"/>
              <a:gd name="connsiteX544" fmla="*/ 2738116 w 5289931"/>
              <a:gd name="connsiteY544" fmla="*/ 1341414 h 1456118"/>
              <a:gd name="connsiteX545" fmla="*/ 2723989 w 5289931"/>
              <a:gd name="connsiteY545" fmla="*/ 1342453 h 1456118"/>
              <a:gd name="connsiteX546" fmla="*/ 3432028 w 5289931"/>
              <a:gd name="connsiteY546" fmla="*/ 1356024 h 1456118"/>
              <a:gd name="connsiteX547" fmla="*/ 3455313 w 5289931"/>
              <a:gd name="connsiteY547" fmla="*/ 1350196 h 1456118"/>
              <a:gd name="connsiteX548" fmla="*/ 3446155 w 5289931"/>
              <a:gd name="connsiteY548" fmla="*/ 1344976 h 1456118"/>
              <a:gd name="connsiteX549" fmla="*/ 3446155 w 5289931"/>
              <a:gd name="connsiteY549" fmla="*/ 1319528 h 1456118"/>
              <a:gd name="connsiteX550" fmla="*/ 3448788 w 5289931"/>
              <a:gd name="connsiteY550" fmla="*/ 1317616 h 1456118"/>
              <a:gd name="connsiteX551" fmla="*/ 3447039 w 5289931"/>
              <a:gd name="connsiteY551" fmla="*/ 1317468 h 1456118"/>
              <a:gd name="connsiteX552" fmla="*/ 3398251 w 5289931"/>
              <a:gd name="connsiteY552" fmla="*/ 1350834 h 1456118"/>
              <a:gd name="connsiteX553" fmla="*/ 3409704 w 5289931"/>
              <a:gd name="connsiteY553" fmla="*/ 1349238 h 1456118"/>
              <a:gd name="connsiteX554" fmla="*/ 3782860 w 5289931"/>
              <a:gd name="connsiteY554" fmla="*/ 1356024 h 1456118"/>
              <a:gd name="connsiteX555" fmla="*/ 3793829 w 5289931"/>
              <a:gd name="connsiteY555" fmla="*/ 1351781 h 1456118"/>
              <a:gd name="connsiteX556" fmla="*/ 3768280 w 5289931"/>
              <a:gd name="connsiteY556" fmla="*/ 1338190 h 1456118"/>
              <a:gd name="connsiteX557" fmla="*/ 3768280 w 5289931"/>
              <a:gd name="connsiteY557" fmla="*/ 1354501 h 1456118"/>
              <a:gd name="connsiteX558" fmla="*/ 3773289 w 5289931"/>
              <a:gd name="connsiteY558" fmla="*/ 1356024 h 1456118"/>
              <a:gd name="connsiteX559" fmla="*/ 3191005 w 5289931"/>
              <a:gd name="connsiteY559" fmla="*/ 1356852 h 1456118"/>
              <a:gd name="connsiteX560" fmla="*/ 3191005 w 5289931"/>
              <a:gd name="connsiteY560" fmla="*/ 1344976 h 1456118"/>
              <a:gd name="connsiteX561" fmla="*/ 3171867 w 5289931"/>
              <a:gd name="connsiteY561" fmla="*/ 1344976 h 1456118"/>
              <a:gd name="connsiteX562" fmla="*/ 3191005 w 5289931"/>
              <a:gd name="connsiteY562" fmla="*/ 1356852 h 1456118"/>
              <a:gd name="connsiteX563" fmla="*/ 2679339 w 5289931"/>
              <a:gd name="connsiteY563" fmla="*/ 1361115 h 1456118"/>
              <a:gd name="connsiteX564" fmla="*/ 2711232 w 5289931"/>
              <a:gd name="connsiteY564" fmla="*/ 1342453 h 1456118"/>
              <a:gd name="connsiteX565" fmla="*/ 2706179 w 5289931"/>
              <a:gd name="connsiteY565" fmla="*/ 1338230 h 1456118"/>
              <a:gd name="connsiteX566" fmla="*/ 2693465 w 5289931"/>
              <a:gd name="connsiteY566" fmla="*/ 1350067 h 1456118"/>
              <a:gd name="connsiteX567" fmla="*/ 2683898 w 5289931"/>
              <a:gd name="connsiteY567" fmla="*/ 1344976 h 1456118"/>
              <a:gd name="connsiteX568" fmla="*/ 2626488 w 5289931"/>
              <a:gd name="connsiteY568" fmla="*/ 1350067 h 1456118"/>
              <a:gd name="connsiteX569" fmla="*/ 2616919 w 5289931"/>
              <a:gd name="connsiteY569" fmla="*/ 1350067 h 1456118"/>
              <a:gd name="connsiteX570" fmla="*/ 2599315 w 5289931"/>
              <a:gd name="connsiteY570" fmla="*/ 1340701 h 1456118"/>
              <a:gd name="connsiteX571" fmla="*/ 2590037 w 5289931"/>
              <a:gd name="connsiteY571" fmla="*/ 1342453 h 1456118"/>
              <a:gd name="connsiteX572" fmla="*/ 2590037 w 5289931"/>
              <a:gd name="connsiteY572" fmla="*/ 1356024 h 1456118"/>
              <a:gd name="connsiteX573" fmla="*/ 2644256 w 5289931"/>
              <a:gd name="connsiteY573" fmla="*/ 1349238 h 1456118"/>
              <a:gd name="connsiteX574" fmla="*/ 2666581 w 5289931"/>
              <a:gd name="connsiteY574" fmla="*/ 1361115 h 1456118"/>
              <a:gd name="connsiteX575" fmla="*/ 3307495 w 5289931"/>
              <a:gd name="connsiteY575" fmla="*/ 1363478 h 1456118"/>
              <a:gd name="connsiteX576" fmla="*/ 3356850 w 5289931"/>
              <a:gd name="connsiteY576" fmla="*/ 1356601 h 1456118"/>
              <a:gd name="connsiteX577" fmla="*/ 3356850 w 5289931"/>
              <a:gd name="connsiteY577" fmla="*/ 1338190 h 1456118"/>
              <a:gd name="connsiteX578" fmla="*/ 3315390 w 5289931"/>
              <a:gd name="connsiteY578" fmla="*/ 1338190 h 1456118"/>
              <a:gd name="connsiteX579" fmla="*/ 3309808 w 5289931"/>
              <a:gd name="connsiteY579" fmla="*/ 1362365 h 1456118"/>
              <a:gd name="connsiteX580" fmla="*/ 3042926 w 5289931"/>
              <a:gd name="connsiteY580" fmla="*/ 1367900 h 1456118"/>
              <a:gd name="connsiteX581" fmla="*/ 3044428 w 5289931"/>
              <a:gd name="connsiteY581" fmla="*/ 1367102 h 1456118"/>
              <a:gd name="connsiteX582" fmla="*/ 3042700 w 5289931"/>
              <a:gd name="connsiteY582" fmla="*/ 1366182 h 1456118"/>
              <a:gd name="connsiteX583" fmla="*/ 3015590 w 5289931"/>
              <a:gd name="connsiteY583" fmla="*/ 1338190 h 1456118"/>
              <a:gd name="connsiteX584" fmla="*/ 2983697 w 5289931"/>
              <a:gd name="connsiteY584" fmla="*/ 1344976 h 1456118"/>
              <a:gd name="connsiteX585" fmla="*/ 2983697 w 5289931"/>
              <a:gd name="connsiteY585" fmla="*/ 1326315 h 1456118"/>
              <a:gd name="connsiteX586" fmla="*/ 2989605 w 5289931"/>
              <a:gd name="connsiteY586" fmla="*/ 1324429 h 1456118"/>
              <a:gd name="connsiteX587" fmla="*/ 2988707 w 5289931"/>
              <a:gd name="connsiteY587" fmla="*/ 1323792 h 1456118"/>
              <a:gd name="connsiteX588" fmla="*/ 2976769 w 5289931"/>
              <a:gd name="connsiteY588" fmla="*/ 1324542 h 1456118"/>
              <a:gd name="connsiteX589" fmla="*/ 2970940 w 5289931"/>
              <a:gd name="connsiteY589" fmla="*/ 1326315 h 1456118"/>
              <a:gd name="connsiteX590" fmla="*/ 2961373 w 5289931"/>
              <a:gd name="connsiteY590" fmla="*/ 1326315 h 1456118"/>
              <a:gd name="connsiteX591" fmla="*/ 2961373 w 5289931"/>
              <a:gd name="connsiteY591" fmla="*/ 1325512 h 1456118"/>
              <a:gd name="connsiteX592" fmla="*/ 2941835 w 5289931"/>
              <a:gd name="connsiteY592" fmla="*/ 1326740 h 1456118"/>
              <a:gd name="connsiteX593" fmla="*/ 2939045 w 5289931"/>
              <a:gd name="connsiteY593" fmla="*/ 1331405 h 1456118"/>
              <a:gd name="connsiteX594" fmla="*/ 2903963 w 5289931"/>
              <a:gd name="connsiteY594" fmla="*/ 1331405 h 1456118"/>
              <a:gd name="connsiteX595" fmla="*/ 2900379 w 5289931"/>
              <a:gd name="connsiteY595" fmla="*/ 1329498 h 1456118"/>
              <a:gd name="connsiteX596" fmla="*/ 2795523 w 5289931"/>
              <a:gd name="connsiteY596" fmla="*/ 1337199 h 1456118"/>
              <a:gd name="connsiteX597" fmla="*/ 2795523 w 5289931"/>
              <a:gd name="connsiteY597" fmla="*/ 1344976 h 1456118"/>
              <a:gd name="connsiteX598" fmla="*/ 2781486 w 5289931"/>
              <a:gd name="connsiteY598" fmla="*/ 1352443 h 1456118"/>
              <a:gd name="connsiteX599" fmla="*/ 2810102 w 5289931"/>
              <a:gd name="connsiteY599" fmla="*/ 1356024 h 1456118"/>
              <a:gd name="connsiteX600" fmla="*/ 2822860 w 5289931"/>
              <a:gd name="connsiteY600" fmla="*/ 1342453 h 1456118"/>
              <a:gd name="connsiteX601" fmla="*/ 2889836 w 5289931"/>
              <a:gd name="connsiteY601" fmla="*/ 1356024 h 1456118"/>
              <a:gd name="connsiteX602" fmla="*/ 2931300 w 5289931"/>
              <a:gd name="connsiteY602" fmla="*/ 1349238 h 1456118"/>
              <a:gd name="connsiteX603" fmla="*/ 2944057 w 5289931"/>
              <a:gd name="connsiteY603" fmla="*/ 1367900 h 1456118"/>
              <a:gd name="connsiteX604" fmla="*/ 2975949 w 5289931"/>
              <a:gd name="connsiteY604" fmla="*/ 1367900 h 1456118"/>
              <a:gd name="connsiteX605" fmla="*/ 2998277 w 5289931"/>
              <a:gd name="connsiteY605" fmla="*/ 1349238 h 1456118"/>
              <a:gd name="connsiteX606" fmla="*/ 3042926 w 5289931"/>
              <a:gd name="connsiteY606" fmla="*/ 1367900 h 1456118"/>
              <a:gd name="connsiteX607" fmla="*/ 3521331 w 5289931"/>
              <a:gd name="connsiteY607" fmla="*/ 1367900 h 1456118"/>
              <a:gd name="connsiteX608" fmla="*/ 3540467 w 5289931"/>
              <a:gd name="connsiteY608" fmla="*/ 1349238 h 1456118"/>
              <a:gd name="connsiteX609" fmla="*/ 3549768 w 5289931"/>
              <a:gd name="connsiteY609" fmla="*/ 1349238 h 1456118"/>
              <a:gd name="connsiteX610" fmla="*/ 3557782 w 5289931"/>
              <a:gd name="connsiteY610" fmla="*/ 1344976 h 1456118"/>
              <a:gd name="connsiteX611" fmla="*/ 3562869 w 5289931"/>
              <a:gd name="connsiteY611" fmla="*/ 1351290 h 1456118"/>
              <a:gd name="connsiteX612" fmla="*/ 3585119 w 5289931"/>
              <a:gd name="connsiteY612" fmla="*/ 1356024 h 1456118"/>
              <a:gd name="connsiteX613" fmla="*/ 3616747 w 5289931"/>
              <a:gd name="connsiteY613" fmla="*/ 1352287 h 1456118"/>
              <a:gd name="connsiteX614" fmla="*/ 3580107 w 5289931"/>
              <a:gd name="connsiteY614" fmla="*/ 1331405 h 1456118"/>
              <a:gd name="connsiteX615" fmla="*/ 3490805 w 5289931"/>
              <a:gd name="connsiteY615" fmla="*/ 1350067 h 1456118"/>
              <a:gd name="connsiteX616" fmla="*/ 3503563 w 5289931"/>
              <a:gd name="connsiteY616" fmla="*/ 1363638 h 1456118"/>
              <a:gd name="connsiteX617" fmla="*/ 3503563 w 5289931"/>
              <a:gd name="connsiteY617" fmla="*/ 1367900 h 1456118"/>
              <a:gd name="connsiteX618" fmla="*/ 3119471 w 5289931"/>
              <a:gd name="connsiteY618" fmla="*/ 1374688 h 1456118"/>
              <a:gd name="connsiteX619" fmla="*/ 3150641 w 5289931"/>
              <a:gd name="connsiteY619" fmla="*/ 1358106 h 1456118"/>
              <a:gd name="connsiteX620" fmla="*/ 3136785 w 5289931"/>
              <a:gd name="connsiteY620" fmla="*/ 1350067 h 1456118"/>
              <a:gd name="connsiteX621" fmla="*/ 3149543 w 5289931"/>
              <a:gd name="connsiteY621" fmla="*/ 1344976 h 1456118"/>
              <a:gd name="connsiteX622" fmla="*/ 3136785 w 5289931"/>
              <a:gd name="connsiteY622" fmla="*/ 1344976 h 1456118"/>
              <a:gd name="connsiteX623" fmla="*/ 3093772 w 5289931"/>
              <a:gd name="connsiteY623" fmla="*/ 1369202 h 1456118"/>
              <a:gd name="connsiteX624" fmla="*/ 3100334 w 5289931"/>
              <a:gd name="connsiteY624" fmla="*/ 1374688 h 1456118"/>
              <a:gd name="connsiteX625" fmla="*/ 3221532 w 5289931"/>
              <a:gd name="connsiteY625" fmla="*/ 1374688 h 1456118"/>
              <a:gd name="connsiteX626" fmla="*/ 3226633 w 5289931"/>
              <a:gd name="connsiteY626" fmla="*/ 1370423 h 1456118"/>
              <a:gd name="connsiteX627" fmla="*/ 3206588 w 5289931"/>
              <a:gd name="connsiteY627" fmla="*/ 1370423 h 1456118"/>
              <a:gd name="connsiteX628" fmla="*/ 3208775 w 5289931"/>
              <a:gd name="connsiteY628" fmla="*/ 1374688 h 1456118"/>
              <a:gd name="connsiteX629" fmla="*/ 2159474 w 5289931"/>
              <a:gd name="connsiteY629" fmla="*/ 1381472 h 1456118"/>
              <a:gd name="connsiteX630" fmla="*/ 2169041 w 5289931"/>
              <a:gd name="connsiteY630" fmla="*/ 1374688 h 1456118"/>
              <a:gd name="connsiteX631" fmla="*/ 2178610 w 5289931"/>
              <a:gd name="connsiteY631" fmla="*/ 1367900 h 1456118"/>
              <a:gd name="connsiteX632" fmla="*/ 2178610 w 5289931"/>
              <a:gd name="connsiteY632" fmla="*/ 1349520 h 1456118"/>
              <a:gd name="connsiteX633" fmla="*/ 2173598 w 5289931"/>
              <a:gd name="connsiteY633" fmla="*/ 1356852 h 1456118"/>
              <a:gd name="connsiteX634" fmla="*/ 2169041 w 5289931"/>
              <a:gd name="connsiteY634" fmla="*/ 1355466 h 1456118"/>
              <a:gd name="connsiteX635" fmla="*/ 2169041 w 5289931"/>
              <a:gd name="connsiteY635" fmla="*/ 1374688 h 1456118"/>
              <a:gd name="connsiteX636" fmla="*/ 2159474 w 5289931"/>
              <a:gd name="connsiteY636" fmla="*/ 1374688 h 1456118"/>
              <a:gd name="connsiteX637" fmla="*/ 2133959 w 5289931"/>
              <a:gd name="connsiteY637" fmla="*/ 1367900 h 1456118"/>
              <a:gd name="connsiteX638" fmla="*/ 2133959 w 5289931"/>
              <a:gd name="connsiteY638" fmla="*/ 1381472 h 1456118"/>
              <a:gd name="connsiteX639" fmla="*/ 2223259 w 5289931"/>
              <a:gd name="connsiteY639" fmla="*/ 1381472 h 1456118"/>
              <a:gd name="connsiteX640" fmla="*/ 2267912 w 5289931"/>
              <a:gd name="connsiteY640" fmla="*/ 1349238 h 1456118"/>
              <a:gd name="connsiteX641" fmla="*/ 2245587 w 5289931"/>
              <a:gd name="connsiteY641" fmla="*/ 1342453 h 1456118"/>
              <a:gd name="connsiteX642" fmla="*/ 2236017 w 5289931"/>
              <a:gd name="connsiteY642" fmla="*/ 1342453 h 1456118"/>
              <a:gd name="connsiteX643" fmla="*/ 2236017 w 5289931"/>
              <a:gd name="connsiteY643" fmla="*/ 1349238 h 1456118"/>
              <a:gd name="connsiteX644" fmla="*/ 2245587 w 5289931"/>
              <a:gd name="connsiteY644" fmla="*/ 1361115 h 1456118"/>
              <a:gd name="connsiteX645" fmla="*/ 2223259 w 5289931"/>
              <a:gd name="connsiteY645" fmla="*/ 1374688 h 1456118"/>
              <a:gd name="connsiteX646" fmla="*/ 2446515 w 5289931"/>
              <a:gd name="connsiteY646" fmla="*/ 1381472 h 1456118"/>
              <a:gd name="connsiteX647" fmla="*/ 2491167 w 5289931"/>
              <a:gd name="connsiteY647" fmla="*/ 1356024 h 1456118"/>
              <a:gd name="connsiteX648" fmla="*/ 2486987 w 5289931"/>
              <a:gd name="connsiteY648" fmla="*/ 1349353 h 1456118"/>
              <a:gd name="connsiteX649" fmla="*/ 2482966 w 5289931"/>
              <a:gd name="connsiteY649" fmla="*/ 1350067 h 1456118"/>
              <a:gd name="connsiteX650" fmla="*/ 2473583 w 5289931"/>
              <a:gd name="connsiteY650" fmla="*/ 1338418 h 1456118"/>
              <a:gd name="connsiteX651" fmla="*/ 2433757 w 5289931"/>
              <a:gd name="connsiteY651" fmla="*/ 1361115 h 1456118"/>
              <a:gd name="connsiteX652" fmla="*/ 2433757 w 5289931"/>
              <a:gd name="connsiteY652" fmla="*/ 1381472 h 1456118"/>
              <a:gd name="connsiteX653" fmla="*/ 2114822 w 5289931"/>
              <a:gd name="connsiteY653" fmla="*/ 1386562 h 1456118"/>
              <a:gd name="connsiteX654" fmla="*/ 2114822 w 5289931"/>
              <a:gd name="connsiteY654" fmla="*/ 1374688 h 1456118"/>
              <a:gd name="connsiteX655" fmla="*/ 2092497 w 5289931"/>
              <a:gd name="connsiteY655" fmla="*/ 1374688 h 1456118"/>
              <a:gd name="connsiteX656" fmla="*/ 2114822 w 5289931"/>
              <a:gd name="connsiteY656" fmla="*/ 1386562 h 1456118"/>
              <a:gd name="connsiteX657" fmla="*/ 2369972 w 5289931"/>
              <a:gd name="connsiteY657" fmla="*/ 1386562 h 1456118"/>
              <a:gd name="connsiteX658" fmla="*/ 2369972 w 5289931"/>
              <a:gd name="connsiteY658" fmla="*/ 1374688 h 1456118"/>
              <a:gd name="connsiteX659" fmla="*/ 2357215 w 5289931"/>
              <a:gd name="connsiteY659" fmla="*/ 1374688 h 1456118"/>
              <a:gd name="connsiteX660" fmla="*/ 2357215 w 5289931"/>
              <a:gd name="connsiteY660" fmla="*/ 1386562 h 1456118"/>
              <a:gd name="connsiteX661" fmla="*/ 2424190 w 5289931"/>
              <a:gd name="connsiteY661" fmla="*/ 1386562 h 1456118"/>
              <a:gd name="connsiteX662" fmla="*/ 2411432 w 5289931"/>
              <a:gd name="connsiteY662" fmla="*/ 1367900 h 1456118"/>
              <a:gd name="connsiteX663" fmla="*/ 2389106 w 5289931"/>
              <a:gd name="connsiteY663" fmla="*/ 1367900 h 1456118"/>
              <a:gd name="connsiteX664" fmla="*/ 2401864 w 5289931"/>
              <a:gd name="connsiteY664" fmla="*/ 1386562 h 1456118"/>
              <a:gd name="connsiteX665" fmla="*/ 2755884 w 5289931"/>
              <a:gd name="connsiteY665" fmla="*/ 1386562 h 1456118"/>
              <a:gd name="connsiteX666" fmla="*/ 2765451 w 5289931"/>
              <a:gd name="connsiteY666" fmla="*/ 1367900 h 1456118"/>
              <a:gd name="connsiteX667" fmla="*/ 2765451 w 5289931"/>
              <a:gd name="connsiteY667" fmla="*/ 1361115 h 1456118"/>
              <a:gd name="connsiteX668" fmla="*/ 2755884 w 5289931"/>
              <a:gd name="connsiteY668" fmla="*/ 1361115 h 1456118"/>
              <a:gd name="connsiteX669" fmla="*/ 2743127 w 5289931"/>
              <a:gd name="connsiteY669" fmla="*/ 1381472 h 1456118"/>
              <a:gd name="connsiteX670" fmla="*/ 2743127 w 5289931"/>
              <a:gd name="connsiteY670" fmla="*/ 1386562 h 1456118"/>
              <a:gd name="connsiteX671" fmla="*/ 2921731 w 5289931"/>
              <a:gd name="connsiteY671" fmla="*/ 1386562 h 1456118"/>
              <a:gd name="connsiteX672" fmla="*/ 2921731 w 5289931"/>
              <a:gd name="connsiteY672" fmla="*/ 1381472 h 1456118"/>
              <a:gd name="connsiteX673" fmla="*/ 2899407 w 5289931"/>
              <a:gd name="connsiteY673" fmla="*/ 1381472 h 1456118"/>
              <a:gd name="connsiteX674" fmla="*/ 2899407 w 5289931"/>
              <a:gd name="connsiteY674" fmla="*/ 1386562 h 1456118"/>
              <a:gd name="connsiteX675" fmla="*/ 2966382 w 5289931"/>
              <a:gd name="connsiteY675" fmla="*/ 1386562 h 1456118"/>
              <a:gd name="connsiteX676" fmla="*/ 2966382 w 5289931"/>
              <a:gd name="connsiteY676" fmla="*/ 1374688 h 1456118"/>
              <a:gd name="connsiteX677" fmla="*/ 2953624 w 5289931"/>
              <a:gd name="connsiteY677" fmla="*/ 1374688 h 1456118"/>
              <a:gd name="connsiteX678" fmla="*/ 2953624 w 5289931"/>
              <a:gd name="connsiteY678" fmla="*/ 1386562 h 1456118"/>
              <a:gd name="connsiteX679" fmla="*/ 1425920 w 5289931"/>
              <a:gd name="connsiteY679" fmla="*/ 1400134 h 1456118"/>
              <a:gd name="connsiteX680" fmla="*/ 1425920 w 5289931"/>
              <a:gd name="connsiteY680" fmla="*/ 1386562 h 1456118"/>
              <a:gd name="connsiteX681" fmla="*/ 1416352 w 5289931"/>
              <a:gd name="connsiteY681" fmla="*/ 1386562 h 1456118"/>
              <a:gd name="connsiteX682" fmla="*/ 1416352 w 5289931"/>
              <a:gd name="connsiteY682" fmla="*/ 1400134 h 1456118"/>
              <a:gd name="connsiteX683" fmla="*/ 1515222 w 5289931"/>
              <a:gd name="connsiteY683" fmla="*/ 1412008 h 1456118"/>
              <a:gd name="connsiteX684" fmla="*/ 1515222 w 5289931"/>
              <a:gd name="connsiteY684" fmla="*/ 1400134 h 1456118"/>
              <a:gd name="connsiteX685" fmla="*/ 1505655 w 5289931"/>
              <a:gd name="connsiteY685" fmla="*/ 1400134 h 1456118"/>
              <a:gd name="connsiteX686" fmla="*/ 1505655 w 5289931"/>
              <a:gd name="connsiteY686" fmla="*/ 1412008 h 1456118"/>
              <a:gd name="connsiteX687" fmla="*/ 1636420 w 5289931"/>
              <a:gd name="connsiteY687" fmla="*/ 1412008 h 1456118"/>
              <a:gd name="connsiteX688" fmla="*/ 1636420 w 5289931"/>
              <a:gd name="connsiteY688" fmla="*/ 1393348 h 1456118"/>
              <a:gd name="connsiteX689" fmla="*/ 1626850 w 5289931"/>
              <a:gd name="connsiteY689" fmla="*/ 1393348 h 1456118"/>
              <a:gd name="connsiteX690" fmla="*/ 1604525 w 5289931"/>
              <a:gd name="connsiteY690" fmla="*/ 1406921 h 1456118"/>
              <a:gd name="connsiteX691" fmla="*/ 1626850 w 5289931"/>
              <a:gd name="connsiteY691" fmla="*/ 1412008 h 1456118"/>
              <a:gd name="connsiteX692" fmla="*/ 1738477 w 5289931"/>
              <a:gd name="connsiteY692" fmla="*/ 1412008 h 1456118"/>
              <a:gd name="connsiteX693" fmla="*/ 1770372 w 5289931"/>
              <a:gd name="connsiteY693" fmla="*/ 1406921 h 1456118"/>
              <a:gd name="connsiteX694" fmla="*/ 1770372 w 5289931"/>
              <a:gd name="connsiteY694" fmla="*/ 1393348 h 1456118"/>
              <a:gd name="connsiteX695" fmla="*/ 1738477 w 5289931"/>
              <a:gd name="connsiteY695" fmla="*/ 1386562 h 1456118"/>
              <a:gd name="connsiteX696" fmla="*/ 1681069 w 5289931"/>
              <a:gd name="connsiteY696" fmla="*/ 1412008 h 1456118"/>
              <a:gd name="connsiteX697" fmla="*/ 1948975 w 5289931"/>
              <a:gd name="connsiteY697" fmla="*/ 1412008 h 1456118"/>
              <a:gd name="connsiteX698" fmla="*/ 1948975 w 5289931"/>
              <a:gd name="connsiteY698" fmla="*/ 1386562 h 1456118"/>
              <a:gd name="connsiteX699" fmla="*/ 1913893 w 5289931"/>
              <a:gd name="connsiteY699" fmla="*/ 1406921 h 1456118"/>
              <a:gd name="connsiteX700" fmla="*/ 1936217 w 5289931"/>
              <a:gd name="connsiteY700" fmla="*/ 1412008 h 1456118"/>
              <a:gd name="connsiteX701" fmla="*/ 2012765 w 5289931"/>
              <a:gd name="connsiteY701" fmla="*/ 1412008 h 1456118"/>
              <a:gd name="connsiteX702" fmla="*/ 2012765 w 5289931"/>
              <a:gd name="connsiteY702" fmla="*/ 1393348 h 1456118"/>
              <a:gd name="connsiteX703" fmla="*/ 2003194 w 5289931"/>
              <a:gd name="connsiteY703" fmla="*/ 1393348 h 1456118"/>
              <a:gd name="connsiteX704" fmla="*/ 2003194 w 5289931"/>
              <a:gd name="connsiteY704" fmla="*/ 1412008 h 1456118"/>
              <a:gd name="connsiteX705" fmla="*/ 2178610 w 5289931"/>
              <a:gd name="connsiteY705" fmla="*/ 1412008 h 1456118"/>
              <a:gd name="connsiteX706" fmla="*/ 2178610 w 5289931"/>
              <a:gd name="connsiteY706" fmla="*/ 1406921 h 1456118"/>
              <a:gd name="connsiteX707" fmla="*/ 2159474 w 5289931"/>
              <a:gd name="connsiteY707" fmla="*/ 1393348 h 1456118"/>
              <a:gd name="connsiteX708" fmla="*/ 2146717 w 5289931"/>
              <a:gd name="connsiteY708" fmla="*/ 1406921 h 1456118"/>
              <a:gd name="connsiteX709" fmla="*/ 2169041 w 5289931"/>
              <a:gd name="connsiteY709" fmla="*/ 1412008 h 1456118"/>
              <a:gd name="connsiteX710" fmla="*/ 3916812 w 5289931"/>
              <a:gd name="connsiteY710" fmla="*/ 1412008 h 1456118"/>
              <a:gd name="connsiteX711" fmla="*/ 3916812 w 5289931"/>
              <a:gd name="connsiteY711" fmla="*/ 1400134 h 1456118"/>
              <a:gd name="connsiteX712" fmla="*/ 3897676 w 5289931"/>
              <a:gd name="connsiteY712" fmla="*/ 1400134 h 1456118"/>
              <a:gd name="connsiteX713" fmla="*/ 3916812 w 5289931"/>
              <a:gd name="connsiteY713" fmla="*/ 1412008 h 1456118"/>
              <a:gd name="connsiteX714" fmla="*/ 4360134 w 5289931"/>
              <a:gd name="connsiteY714" fmla="*/ 1412008 h 1456118"/>
              <a:gd name="connsiteX715" fmla="*/ 4360134 w 5289931"/>
              <a:gd name="connsiteY715" fmla="*/ 1406919 h 1456118"/>
              <a:gd name="connsiteX716" fmla="*/ 4337806 w 5289931"/>
              <a:gd name="connsiteY716" fmla="*/ 1406919 h 1456118"/>
              <a:gd name="connsiteX717" fmla="*/ 4337806 w 5289931"/>
              <a:gd name="connsiteY717" fmla="*/ 1412008 h 1456118"/>
              <a:gd name="connsiteX718" fmla="*/ 4503655 w 5289931"/>
              <a:gd name="connsiteY718" fmla="*/ 1412008 h 1456118"/>
              <a:gd name="connsiteX719" fmla="*/ 4503655 w 5289931"/>
              <a:gd name="connsiteY719" fmla="*/ 1400134 h 1456118"/>
              <a:gd name="connsiteX720" fmla="*/ 4490897 w 5289931"/>
              <a:gd name="connsiteY720" fmla="*/ 1400134 h 1456118"/>
              <a:gd name="connsiteX721" fmla="*/ 4490897 w 5289931"/>
              <a:gd name="connsiteY721" fmla="*/ 1412008 h 1456118"/>
              <a:gd name="connsiteX722" fmla="*/ 4605714 w 5289931"/>
              <a:gd name="connsiteY722" fmla="*/ 1412008 h 1456118"/>
              <a:gd name="connsiteX723" fmla="*/ 4605714 w 5289931"/>
              <a:gd name="connsiteY723" fmla="*/ 1406919 h 1456118"/>
              <a:gd name="connsiteX724" fmla="*/ 4580199 w 5289931"/>
              <a:gd name="connsiteY724" fmla="*/ 1406919 h 1456118"/>
              <a:gd name="connsiteX725" fmla="*/ 4580199 w 5289931"/>
              <a:gd name="connsiteY725" fmla="*/ 1412008 h 1456118"/>
              <a:gd name="connsiteX726" fmla="*/ 1827779 w 5289931"/>
              <a:gd name="connsiteY726" fmla="*/ 1418796 h 1456118"/>
              <a:gd name="connsiteX727" fmla="*/ 1846914 w 5289931"/>
              <a:gd name="connsiteY727" fmla="*/ 1406921 h 1456118"/>
              <a:gd name="connsiteX728" fmla="*/ 1869242 w 5289931"/>
              <a:gd name="connsiteY728" fmla="*/ 1412008 h 1456118"/>
              <a:gd name="connsiteX729" fmla="*/ 1882000 w 5289931"/>
              <a:gd name="connsiteY729" fmla="*/ 1412008 h 1456118"/>
              <a:gd name="connsiteX730" fmla="*/ 1882000 w 5289931"/>
              <a:gd name="connsiteY730" fmla="*/ 1393348 h 1456118"/>
              <a:gd name="connsiteX731" fmla="*/ 1869242 w 5289931"/>
              <a:gd name="connsiteY731" fmla="*/ 1393348 h 1456118"/>
              <a:gd name="connsiteX732" fmla="*/ 1859672 w 5289931"/>
              <a:gd name="connsiteY732" fmla="*/ 1400134 h 1456118"/>
              <a:gd name="connsiteX733" fmla="*/ 1837347 w 5289931"/>
              <a:gd name="connsiteY733" fmla="*/ 1393348 h 1456118"/>
              <a:gd name="connsiteX734" fmla="*/ 1815023 w 5289931"/>
              <a:gd name="connsiteY734" fmla="*/ 1393348 h 1456118"/>
              <a:gd name="connsiteX735" fmla="*/ 1802265 w 5289931"/>
              <a:gd name="connsiteY735" fmla="*/ 1418796 h 1456118"/>
              <a:gd name="connsiteX736" fmla="*/ 2379539 w 5289931"/>
              <a:gd name="connsiteY736" fmla="*/ 1418796 h 1456118"/>
              <a:gd name="connsiteX737" fmla="*/ 2433757 w 5289931"/>
              <a:gd name="connsiteY737" fmla="*/ 1412008 h 1456118"/>
              <a:gd name="connsiteX738" fmla="*/ 2433757 w 5289931"/>
              <a:gd name="connsiteY738" fmla="*/ 1400134 h 1456118"/>
              <a:gd name="connsiteX739" fmla="*/ 2424190 w 5289931"/>
              <a:gd name="connsiteY739" fmla="*/ 1400134 h 1456118"/>
              <a:gd name="connsiteX740" fmla="*/ 2369972 w 5289931"/>
              <a:gd name="connsiteY740" fmla="*/ 1406921 h 1456118"/>
              <a:gd name="connsiteX741" fmla="*/ 2491167 w 5289931"/>
              <a:gd name="connsiteY741" fmla="*/ 1418796 h 1456118"/>
              <a:gd name="connsiteX742" fmla="*/ 2545386 w 5289931"/>
              <a:gd name="connsiteY742" fmla="*/ 1412008 h 1456118"/>
              <a:gd name="connsiteX743" fmla="*/ 2545386 w 5289931"/>
              <a:gd name="connsiteY743" fmla="*/ 1406921 h 1456118"/>
              <a:gd name="connsiteX744" fmla="*/ 2478409 w 5289931"/>
              <a:gd name="connsiteY744" fmla="*/ 1406921 h 1456118"/>
              <a:gd name="connsiteX745" fmla="*/ 2456085 w 5289931"/>
              <a:gd name="connsiteY745" fmla="*/ 1418796 h 1456118"/>
              <a:gd name="connsiteX746" fmla="*/ 2944057 w 5289931"/>
              <a:gd name="connsiteY746" fmla="*/ 1418796 h 1456118"/>
              <a:gd name="connsiteX747" fmla="*/ 2944057 w 5289931"/>
              <a:gd name="connsiteY747" fmla="*/ 1400134 h 1456118"/>
              <a:gd name="connsiteX748" fmla="*/ 2931300 w 5289931"/>
              <a:gd name="connsiteY748" fmla="*/ 1400134 h 1456118"/>
              <a:gd name="connsiteX749" fmla="*/ 2912164 w 5289931"/>
              <a:gd name="connsiteY749" fmla="*/ 1412008 h 1456118"/>
              <a:gd name="connsiteX750" fmla="*/ 2931300 w 5289931"/>
              <a:gd name="connsiteY750" fmla="*/ 1418796 h 1456118"/>
              <a:gd name="connsiteX751" fmla="*/ 3164122 w 5289931"/>
              <a:gd name="connsiteY751" fmla="*/ 1418796 h 1456118"/>
              <a:gd name="connsiteX752" fmla="*/ 3199204 w 5289931"/>
              <a:gd name="connsiteY752" fmla="*/ 1412008 h 1456118"/>
              <a:gd name="connsiteX753" fmla="*/ 3186447 w 5289931"/>
              <a:gd name="connsiteY753" fmla="*/ 1400134 h 1456118"/>
              <a:gd name="connsiteX754" fmla="*/ 3199204 w 5289931"/>
              <a:gd name="connsiteY754" fmla="*/ 1386562 h 1456118"/>
              <a:gd name="connsiteX755" fmla="*/ 3199204 w 5289931"/>
              <a:gd name="connsiteY755" fmla="*/ 1381472 h 1456118"/>
              <a:gd name="connsiteX756" fmla="*/ 3186447 w 5289931"/>
              <a:gd name="connsiteY756" fmla="*/ 1381472 h 1456118"/>
              <a:gd name="connsiteX757" fmla="*/ 3164122 w 5289931"/>
              <a:gd name="connsiteY757" fmla="*/ 1418796 h 1456118"/>
              <a:gd name="connsiteX758" fmla="*/ 3495816 w 5289931"/>
              <a:gd name="connsiteY758" fmla="*/ 1418796 h 1456118"/>
              <a:gd name="connsiteX759" fmla="*/ 3476679 w 5289931"/>
              <a:gd name="connsiteY759" fmla="*/ 1406921 h 1456118"/>
              <a:gd name="connsiteX760" fmla="*/ 3476679 w 5289931"/>
              <a:gd name="connsiteY760" fmla="*/ 1418796 h 1456118"/>
              <a:gd name="connsiteX761" fmla="*/ 3553225 w 5289931"/>
              <a:gd name="connsiteY761" fmla="*/ 1418796 h 1456118"/>
              <a:gd name="connsiteX762" fmla="*/ 3575549 w 5289931"/>
              <a:gd name="connsiteY762" fmla="*/ 1406921 h 1456118"/>
              <a:gd name="connsiteX763" fmla="*/ 3553225 w 5289931"/>
              <a:gd name="connsiteY763" fmla="*/ 1400134 h 1456118"/>
              <a:gd name="connsiteX764" fmla="*/ 3521331 w 5289931"/>
              <a:gd name="connsiteY764" fmla="*/ 1418796 h 1456118"/>
              <a:gd name="connsiteX765" fmla="*/ 3674419 w 5289931"/>
              <a:gd name="connsiteY765" fmla="*/ 1418796 h 1456118"/>
              <a:gd name="connsiteX766" fmla="*/ 3674419 w 5289931"/>
              <a:gd name="connsiteY766" fmla="*/ 1406921 h 1456118"/>
              <a:gd name="connsiteX767" fmla="*/ 3642526 w 5289931"/>
              <a:gd name="connsiteY767" fmla="*/ 1406921 h 1456118"/>
              <a:gd name="connsiteX768" fmla="*/ 3642526 w 5289931"/>
              <a:gd name="connsiteY768" fmla="*/ 1418796 h 1456118"/>
              <a:gd name="connsiteX769" fmla="*/ 3993356 w 5289931"/>
              <a:gd name="connsiteY769" fmla="*/ 1418796 h 1456118"/>
              <a:gd name="connsiteX770" fmla="*/ 3983789 w 5289931"/>
              <a:gd name="connsiteY770" fmla="*/ 1400134 h 1456118"/>
              <a:gd name="connsiteX771" fmla="*/ 3951894 w 5289931"/>
              <a:gd name="connsiteY771" fmla="*/ 1400134 h 1456118"/>
              <a:gd name="connsiteX772" fmla="*/ 3951894 w 5289931"/>
              <a:gd name="connsiteY772" fmla="*/ 1418796 h 1456118"/>
              <a:gd name="connsiteX773" fmla="*/ 4127310 w 5289931"/>
              <a:gd name="connsiteY773" fmla="*/ 1418796 h 1456118"/>
              <a:gd name="connsiteX774" fmla="*/ 4159201 w 5289931"/>
              <a:gd name="connsiteY774" fmla="*/ 1400134 h 1456118"/>
              <a:gd name="connsiteX775" fmla="*/ 4140067 w 5289931"/>
              <a:gd name="connsiteY775" fmla="*/ 1400134 h 1456118"/>
              <a:gd name="connsiteX776" fmla="*/ 4117741 w 5289931"/>
              <a:gd name="connsiteY776" fmla="*/ 1412008 h 1456118"/>
              <a:gd name="connsiteX777" fmla="*/ 4117741 w 5289931"/>
              <a:gd name="connsiteY777" fmla="*/ 1418796 h 1456118"/>
              <a:gd name="connsiteX778" fmla="*/ 4726909 w 5289931"/>
              <a:gd name="connsiteY778" fmla="*/ 1418796 h 1456118"/>
              <a:gd name="connsiteX779" fmla="*/ 4726909 w 5289931"/>
              <a:gd name="connsiteY779" fmla="*/ 1406919 h 1456118"/>
              <a:gd name="connsiteX780" fmla="*/ 4701397 w 5289931"/>
              <a:gd name="connsiteY780" fmla="*/ 1418796 h 1456118"/>
              <a:gd name="connsiteX781" fmla="*/ 2644256 w 5289931"/>
              <a:gd name="connsiteY781" fmla="*/ 1425581 h 1456118"/>
              <a:gd name="connsiteX782" fmla="*/ 2657014 w 5289931"/>
              <a:gd name="connsiteY782" fmla="*/ 1406921 h 1456118"/>
              <a:gd name="connsiteX783" fmla="*/ 2634689 w 5289931"/>
              <a:gd name="connsiteY783" fmla="*/ 1400134 h 1456118"/>
              <a:gd name="connsiteX784" fmla="*/ 2612362 w 5289931"/>
              <a:gd name="connsiteY784" fmla="*/ 1412008 h 1456118"/>
              <a:gd name="connsiteX785" fmla="*/ 3042926 w 5289931"/>
              <a:gd name="connsiteY785" fmla="*/ 1425581 h 1456118"/>
              <a:gd name="connsiteX786" fmla="*/ 3055684 w 5289931"/>
              <a:gd name="connsiteY786" fmla="*/ 1406921 h 1456118"/>
              <a:gd name="connsiteX787" fmla="*/ 3033359 w 5289931"/>
              <a:gd name="connsiteY787" fmla="*/ 1406921 h 1456118"/>
              <a:gd name="connsiteX788" fmla="*/ 3033359 w 5289931"/>
              <a:gd name="connsiteY788" fmla="*/ 1425581 h 1456118"/>
              <a:gd name="connsiteX789" fmla="*/ 3141796 w 5289931"/>
              <a:gd name="connsiteY789" fmla="*/ 1425581 h 1456118"/>
              <a:gd name="connsiteX790" fmla="*/ 3141796 w 5289931"/>
              <a:gd name="connsiteY790" fmla="*/ 1418796 h 1456118"/>
              <a:gd name="connsiteX791" fmla="*/ 3109904 w 5289931"/>
              <a:gd name="connsiteY791" fmla="*/ 1400134 h 1456118"/>
              <a:gd name="connsiteX792" fmla="*/ 3109904 w 5289931"/>
              <a:gd name="connsiteY792" fmla="*/ 1425581 h 1456118"/>
              <a:gd name="connsiteX793" fmla="*/ 3253424 w 5289931"/>
              <a:gd name="connsiteY793" fmla="*/ 1425581 h 1456118"/>
              <a:gd name="connsiteX794" fmla="*/ 3253424 w 5289931"/>
              <a:gd name="connsiteY794" fmla="*/ 1406921 h 1456118"/>
              <a:gd name="connsiteX795" fmla="*/ 3243857 w 5289931"/>
              <a:gd name="connsiteY795" fmla="*/ 1406921 h 1456118"/>
              <a:gd name="connsiteX796" fmla="*/ 3243857 w 5289931"/>
              <a:gd name="connsiteY796" fmla="*/ 1425581 h 1456118"/>
              <a:gd name="connsiteX797" fmla="*/ 3329969 w 5289931"/>
              <a:gd name="connsiteY797" fmla="*/ 1425581 h 1456118"/>
              <a:gd name="connsiteX798" fmla="*/ 3365051 w 5289931"/>
              <a:gd name="connsiteY798" fmla="*/ 1418796 h 1456118"/>
              <a:gd name="connsiteX799" fmla="*/ 3342727 w 5289931"/>
              <a:gd name="connsiteY799" fmla="*/ 1406921 h 1456118"/>
              <a:gd name="connsiteX800" fmla="*/ 3329969 w 5289931"/>
              <a:gd name="connsiteY800" fmla="*/ 1412008 h 1456118"/>
              <a:gd name="connsiteX801" fmla="*/ 3310832 w 5289931"/>
              <a:gd name="connsiteY801" fmla="*/ 1406921 h 1456118"/>
              <a:gd name="connsiteX802" fmla="*/ 3298075 w 5289931"/>
              <a:gd name="connsiteY802" fmla="*/ 1406921 h 1456118"/>
              <a:gd name="connsiteX803" fmla="*/ 3441597 w 5289931"/>
              <a:gd name="connsiteY803" fmla="*/ 1425581 h 1456118"/>
              <a:gd name="connsiteX804" fmla="*/ 3441597 w 5289931"/>
              <a:gd name="connsiteY804" fmla="*/ 1418796 h 1456118"/>
              <a:gd name="connsiteX805" fmla="*/ 3419271 w 5289931"/>
              <a:gd name="connsiteY805" fmla="*/ 1418796 h 1456118"/>
              <a:gd name="connsiteX806" fmla="*/ 3419271 w 5289931"/>
              <a:gd name="connsiteY806" fmla="*/ 1425581 h 1456118"/>
              <a:gd name="connsiteX807" fmla="*/ 3795614 w 5289931"/>
              <a:gd name="connsiteY807" fmla="*/ 1425581 h 1456118"/>
              <a:gd name="connsiteX808" fmla="*/ 3827509 w 5289931"/>
              <a:gd name="connsiteY808" fmla="*/ 1418796 h 1456118"/>
              <a:gd name="connsiteX809" fmla="*/ 3817942 w 5289931"/>
              <a:gd name="connsiteY809" fmla="*/ 1400134 h 1456118"/>
              <a:gd name="connsiteX810" fmla="*/ 3795614 w 5289931"/>
              <a:gd name="connsiteY810" fmla="*/ 1400134 h 1456118"/>
              <a:gd name="connsiteX811" fmla="*/ 1572630 w 5289931"/>
              <a:gd name="connsiteY811" fmla="*/ 1437456 h 1456118"/>
              <a:gd name="connsiteX812" fmla="*/ 1572630 w 5289931"/>
              <a:gd name="connsiteY812" fmla="*/ 1425581 h 1456118"/>
              <a:gd name="connsiteX813" fmla="*/ 1559873 w 5289931"/>
              <a:gd name="connsiteY813" fmla="*/ 1425581 h 1456118"/>
              <a:gd name="connsiteX814" fmla="*/ 1559873 w 5289931"/>
              <a:gd name="connsiteY814" fmla="*/ 1437456 h 1456118"/>
              <a:gd name="connsiteX815" fmla="*/ 4605714 w 5289931"/>
              <a:gd name="connsiteY815" fmla="*/ 1444242 h 1456118"/>
              <a:gd name="connsiteX816" fmla="*/ 4605714 w 5289931"/>
              <a:gd name="connsiteY816" fmla="*/ 1437456 h 1456118"/>
              <a:gd name="connsiteX817" fmla="*/ 4580199 w 5289931"/>
              <a:gd name="connsiteY817" fmla="*/ 1437456 h 1456118"/>
              <a:gd name="connsiteX818" fmla="*/ 4580199 w 5289931"/>
              <a:gd name="connsiteY818" fmla="*/ 1444242 h 1456118"/>
              <a:gd name="connsiteX819" fmla="*/ 2258345 w 5289931"/>
              <a:gd name="connsiteY819" fmla="*/ 1451029 h 1456118"/>
              <a:gd name="connsiteX820" fmla="*/ 2236017 w 5289931"/>
              <a:gd name="connsiteY820" fmla="*/ 1437456 h 1456118"/>
              <a:gd name="connsiteX821" fmla="*/ 2213692 w 5289931"/>
              <a:gd name="connsiteY821" fmla="*/ 1444242 h 1456118"/>
              <a:gd name="connsiteX822" fmla="*/ 2204124 w 5289931"/>
              <a:gd name="connsiteY822" fmla="*/ 1444242 h 1456118"/>
              <a:gd name="connsiteX823" fmla="*/ 2223259 w 5289931"/>
              <a:gd name="connsiteY823" fmla="*/ 1430670 h 1456118"/>
              <a:gd name="connsiteX824" fmla="*/ 2236017 w 5289931"/>
              <a:gd name="connsiteY824" fmla="*/ 1430670 h 1456118"/>
              <a:gd name="connsiteX825" fmla="*/ 2258345 w 5289931"/>
              <a:gd name="connsiteY825" fmla="*/ 1437456 h 1456118"/>
              <a:gd name="connsiteX826" fmla="*/ 2290238 w 5289931"/>
              <a:gd name="connsiteY826" fmla="*/ 1412008 h 1456118"/>
              <a:gd name="connsiteX827" fmla="*/ 2302994 w 5289931"/>
              <a:gd name="connsiteY827" fmla="*/ 1412008 h 1456118"/>
              <a:gd name="connsiteX828" fmla="*/ 2325320 w 5289931"/>
              <a:gd name="connsiteY828" fmla="*/ 1425581 h 1456118"/>
              <a:gd name="connsiteX829" fmla="*/ 2258345 w 5289931"/>
              <a:gd name="connsiteY829" fmla="*/ 1451029 h 1456118"/>
              <a:gd name="connsiteX830" fmla="*/ 4991625 w 5289931"/>
              <a:gd name="connsiteY830" fmla="*/ 1456118 h 1456118"/>
              <a:gd name="connsiteX831" fmla="*/ 4937407 w 5289931"/>
              <a:gd name="connsiteY831" fmla="*/ 1451029 h 1456118"/>
              <a:gd name="connsiteX832" fmla="*/ 4911891 w 5289931"/>
              <a:gd name="connsiteY832" fmla="*/ 1456118 h 1456118"/>
              <a:gd name="connsiteX833" fmla="*/ 4892757 w 5289931"/>
              <a:gd name="connsiteY833" fmla="*/ 1451029 h 1456118"/>
              <a:gd name="connsiteX834" fmla="*/ 4867242 w 5289931"/>
              <a:gd name="connsiteY834" fmla="*/ 1456118 h 1456118"/>
              <a:gd name="connsiteX835" fmla="*/ 4714151 w 5289931"/>
              <a:gd name="connsiteY835" fmla="*/ 1437456 h 1456118"/>
              <a:gd name="connsiteX836" fmla="*/ 4701397 w 5289931"/>
              <a:gd name="connsiteY836" fmla="*/ 1437456 h 1456118"/>
              <a:gd name="connsiteX837" fmla="*/ 4701397 w 5289931"/>
              <a:gd name="connsiteY837" fmla="*/ 1456118 h 1456118"/>
              <a:gd name="connsiteX838" fmla="*/ 4669502 w 5289931"/>
              <a:gd name="connsiteY838" fmla="*/ 1451029 h 1456118"/>
              <a:gd name="connsiteX839" fmla="*/ 4484519 w 5289931"/>
              <a:gd name="connsiteY839" fmla="*/ 1456118 h 1456118"/>
              <a:gd name="connsiteX840" fmla="*/ 4439867 w 5289931"/>
              <a:gd name="connsiteY840" fmla="*/ 1451029 h 1456118"/>
              <a:gd name="connsiteX841" fmla="*/ 4414351 w 5289931"/>
              <a:gd name="connsiteY841" fmla="*/ 1456118 h 1456118"/>
              <a:gd name="connsiteX842" fmla="*/ 4360134 w 5289931"/>
              <a:gd name="connsiteY842" fmla="*/ 1437456 h 1456118"/>
              <a:gd name="connsiteX843" fmla="*/ 4318672 w 5289931"/>
              <a:gd name="connsiteY843" fmla="*/ 1437456 h 1456118"/>
              <a:gd name="connsiteX844" fmla="*/ 4293157 w 5289931"/>
              <a:gd name="connsiteY844" fmla="*/ 1456118 h 1456118"/>
              <a:gd name="connsiteX845" fmla="*/ 4140067 w 5289931"/>
              <a:gd name="connsiteY845" fmla="*/ 1456118 h 1456118"/>
              <a:gd name="connsiteX846" fmla="*/ 4140067 w 5289931"/>
              <a:gd name="connsiteY846" fmla="*/ 1437456 h 1456118"/>
              <a:gd name="connsiteX847" fmla="*/ 4127310 w 5289931"/>
              <a:gd name="connsiteY847" fmla="*/ 1437456 h 1456118"/>
              <a:gd name="connsiteX848" fmla="*/ 4082659 w 5289931"/>
              <a:gd name="connsiteY848" fmla="*/ 1456118 h 1456118"/>
              <a:gd name="connsiteX849" fmla="*/ 3929569 w 5289931"/>
              <a:gd name="connsiteY849" fmla="*/ 1456118 h 1456118"/>
              <a:gd name="connsiteX850" fmla="*/ 3872161 w 5289931"/>
              <a:gd name="connsiteY850" fmla="*/ 1437456 h 1456118"/>
              <a:gd name="connsiteX851" fmla="*/ 3853024 w 5289931"/>
              <a:gd name="connsiteY851" fmla="*/ 1437456 h 1456118"/>
              <a:gd name="connsiteX852" fmla="*/ 3808372 w 5289931"/>
              <a:gd name="connsiteY852" fmla="*/ 1456118 h 1456118"/>
              <a:gd name="connsiteX853" fmla="*/ 3763724 w 5289931"/>
              <a:gd name="connsiteY853" fmla="*/ 1437456 h 1456118"/>
              <a:gd name="connsiteX854" fmla="*/ 3719072 w 5289931"/>
              <a:gd name="connsiteY854" fmla="*/ 1456118 h 1456118"/>
              <a:gd name="connsiteX855" fmla="*/ 3696744 w 5289931"/>
              <a:gd name="connsiteY855" fmla="*/ 1451029 h 1456118"/>
              <a:gd name="connsiteX856" fmla="*/ 3652095 w 5289931"/>
              <a:gd name="connsiteY856" fmla="*/ 1456118 h 1456118"/>
              <a:gd name="connsiteX857" fmla="*/ 3642526 w 5289931"/>
              <a:gd name="connsiteY857" fmla="*/ 1456118 h 1456118"/>
              <a:gd name="connsiteX858" fmla="*/ 3642526 w 5289931"/>
              <a:gd name="connsiteY858" fmla="*/ 1444242 h 1456118"/>
              <a:gd name="connsiteX859" fmla="*/ 3661662 w 5289931"/>
              <a:gd name="connsiteY859" fmla="*/ 1451029 h 1456118"/>
              <a:gd name="connsiteX860" fmla="*/ 3661662 w 5289931"/>
              <a:gd name="connsiteY860" fmla="*/ 1437456 h 1456118"/>
              <a:gd name="connsiteX861" fmla="*/ 3629769 w 5289931"/>
              <a:gd name="connsiteY861" fmla="*/ 1430670 h 1456118"/>
              <a:gd name="connsiteX862" fmla="*/ 3540467 w 5289931"/>
              <a:gd name="connsiteY862" fmla="*/ 1456118 h 1456118"/>
              <a:gd name="connsiteX863" fmla="*/ 3521331 w 5289931"/>
              <a:gd name="connsiteY863" fmla="*/ 1456118 h 1456118"/>
              <a:gd name="connsiteX864" fmla="*/ 3486249 w 5289931"/>
              <a:gd name="connsiteY864" fmla="*/ 1444242 h 1456118"/>
              <a:gd name="connsiteX865" fmla="*/ 3463922 w 5289931"/>
              <a:gd name="connsiteY865" fmla="*/ 1456118 h 1456118"/>
              <a:gd name="connsiteX866" fmla="*/ 3451164 w 5289931"/>
              <a:gd name="connsiteY866" fmla="*/ 1444242 h 1456118"/>
              <a:gd name="connsiteX867" fmla="*/ 3374622 w 5289931"/>
              <a:gd name="connsiteY867" fmla="*/ 1456118 h 1456118"/>
              <a:gd name="connsiteX868" fmla="*/ 3342727 w 5289931"/>
              <a:gd name="connsiteY868" fmla="*/ 1430670 h 1456118"/>
              <a:gd name="connsiteX869" fmla="*/ 3275750 w 5289931"/>
              <a:gd name="connsiteY869" fmla="*/ 1456118 h 1456118"/>
              <a:gd name="connsiteX870" fmla="*/ 3208775 w 5289931"/>
              <a:gd name="connsiteY870" fmla="*/ 1451029 h 1456118"/>
              <a:gd name="connsiteX871" fmla="*/ 3176880 w 5289931"/>
              <a:gd name="connsiteY871" fmla="*/ 1456118 h 1456118"/>
              <a:gd name="connsiteX872" fmla="*/ 3154554 w 5289931"/>
              <a:gd name="connsiteY872" fmla="*/ 1430670 h 1456118"/>
              <a:gd name="connsiteX873" fmla="*/ 3141796 w 5289931"/>
              <a:gd name="connsiteY873" fmla="*/ 1430670 h 1456118"/>
              <a:gd name="connsiteX874" fmla="*/ 3100334 w 5289931"/>
              <a:gd name="connsiteY874" fmla="*/ 1451029 h 1456118"/>
              <a:gd name="connsiteX875" fmla="*/ 3078010 w 5289931"/>
              <a:gd name="connsiteY875" fmla="*/ 1451029 h 1456118"/>
              <a:gd name="connsiteX876" fmla="*/ 3078010 w 5289931"/>
              <a:gd name="connsiteY876" fmla="*/ 1437456 h 1456118"/>
              <a:gd name="connsiteX877" fmla="*/ 3055684 w 5289931"/>
              <a:gd name="connsiteY877" fmla="*/ 1444242 h 1456118"/>
              <a:gd name="connsiteX878" fmla="*/ 3011034 w 5289931"/>
              <a:gd name="connsiteY878" fmla="*/ 1437456 h 1456118"/>
              <a:gd name="connsiteX879" fmla="*/ 2953624 w 5289931"/>
              <a:gd name="connsiteY879" fmla="*/ 1444242 h 1456118"/>
              <a:gd name="connsiteX880" fmla="*/ 2953624 w 5289931"/>
              <a:gd name="connsiteY880" fmla="*/ 1437456 h 1456118"/>
              <a:gd name="connsiteX881" fmla="*/ 2931300 w 5289931"/>
              <a:gd name="connsiteY881" fmla="*/ 1444242 h 1456118"/>
              <a:gd name="connsiteX882" fmla="*/ 2912164 w 5289931"/>
              <a:gd name="connsiteY882" fmla="*/ 1430670 h 1456118"/>
              <a:gd name="connsiteX883" fmla="*/ 2877079 w 5289931"/>
              <a:gd name="connsiteY883" fmla="*/ 1456118 h 1456118"/>
              <a:gd name="connsiteX884" fmla="*/ 2832430 w 5289931"/>
              <a:gd name="connsiteY884" fmla="*/ 1456118 h 1456118"/>
              <a:gd name="connsiteX885" fmla="*/ 2810102 w 5289931"/>
              <a:gd name="connsiteY885" fmla="*/ 1430670 h 1456118"/>
              <a:gd name="connsiteX886" fmla="*/ 2800535 w 5289931"/>
              <a:gd name="connsiteY886" fmla="*/ 1430670 h 1456118"/>
              <a:gd name="connsiteX887" fmla="*/ 2778209 w 5289931"/>
              <a:gd name="connsiteY887" fmla="*/ 1451029 h 1456118"/>
              <a:gd name="connsiteX888" fmla="*/ 2701665 w 5289931"/>
              <a:gd name="connsiteY888" fmla="*/ 1451029 h 1456118"/>
              <a:gd name="connsiteX889" fmla="*/ 2701665 w 5289931"/>
              <a:gd name="connsiteY889" fmla="*/ 1437456 h 1456118"/>
              <a:gd name="connsiteX890" fmla="*/ 2765451 w 5289931"/>
              <a:gd name="connsiteY890" fmla="*/ 1412008 h 1456118"/>
              <a:gd name="connsiteX891" fmla="*/ 2832430 w 5289931"/>
              <a:gd name="connsiteY891" fmla="*/ 1425581 h 1456118"/>
              <a:gd name="connsiteX892" fmla="*/ 2832430 w 5289931"/>
              <a:gd name="connsiteY892" fmla="*/ 1400134 h 1456118"/>
              <a:gd name="connsiteX893" fmla="*/ 2822860 w 5289931"/>
              <a:gd name="connsiteY893" fmla="*/ 1400134 h 1456118"/>
              <a:gd name="connsiteX894" fmla="*/ 2778209 w 5289931"/>
              <a:gd name="connsiteY894" fmla="*/ 1406921 h 1456118"/>
              <a:gd name="connsiteX895" fmla="*/ 2755884 w 5289931"/>
              <a:gd name="connsiteY895" fmla="*/ 1400134 h 1456118"/>
              <a:gd name="connsiteX896" fmla="*/ 2711232 w 5289931"/>
              <a:gd name="connsiteY896" fmla="*/ 1406921 h 1456118"/>
              <a:gd name="connsiteX897" fmla="*/ 2701665 w 5289931"/>
              <a:gd name="connsiteY897" fmla="*/ 1400134 h 1456118"/>
              <a:gd name="connsiteX898" fmla="*/ 2666581 w 5289931"/>
              <a:gd name="connsiteY898" fmla="*/ 1406921 h 1456118"/>
              <a:gd name="connsiteX899" fmla="*/ 2666581 w 5289931"/>
              <a:gd name="connsiteY899" fmla="*/ 1412008 h 1456118"/>
              <a:gd name="connsiteX900" fmla="*/ 2688907 w 5289931"/>
              <a:gd name="connsiteY900" fmla="*/ 1430670 h 1456118"/>
              <a:gd name="connsiteX901" fmla="*/ 2621932 w 5289931"/>
              <a:gd name="connsiteY901" fmla="*/ 1451029 h 1456118"/>
              <a:gd name="connsiteX902" fmla="*/ 2590037 w 5289931"/>
              <a:gd name="connsiteY902" fmla="*/ 1430670 h 1456118"/>
              <a:gd name="connsiteX903" fmla="*/ 2590037 w 5289931"/>
              <a:gd name="connsiteY903" fmla="*/ 1425581 h 1456118"/>
              <a:gd name="connsiteX904" fmla="*/ 2599604 w 5289931"/>
              <a:gd name="connsiteY904" fmla="*/ 1418796 h 1456118"/>
              <a:gd name="connsiteX905" fmla="*/ 2590037 w 5289931"/>
              <a:gd name="connsiteY905" fmla="*/ 1400134 h 1456118"/>
              <a:gd name="connsiteX906" fmla="*/ 2554955 w 5289931"/>
              <a:gd name="connsiteY906" fmla="*/ 1400134 h 1456118"/>
              <a:gd name="connsiteX907" fmla="*/ 2554955 w 5289931"/>
              <a:gd name="connsiteY907" fmla="*/ 1406921 h 1456118"/>
              <a:gd name="connsiteX908" fmla="*/ 2567713 w 5289931"/>
              <a:gd name="connsiteY908" fmla="*/ 1425581 h 1456118"/>
              <a:gd name="connsiteX909" fmla="*/ 2535819 w 5289931"/>
              <a:gd name="connsiteY909" fmla="*/ 1444242 h 1456118"/>
              <a:gd name="connsiteX910" fmla="*/ 2478409 w 5289931"/>
              <a:gd name="connsiteY910" fmla="*/ 1437456 h 1456118"/>
              <a:gd name="connsiteX911" fmla="*/ 2468842 w 5289931"/>
              <a:gd name="connsiteY911" fmla="*/ 1451029 h 1456118"/>
              <a:gd name="connsiteX912" fmla="*/ 2433757 w 5289931"/>
              <a:gd name="connsiteY912" fmla="*/ 1430670 h 1456118"/>
              <a:gd name="connsiteX913" fmla="*/ 2379539 w 5289931"/>
              <a:gd name="connsiteY913" fmla="*/ 1430670 h 1456118"/>
              <a:gd name="connsiteX914" fmla="*/ 2344457 w 5289931"/>
              <a:gd name="connsiteY914" fmla="*/ 1444242 h 1456118"/>
              <a:gd name="connsiteX915" fmla="*/ 2334887 w 5289931"/>
              <a:gd name="connsiteY915" fmla="*/ 1444242 h 1456118"/>
              <a:gd name="connsiteX916" fmla="*/ 2344457 w 5289931"/>
              <a:gd name="connsiteY916" fmla="*/ 1386562 h 1456118"/>
              <a:gd name="connsiteX917" fmla="*/ 2290238 w 5289931"/>
              <a:gd name="connsiteY917" fmla="*/ 1406921 h 1456118"/>
              <a:gd name="connsiteX918" fmla="*/ 2267912 w 5289931"/>
              <a:gd name="connsiteY918" fmla="*/ 1374688 h 1456118"/>
              <a:gd name="connsiteX919" fmla="*/ 2191368 w 5289931"/>
              <a:gd name="connsiteY919" fmla="*/ 1412008 h 1456118"/>
              <a:gd name="connsiteX920" fmla="*/ 2213692 w 5289931"/>
              <a:gd name="connsiteY920" fmla="*/ 1425581 h 1456118"/>
              <a:gd name="connsiteX921" fmla="*/ 2213692 w 5289931"/>
              <a:gd name="connsiteY921" fmla="*/ 1430670 h 1456118"/>
              <a:gd name="connsiteX922" fmla="*/ 2178610 w 5289931"/>
              <a:gd name="connsiteY922" fmla="*/ 1451029 h 1456118"/>
              <a:gd name="connsiteX923" fmla="*/ 2169041 w 5289931"/>
              <a:gd name="connsiteY923" fmla="*/ 1451029 h 1456118"/>
              <a:gd name="connsiteX924" fmla="*/ 2070171 w 5289931"/>
              <a:gd name="connsiteY924" fmla="*/ 1393348 h 1456118"/>
              <a:gd name="connsiteX925" fmla="*/ 2038277 w 5289931"/>
              <a:gd name="connsiteY925" fmla="*/ 1393348 h 1456118"/>
              <a:gd name="connsiteX926" fmla="*/ 2025519 w 5289931"/>
              <a:gd name="connsiteY926" fmla="*/ 1406921 h 1456118"/>
              <a:gd name="connsiteX927" fmla="*/ 2057412 w 5289931"/>
              <a:gd name="connsiteY927" fmla="*/ 1425581 h 1456118"/>
              <a:gd name="connsiteX928" fmla="*/ 2038277 w 5289931"/>
              <a:gd name="connsiteY928" fmla="*/ 1430670 h 1456118"/>
              <a:gd name="connsiteX929" fmla="*/ 2003194 w 5289931"/>
              <a:gd name="connsiteY929" fmla="*/ 1430670 h 1456118"/>
              <a:gd name="connsiteX930" fmla="*/ 1993627 w 5289931"/>
              <a:gd name="connsiteY930" fmla="*/ 1425581 h 1456118"/>
              <a:gd name="connsiteX931" fmla="*/ 1968112 w 5289931"/>
              <a:gd name="connsiteY931" fmla="*/ 1430670 h 1456118"/>
              <a:gd name="connsiteX932" fmla="*/ 1948975 w 5289931"/>
              <a:gd name="connsiteY932" fmla="*/ 1425581 h 1456118"/>
              <a:gd name="connsiteX933" fmla="*/ 1913893 w 5289931"/>
              <a:gd name="connsiteY933" fmla="*/ 1451029 h 1456118"/>
              <a:gd name="connsiteX934" fmla="*/ 1882000 w 5289931"/>
              <a:gd name="connsiteY934" fmla="*/ 1430670 h 1456118"/>
              <a:gd name="connsiteX935" fmla="*/ 1827779 w 5289931"/>
              <a:gd name="connsiteY935" fmla="*/ 1430670 h 1456118"/>
              <a:gd name="connsiteX936" fmla="*/ 1792697 w 5289931"/>
              <a:gd name="connsiteY936" fmla="*/ 1444242 h 1456118"/>
              <a:gd name="connsiteX937" fmla="*/ 1783130 w 5289931"/>
              <a:gd name="connsiteY937" fmla="*/ 1412008 h 1456118"/>
              <a:gd name="connsiteX938" fmla="*/ 1757614 w 5289931"/>
              <a:gd name="connsiteY938" fmla="*/ 1418796 h 1456118"/>
              <a:gd name="connsiteX939" fmla="*/ 1770372 w 5289931"/>
              <a:gd name="connsiteY939" fmla="*/ 1430670 h 1456118"/>
              <a:gd name="connsiteX940" fmla="*/ 1748044 w 5289931"/>
              <a:gd name="connsiteY940" fmla="*/ 1444242 h 1456118"/>
              <a:gd name="connsiteX941" fmla="*/ 1738477 w 5289931"/>
              <a:gd name="connsiteY941" fmla="*/ 1444242 h 1456118"/>
              <a:gd name="connsiteX942" fmla="*/ 1703395 w 5289931"/>
              <a:gd name="connsiteY942" fmla="*/ 1430670 h 1456118"/>
              <a:gd name="connsiteX943" fmla="*/ 1681069 w 5289931"/>
              <a:gd name="connsiteY943" fmla="*/ 1437456 h 1456118"/>
              <a:gd name="connsiteX944" fmla="*/ 1636420 w 5289931"/>
              <a:gd name="connsiteY944" fmla="*/ 1430670 h 1456118"/>
              <a:gd name="connsiteX945" fmla="*/ 1626850 w 5289931"/>
              <a:gd name="connsiteY945" fmla="*/ 1437456 h 1456118"/>
              <a:gd name="connsiteX946" fmla="*/ 1604525 w 5289931"/>
              <a:gd name="connsiteY946" fmla="*/ 1430670 h 1456118"/>
              <a:gd name="connsiteX947" fmla="*/ 1572630 w 5289931"/>
              <a:gd name="connsiteY947" fmla="*/ 1444242 h 1456118"/>
              <a:gd name="connsiteX948" fmla="*/ 1515222 w 5289931"/>
              <a:gd name="connsiteY948" fmla="*/ 1444242 h 1456118"/>
              <a:gd name="connsiteX949" fmla="*/ 1496085 w 5289931"/>
              <a:gd name="connsiteY949" fmla="*/ 1437456 h 1456118"/>
              <a:gd name="connsiteX950" fmla="*/ 1483327 w 5289931"/>
              <a:gd name="connsiteY950" fmla="*/ 1444242 h 1456118"/>
              <a:gd name="connsiteX951" fmla="*/ 1470570 w 5289931"/>
              <a:gd name="connsiteY951" fmla="*/ 1425581 h 1456118"/>
              <a:gd name="connsiteX952" fmla="*/ 1416352 w 5289931"/>
              <a:gd name="connsiteY952" fmla="*/ 1425581 h 1456118"/>
              <a:gd name="connsiteX953" fmla="*/ 1406785 w 5289931"/>
              <a:gd name="connsiteY953" fmla="*/ 1418796 h 1456118"/>
              <a:gd name="connsiteX954" fmla="*/ 1371699 w 5289931"/>
              <a:gd name="connsiteY954" fmla="*/ 1425581 h 1456118"/>
              <a:gd name="connsiteX955" fmla="*/ 1381269 w 5289931"/>
              <a:gd name="connsiteY955" fmla="*/ 1437456 h 1456118"/>
              <a:gd name="connsiteX956" fmla="*/ 1381269 w 5289931"/>
              <a:gd name="connsiteY956" fmla="*/ 1444242 h 1456118"/>
              <a:gd name="connsiteX957" fmla="*/ 1362132 w 5289931"/>
              <a:gd name="connsiteY957" fmla="*/ 1425581 h 1456118"/>
              <a:gd name="connsiteX958" fmla="*/ 1336617 w 5289931"/>
              <a:gd name="connsiteY958" fmla="*/ 1425581 h 1456118"/>
              <a:gd name="connsiteX959" fmla="*/ 1304724 w 5289931"/>
              <a:gd name="connsiteY959" fmla="*/ 1437456 h 1456118"/>
              <a:gd name="connsiteX960" fmla="*/ 1295157 w 5289931"/>
              <a:gd name="connsiteY960" fmla="*/ 1437456 h 1456118"/>
              <a:gd name="connsiteX961" fmla="*/ 1260075 w 5289931"/>
              <a:gd name="connsiteY961" fmla="*/ 1425581 h 1456118"/>
              <a:gd name="connsiteX962" fmla="*/ 1250505 w 5289931"/>
              <a:gd name="connsiteY962" fmla="*/ 1425581 h 1456118"/>
              <a:gd name="connsiteX963" fmla="*/ 1250505 w 5289931"/>
              <a:gd name="connsiteY963" fmla="*/ 1437456 h 1456118"/>
              <a:gd name="connsiteX964" fmla="*/ 1183529 w 5289931"/>
              <a:gd name="connsiteY964" fmla="*/ 1437456 h 1456118"/>
              <a:gd name="connsiteX965" fmla="*/ 1170772 w 5289931"/>
              <a:gd name="connsiteY965" fmla="*/ 1430670 h 1456118"/>
              <a:gd name="connsiteX966" fmla="*/ 1151635 w 5289931"/>
              <a:gd name="connsiteY966" fmla="*/ 1437456 h 1456118"/>
              <a:gd name="connsiteX967" fmla="*/ 1119740 w 5289931"/>
              <a:gd name="connsiteY967" fmla="*/ 1437456 h 1456118"/>
              <a:gd name="connsiteX968" fmla="*/ 1062333 w 5289931"/>
              <a:gd name="connsiteY968" fmla="*/ 1418795 h 1456118"/>
              <a:gd name="connsiteX969" fmla="*/ 1049575 w 5289931"/>
              <a:gd name="connsiteY969" fmla="*/ 1437456 h 1456118"/>
              <a:gd name="connsiteX970" fmla="*/ 839078 w 5289931"/>
              <a:gd name="connsiteY970" fmla="*/ 1425581 h 1456118"/>
              <a:gd name="connsiteX971" fmla="*/ 829509 w 5289931"/>
              <a:gd name="connsiteY971" fmla="*/ 1430670 h 1456118"/>
              <a:gd name="connsiteX972" fmla="*/ 475490 w 5289931"/>
              <a:gd name="connsiteY972" fmla="*/ 1335667 h 1456118"/>
              <a:gd name="connsiteX973" fmla="*/ 475490 w 5289931"/>
              <a:gd name="connsiteY973" fmla="*/ 1317005 h 1456118"/>
              <a:gd name="connsiteX974" fmla="*/ 488248 w 5289931"/>
              <a:gd name="connsiteY974" fmla="*/ 1310219 h 1456118"/>
              <a:gd name="connsiteX975" fmla="*/ 475490 w 5289931"/>
              <a:gd name="connsiteY975" fmla="*/ 1298344 h 1456118"/>
              <a:gd name="connsiteX976" fmla="*/ 539277 w 5289931"/>
              <a:gd name="connsiteY976" fmla="*/ 1196554 h 1456118"/>
              <a:gd name="connsiteX977" fmla="*/ 915622 w 5289931"/>
              <a:gd name="connsiteY977" fmla="*/ 1159231 h 1456118"/>
              <a:gd name="connsiteX978" fmla="*/ 915622 w 5289931"/>
              <a:gd name="connsiteY978" fmla="*/ 1166017 h 1456118"/>
              <a:gd name="connsiteX979" fmla="*/ 939644 w 5289931"/>
              <a:gd name="connsiteY979" fmla="*/ 1162683 h 1456118"/>
              <a:gd name="connsiteX980" fmla="*/ 933393 w 5289931"/>
              <a:gd name="connsiteY980" fmla="*/ 1152499 h 1456118"/>
              <a:gd name="connsiteX981" fmla="*/ 938925 w 5289931"/>
              <a:gd name="connsiteY981" fmla="*/ 1137419 h 1456118"/>
              <a:gd name="connsiteX982" fmla="*/ 932658 w 5289931"/>
              <a:gd name="connsiteY982" fmla="*/ 1137419 h 1456118"/>
              <a:gd name="connsiteX983" fmla="*/ 900765 w 5289931"/>
              <a:gd name="connsiteY983" fmla="*/ 1149294 h 1456118"/>
              <a:gd name="connsiteX984" fmla="*/ 891198 w 5289931"/>
              <a:gd name="connsiteY984" fmla="*/ 1149294 h 1456118"/>
              <a:gd name="connsiteX985" fmla="*/ 856116 w 5289931"/>
              <a:gd name="connsiteY985" fmla="*/ 1137419 h 1456118"/>
              <a:gd name="connsiteX986" fmla="*/ 846546 w 5289931"/>
              <a:gd name="connsiteY986" fmla="*/ 1137419 h 1456118"/>
              <a:gd name="connsiteX987" fmla="*/ 846546 w 5289931"/>
              <a:gd name="connsiteY987" fmla="*/ 1149294 h 1456118"/>
              <a:gd name="connsiteX988" fmla="*/ 779570 w 5289931"/>
              <a:gd name="connsiteY988" fmla="*/ 1149294 h 1456118"/>
              <a:gd name="connsiteX989" fmla="*/ 766813 w 5289931"/>
              <a:gd name="connsiteY989" fmla="*/ 1142508 h 1456118"/>
              <a:gd name="connsiteX990" fmla="*/ 747676 w 5289931"/>
              <a:gd name="connsiteY990" fmla="*/ 1149294 h 1456118"/>
              <a:gd name="connsiteX991" fmla="*/ 715781 w 5289931"/>
              <a:gd name="connsiteY991" fmla="*/ 1149294 h 1456118"/>
              <a:gd name="connsiteX992" fmla="*/ 658374 w 5289931"/>
              <a:gd name="connsiteY992" fmla="*/ 1130633 h 1456118"/>
              <a:gd name="connsiteX993" fmla="*/ 645616 w 5289931"/>
              <a:gd name="connsiteY993" fmla="*/ 1149294 h 1456118"/>
              <a:gd name="connsiteX994" fmla="*/ 435119 w 5289931"/>
              <a:gd name="connsiteY994" fmla="*/ 1137419 h 1456118"/>
              <a:gd name="connsiteX995" fmla="*/ 425550 w 5289931"/>
              <a:gd name="connsiteY995" fmla="*/ 1142508 h 1456118"/>
              <a:gd name="connsiteX996" fmla="*/ 71531 w 5289931"/>
              <a:gd name="connsiteY996" fmla="*/ 1047505 h 1456118"/>
              <a:gd name="connsiteX997" fmla="*/ 71531 w 5289931"/>
              <a:gd name="connsiteY997" fmla="*/ 1028843 h 1456118"/>
              <a:gd name="connsiteX998" fmla="*/ 84289 w 5289931"/>
              <a:gd name="connsiteY998" fmla="*/ 1022057 h 1456118"/>
              <a:gd name="connsiteX999" fmla="*/ 71531 w 5289931"/>
              <a:gd name="connsiteY999" fmla="*/ 1010182 h 1456118"/>
              <a:gd name="connsiteX1000" fmla="*/ 135318 w 5289931"/>
              <a:gd name="connsiteY1000" fmla="*/ 908392 h 1456118"/>
              <a:gd name="connsiteX1001" fmla="*/ 511663 w 5289931"/>
              <a:gd name="connsiteY1001" fmla="*/ 871069 h 1456118"/>
              <a:gd name="connsiteX1002" fmla="*/ 511663 w 5289931"/>
              <a:gd name="connsiteY1002" fmla="*/ 877855 h 1456118"/>
              <a:gd name="connsiteX1003" fmla="*/ 535685 w 5289931"/>
              <a:gd name="connsiteY1003" fmla="*/ 874521 h 1456118"/>
              <a:gd name="connsiteX1004" fmla="*/ 529434 w 5289931"/>
              <a:gd name="connsiteY1004" fmla="*/ 864337 h 1456118"/>
              <a:gd name="connsiteX1005" fmla="*/ 540597 w 5289931"/>
              <a:gd name="connsiteY1005" fmla="*/ 833907 h 1456118"/>
              <a:gd name="connsiteX1006" fmla="*/ 542196 w 5289931"/>
              <a:gd name="connsiteY1006" fmla="*/ 830793 h 1456118"/>
              <a:gd name="connsiteX1007" fmla="*/ 499639 w 5289931"/>
              <a:gd name="connsiteY1007" fmla="*/ 842465 h 1456118"/>
              <a:gd name="connsiteX1008" fmla="*/ 461367 w 5289931"/>
              <a:gd name="connsiteY1008" fmla="*/ 847131 h 1456118"/>
              <a:gd name="connsiteX1009" fmla="*/ 461367 w 5289931"/>
              <a:gd name="connsiteY1009" fmla="*/ 842040 h 1456118"/>
              <a:gd name="connsiteX1010" fmla="*/ 435852 w 5289931"/>
              <a:gd name="connsiteY1010" fmla="*/ 847131 h 1456118"/>
              <a:gd name="connsiteX1011" fmla="*/ 403959 w 5289931"/>
              <a:gd name="connsiteY1011" fmla="*/ 828469 h 1456118"/>
              <a:gd name="connsiteX1012" fmla="*/ 403959 w 5289931"/>
              <a:gd name="connsiteY1012" fmla="*/ 816594 h 1456118"/>
              <a:gd name="connsiteX1013" fmla="*/ 426283 w 5289931"/>
              <a:gd name="connsiteY1013" fmla="*/ 797932 h 1456118"/>
              <a:gd name="connsiteX1014" fmla="*/ 403959 w 5289931"/>
              <a:gd name="connsiteY1014" fmla="*/ 777575 h 1456118"/>
              <a:gd name="connsiteX1015" fmla="*/ 403959 w 5289931"/>
              <a:gd name="connsiteY1015" fmla="*/ 766293 h 1456118"/>
              <a:gd name="connsiteX1016" fmla="*/ 384088 w 5289931"/>
              <a:gd name="connsiteY1016" fmla="*/ 743833 h 1456118"/>
              <a:gd name="connsiteX1017" fmla="*/ 371331 w 5289931"/>
              <a:gd name="connsiteY1017" fmla="*/ 706508 h 1456118"/>
              <a:gd name="connsiteX1018" fmla="*/ 404820 w 5289931"/>
              <a:gd name="connsiteY1018" fmla="*/ 687000 h 1456118"/>
              <a:gd name="connsiteX1019" fmla="*/ 423710 w 5289931"/>
              <a:gd name="connsiteY1019" fmla="*/ 658972 h 1456118"/>
              <a:gd name="connsiteX1020" fmla="*/ 331238 w 5289931"/>
              <a:gd name="connsiteY1020" fmla="*/ 670013 h 1456118"/>
              <a:gd name="connsiteX1021" fmla="*/ 289774 w 5289931"/>
              <a:gd name="connsiteY1021" fmla="*/ 663227 h 1456118"/>
              <a:gd name="connsiteX1022" fmla="*/ 200474 w 5289931"/>
              <a:gd name="connsiteY1022" fmla="*/ 681889 h 1456118"/>
              <a:gd name="connsiteX1023" fmla="*/ 200474 w 5289931"/>
              <a:gd name="connsiteY1023" fmla="*/ 676800 h 1456118"/>
              <a:gd name="connsiteX1024" fmla="*/ 174959 w 5289931"/>
              <a:gd name="connsiteY1024" fmla="*/ 681889 h 1456118"/>
              <a:gd name="connsiteX1025" fmla="*/ 143064 w 5289931"/>
              <a:gd name="connsiteY1025" fmla="*/ 663227 h 1456118"/>
              <a:gd name="connsiteX1026" fmla="*/ 143064 w 5289931"/>
              <a:gd name="connsiteY1026" fmla="*/ 651352 h 1456118"/>
              <a:gd name="connsiteX1027" fmla="*/ 165389 w 5289931"/>
              <a:gd name="connsiteY1027" fmla="*/ 632692 h 1456118"/>
              <a:gd name="connsiteX1028" fmla="*/ 143064 w 5289931"/>
              <a:gd name="connsiteY1028" fmla="*/ 612334 h 1456118"/>
              <a:gd name="connsiteX1029" fmla="*/ 143064 w 5289931"/>
              <a:gd name="connsiteY1029" fmla="*/ 568224 h 1456118"/>
              <a:gd name="connsiteX1030" fmla="*/ 165389 w 5289931"/>
              <a:gd name="connsiteY1030" fmla="*/ 568224 h 1456118"/>
              <a:gd name="connsiteX1031" fmla="*/ 157180 w 5289931"/>
              <a:gd name="connsiteY1031" fmla="*/ 542019 h 1456118"/>
              <a:gd name="connsiteX1032" fmla="*/ 146710 w 5289931"/>
              <a:gd name="connsiteY1032" fmla="*/ 540307 h 1456118"/>
              <a:gd name="connsiteX1033" fmla="*/ 57408 w 5289931"/>
              <a:gd name="connsiteY1033" fmla="*/ 558969 h 1456118"/>
              <a:gd name="connsiteX1034" fmla="*/ 57408 w 5289931"/>
              <a:gd name="connsiteY1034" fmla="*/ 553878 h 1456118"/>
              <a:gd name="connsiteX1035" fmla="*/ 31893 w 5289931"/>
              <a:gd name="connsiteY1035" fmla="*/ 558969 h 1456118"/>
              <a:gd name="connsiteX1036" fmla="*/ 0 w 5289931"/>
              <a:gd name="connsiteY1036" fmla="*/ 540307 h 1456118"/>
              <a:gd name="connsiteX1037" fmla="*/ 0 w 5289931"/>
              <a:gd name="connsiteY1037" fmla="*/ 528432 h 1456118"/>
              <a:gd name="connsiteX1038" fmla="*/ 22324 w 5289931"/>
              <a:gd name="connsiteY1038" fmla="*/ 509770 h 1456118"/>
              <a:gd name="connsiteX1039" fmla="*/ 0 w 5289931"/>
              <a:gd name="connsiteY1039" fmla="*/ 489413 h 1456118"/>
              <a:gd name="connsiteX1040" fmla="*/ 0 w 5289931"/>
              <a:gd name="connsiteY1040" fmla="*/ 445303 h 1456118"/>
              <a:gd name="connsiteX1041" fmla="*/ 22324 w 5289931"/>
              <a:gd name="connsiteY1041" fmla="*/ 445303 h 1456118"/>
              <a:gd name="connsiteX1042" fmla="*/ 12757 w 5289931"/>
              <a:gd name="connsiteY1042" fmla="*/ 414767 h 1456118"/>
              <a:gd name="connsiteX1043" fmla="*/ 44651 w 5289931"/>
              <a:gd name="connsiteY1043" fmla="*/ 394408 h 1456118"/>
              <a:gd name="connsiteX1044" fmla="*/ 89303 w 5289931"/>
              <a:gd name="connsiteY1044" fmla="*/ 394408 h 1456118"/>
              <a:gd name="connsiteX1045" fmla="*/ 188173 w 5289931"/>
              <a:gd name="connsiteY1045" fmla="*/ 389319 h 1456118"/>
              <a:gd name="connsiteX1046" fmla="*/ 242392 w 5289931"/>
              <a:gd name="connsiteY1046" fmla="*/ 394408 h 1456118"/>
              <a:gd name="connsiteX1047" fmla="*/ 267907 w 5289931"/>
              <a:gd name="connsiteY1047" fmla="*/ 389319 h 1456118"/>
              <a:gd name="connsiteX1048" fmla="*/ 287042 w 5289931"/>
              <a:gd name="connsiteY1048" fmla="*/ 394408 h 1456118"/>
              <a:gd name="connsiteX1049" fmla="*/ 312557 w 5289931"/>
              <a:gd name="connsiteY1049" fmla="*/ 389319 h 1456118"/>
              <a:gd name="connsiteX1050" fmla="*/ 465648 w 5289931"/>
              <a:gd name="connsiteY1050" fmla="*/ 407981 h 1456118"/>
              <a:gd name="connsiteX1051" fmla="*/ 478404 w 5289931"/>
              <a:gd name="connsiteY1051" fmla="*/ 407981 h 1456118"/>
              <a:gd name="connsiteX1052" fmla="*/ 478404 w 5289931"/>
              <a:gd name="connsiteY1052" fmla="*/ 389319 h 1456118"/>
              <a:gd name="connsiteX1053" fmla="*/ 510297 w 5289931"/>
              <a:gd name="connsiteY1053" fmla="*/ 394410 h 1456118"/>
              <a:gd name="connsiteX1054" fmla="*/ 695280 w 5289931"/>
              <a:gd name="connsiteY1054" fmla="*/ 389319 h 1456118"/>
              <a:gd name="connsiteX1055" fmla="*/ 739932 w 5289931"/>
              <a:gd name="connsiteY1055" fmla="*/ 394410 h 1456118"/>
              <a:gd name="connsiteX1056" fmla="*/ 765447 w 5289931"/>
              <a:gd name="connsiteY1056" fmla="*/ 389319 h 1456118"/>
              <a:gd name="connsiteX1057" fmla="*/ 819666 w 5289931"/>
              <a:gd name="connsiteY1057" fmla="*/ 407981 h 1456118"/>
              <a:gd name="connsiteX1058" fmla="*/ 861127 w 5289931"/>
              <a:gd name="connsiteY1058" fmla="*/ 407981 h 1456118"/>
              <a:gd name="connsiteX1059" fmla="*/ 865732 w 5289931"/>
              <a:gd name="connsiteY1059" fmla="*/ 397876 h 1456118"/>
              <a:gd name="connsiteX1060" fmla="*/ 864919 w 5289931"/>
              <a:gd name="connsiteY1060" fmla="*/ 397774 h 1456118"/>
              <a:gd name="connsiteX1061" fmla="*/ 826646 w 5289931"/>
              <a:gd name="connsiteY1061" fmla="*/ 354514 h 1456118"/>
              <a:gd name="connsiteX1062" fmla="*/ 813889 w 5289931"/>
              <a:gd name="connsiteY1062" fmla="*/ 317189 h 1456118"/>
              <a:gd name="connsiteX1063" fmla="*/ 847378 w 5289931"/>
              <a:gd name="connsiteY1063" fmla="*/ 297681 h 1456118"/>
              <a:gd name="connsiteX1064" fmla="*/ 866268 w 5289931"/>
              <a:gd name="connsiteY1064" fmla="*/ 269653 h 1456118"/>
              <a:gd name="connsiteX1065" fmla="*/ 773796 w 5289931"/>
              <a:gd name="connsiteY1065" fmla="*/ 280694 h 1456118"/>
              <a:gd name="connsiteX1066" fmla="*/ 732332 w 5289931"/>
              <a:gd name="connsiteY1066" fmla="*/ 273908 h 1456118"/>
              <a:gd name="connsiteX1067" fmla="*/ 643032 w 5289931"/>
              <a:gd name="connsiteY1067" fmla="*/ 292570 h 1456118"/>
              <a:gd name="connsiteX1068" fmla="*/ 643032 w 5289931"/>
              <a:gd name="connsiteY1068" fmla="*/ 287481 h 1456118"/>
              <a:gd name="connsiteX1069" fmla="*/ 617517 w 5289931"/>
              <a:gd name="connsiteY1069" fmla="*/ 292570 h 1456118"/>
              <a:gd name="connsiteX1070" fmla="*/ 585622 w 5289931"/>
              <a:gd name="connsiteY1070" fmla="*/ 273908 h 1456118"/>
              <a:gd name="connsiteX1071" fmla="*/ 585622 w 5289931"/>
              <a:gd name="connsiteY1071" fmla="*/ 262033 h 1456118"/>
              <a:gd name="connsiteX1072" fmla="*/ 607947 w 5289931"/>
              <a:gd name="connsiteY1072" fmla="*/ 243373 h 1456118"/>
              <a:gd name="connsiteX1073" fmla="*/ 585622 w 5289931"/>
              <a:gd name="connsiteY1073" fmla="*/ 223015 h 1456118"/>
              <a:gd name="connsiteX1074" fmla="*/ 585622 w 5289931"/>
              <a:gd name="connsiteY1074" fmla="*/ 178905 h 1456118"/>
              <a:gd name="connsiteX1075" fmla="*/ 607947 w 5289931"/>
              <a:gd name="connsiteY1075" fmla="*/ 178905 h 1456118"/>
              <a:gd name="connsiteX1076" fmla="*/ 599738 w 5289931"/>
              <a:gd name="connsiteY1076" fmla="*/ 152700 h 1456118"/>
              <a:gd name="connsiteX1077" fmla="*/ 589268 w 5289931"/>
              <a:gd name="connsiteY1077" fmla="*/ 150988 h 1456118"/>
              <a:gd name="connsiteX1078" fmla="*/ 499966 w 5289931"/>
              <a:gd name="connsiteY1078" fmla="*/ 169650 h 1456118"/>
              <a:gd name="connsiteX1079" fmla="*/ 499966 w 5289931"/>
              <a:gd name="connsiteY1079" fmla="*/ 164559 h 1456118"/>
              <a:gd name="connsiteX1080" fmla="*/ 474451 w 5289931"/>
              <a:gd name="connsiteY1080" fmla="*/ 169650 h 1456118"/>
              <a:gd name="connsiteX1081" fmla="*/ 442558 w 5289931"/>
              <a:gd name="connsiteY1081" fmla="*/ 150988 h 1456118"/>
              <a:gd name="connsiteX1082" fmla="*/ 442558 w 5289931"/>
              <a:gd name="connsiteY1082" fmla="*/ 139113 h 1456118"/>
              <a:gd name="connsiteX1083" fmla="*/ 464883 w 5289931"/>
              <a:gd name="connsiteY1083" fmla="*/ 120451 h 1456118"/>
              <a:gd name="connsiteX1084" fmla="*/ 442558 w 5289931"/>
              <a:gd name="connsiteY1084" fmla="*/ 100094 h 1456118"/>
              <a:gd name="connsiteX1085" fmla="*/ 442558 w 5289931"/>
              <a:gd name="connsiteY1085" fmla="*/ 55984 h 1456118"/>
              <a:gd name="connsiteX1086" fmla="*/ 464883 w 5289931"/>
              <a:gd name="connsiteY1086" fmla="*/ 55984 h 1456118"/>
              <a:gd name="connsiteX1087" fmla="*/ 455316 w 5289931"/>
              <a:gd name="connsiteY1087" fmla="*/ 25448 h 1456118"/>
              <a:gd name="connsiteX1088" fmla="*/ 487209 w 5289931"/>
              <a:gd name="connsiteY1088" fmla="*/ 5089 h 1456118"/>
              <a:gd name="connsiteX1089" fmla="*/ 531861 w 5289931"/>
              <a:gd name="connsiteY1089" fmla="*/ 5089 h 1456118"/>
              <a:gd name="connsiteX1090" fmla="*/ 630731 w 5289931"/>
              <a:gd name="connsiteY1090" fmla="*/ 0 h 1456118"/>
              <a:gd name="connsiteX1091" fmla="*/ 684951 w 5289931"/>
              <a:gd name="connsiteY1091" fmla="*/ 5089 h 1456118"/>
              <a:gd name="connsiteX1092" fmla="*/ 710466 w 5289931"/>
              <a:gd name="connsiteY1092" fmla="*/ 0 h 1456118"/>
              <a:gd name="connsiteX1093" fmla="*/ 729600 w 5289931"/>
              <a:gd name="connsiteY1093" fmla="*/ 5089 h 1456118"/>
              <a:gd name="connsiteX1094" fmla="*/ 755115 w 5289931"/>
              <a:gd name="connsiteY1094" fmla="*/ 0 h 1456118"/>
              <a:gd name="connsiteX1095" fmla="*/ 908206 w 5289931"/>
              <a:gd name="connsiteY1095" fmla="*/ 18662 h 1456118"/>
              <a:gd name="connsiteX1096" fmla="*/ 920962 w 5289931"/>
              <a:gd name="connsiteY1096" fmla="*/ 18662 h 1456118"/>
              <a:gd name="connsiteX1097" fmla="*/ 920962 w 5289931"/>
              <a:gd name="connsiteY1097" fmla="*/ 0 h 1456118"/>
              <a:gd name="connsiteX1098" fmla="*/ 952855 w 5289931"/>
              <a:gd name="connsiteY1098" fmla="*/ 5091 h 1456118"/>
              <a:gd name="connsiteX1099" fmla="*/ 1137838 w 5289931"/>
              <a:gd name="connsiteY1099" fmla="*/ 0 h 1456118"/>
              <a:gd name="connsiteX1100" fmla="*/ 1182490 w 5289931"/>
              <a:gd name="connsiteY1100" fmla="*/ 5091 h 1456118"/>
              <a:gd name="connsiteX1101" fmla="*/ 1208006 w 5289931"/>
              <a:gd name="connsiteY1101" fmla="*/ 0 h 1456118"/>
              <a:gd name="connsiteX1102" fmla="*/ 1262225 w 5289931"/>
              <a:gd name="connsiteY1102" fmla="*/ 18662 h 1456118"/>
              <a:gd name="connsiteX1103" fmla="*/ 1303685 w 5289931"/>
              <a:gd name="connsiteY1103" fmla="*/ 18662 h 1456118"/>
              <a:gd name="connsiteX1104" fmla="*/ 1329200 w 5289931"/>
              <a:gd name="connsiteY1104" fmla="*/ 0 h 1456118"/>
              <a:gd name="connsiteX1105" fmla="*/ 1482290 w 5289931"/>
              <a:gd name="connsiteY1105" fmla="*/ 0 h 1456118"/>
              <a:gd name="connsiteX1106" fmla="*/ 1482290 w 5289931"/>
              <a:gd name="connsiteY1106" fmla="*/ 18662 h 1456118"/>
              <a:gd name="connsiteX1107" fmla="*/ 1495047 w 5289931"/>
              <a:gd name="connsiteY1107" fmla="*/ 18662 h 1456118"/>
              <a:gd name="connsiteX1108" fmla="*/ 1539698 w 5289931"/>
              <a:gd name="connsiteY1108" fmla="*/ 0 h 1456118"/>
              <a:gd name="connsiteX1109" fmla="*/ 1692787 w 5289931"/>
              <a:gd name="connsiteY1109" fmla="*/ 0 h 1456118"/>
              <a:gd name="connsiteX1110" fmla="*/ 1750197 w 5289931"/>
              <a:gd name="connsiteY1110" fmla="*/ 18662 h 1456118"/>
              <a:gd name="connsiteX1111" fmla="*/ 1769333 w 5289931"/>
              <a:gd name="connsiteY1111" fmla="*/ 18662 h 1456118"/>
              <a:gd name="connsiteX1112" fmla="*/ 1813985 w 5289931"/>
              <a:gd name="connsiteY1112" fmla="*/ 0 h 1456118"/>
              <a:gd name="connsiteX1113" fmla="*/ 1858635 w 5289931"/>
              <a:gd name="connsiteY1113" fmla="*/ 18662 h 1456118"/>
              <a:gd name="connsiteX1114" fmla="*/ 1903285 w 5289931"/>
              <a:gd name="connsiteY1114" fmla="*/ 0 h 1456118"/>
              <a:gd name="connsiteX1115" fmla="*/ 1925613 w 5289931"/>
              <a:gd name="connsiteY1115" fmla="*/ 5091 h 1456118"/>
              <a:gd name="connsiteX1116" fmla="*/ 1970262 w 5289931"/>
              <a:gd name="connsiteY1116" fmla="*/ 0 h 1456118"/>
              <a:gd name="connsiteX1117" fmla="*/ 1979832 w 5289931"/>
              <a:gd name="connsiteY1117" fmla="*/ 0 h 1456118"/>
              <a:gd name="connsiteX1118" fmla="*/ 1979832 w 5289931"/>
              <a:gd name="connsiteY1118" fmla="*/ 11877 h 1456118"/>
              <a:gd name="connsiteX1119" fmla="*/ 1960695 w 5289931"/>
              <a:gd name="connsiteY1119" fmla="*/ 5091 h 1456118"/>
              <a:gd name="connsiteX1120" fmla="*/ 1960695 w 5289931"/>
              <a:gd name="connsiteY1120" fmla="*/ 18662 h 1456118"/>
              <a:gd name="connsiteX1121" fmla="*/ 1992590 w 5289931"/>
              <a:gd name="connsiteY1121" fmla="*/ 25450 h 1456118"/>
              <a:gd name="connsiteX1122" fmla="*/ 2081890 w 5289931"/>
              <a:gd name="connsiteY1122" fmla="*/ 0 h 1456118"/>
              <a:gd name="connsiteX1123" fmla="*/ 2101027 w 5289931"/>
              <a:gd name="connsiteY1123" fmla="*/ 0 h 1456118"/>
              <a:gd name="connsiteX1124" fmla="*/ 2136109 w 5289931"/>
              <a:gd name="connsiteY1124" fmla="*/ 11877 h 1456118"/>
              <a:gd name="connsiteX1125" fmla="*/ 2158435 w 5289931"/>
              <a:gd name="connsiteY1125" fmla="*/ 0 h 1456118"/>
              <a:gd name="connsiteX1126" fmla="*/ 2171193 w 5289931"/>
              <a:gd name="connsiteY1126" fmla="*/ 11877 h 1456118"/>
              <a:gd name="connsiteX1127" fmla="*/ 2247737 w 5289931"/>
              <a:gd name="connsiteY1127" fmla="*/ 0 h 1456118"/>
              <a:gd name="connsiteX1128" fmla="*/ 2279630 w 5289931"/>
              <a:gd name="connsiteY1128" fmla="*/ 25450 h 1456118"/>
              <a:gd name="connsiteX1129" fmla="*/ 2346607 w 5289931"/>
              <a:gd name="connsiteY1129" fmla="*/ 0 h 1456118"/>
              <a:gd name="connsiteX1130" fmla="*/ 2413582 w 5289931"/>
              <a:gd name="connsiteY1130" fmla="*/ 5091 h 1456118"/>
              <a:gd name="connsiteX1131" fmla="*/ 2445477 w 5289931"/>
              <a:gd name="connsiteY1131" fmla="*/ 0 h 1456118"/>
              <a:gd name="connsiteX1132" fmla="*/ 2467805 w 5289931"/>
              <a:gd name="connsiteY1132" fmla="*/ 25450 h 1456118"/>
              <a:gd name="connsiteX1133" fmla="*/ 2480562 w 5289931"/>
              <a:gd name="connsiteY1133" fmla="*/ 25450 h 1456118"/>
              <a:gd name="connsiteX1134" fmla="*/ 2522023 w 5289931"/>
              <a:gd name="connsiteY1134" fmla="*/ 5091 h 1456118"/>
              <a:gd name="connsiteX1135" fmla="*/ 2544347 w 5289931"/>
              <a:gd name="connsiteY1135" fmla="*/ 5091 h 1456118"/>
              <a:gd name="connsiteX1136" fmla="*/ 2544347 w 5289931"/>
              <a:gd name="connsiteY1136" fmla="*/ 18662 h 1456118"/>
              <a:gd name="connsiteX1137" fmla="*/ 2566675 w 5289931"/>
              <a:gd name="connsiteY1137" fmla="*/ 11877 h 1456118"/>
              <a:gd name="connsiteX1138" fmla="*/ 2611324 w 5289931"/>
              <a:gd name="connsiteY1138" fmla="*/ 18662 h 1456118"/>
              <a:gd name="connsiteX1139" fmla="*/ 2668733 w 5289931"/>
              <a:gd name="connsiteY1139" fmla="*/ 11877 h 1456118"/>
              <a:gd name="connsiteX1140" fmla="*/ 2668733 w 5289931"/>
              <a:gd name="connsiteY1140" fmla="*/ 18662 h 1456118"/>
              <a:gd name="connsiteX1141" fmla="*/ 2691057 w 5289931"/>
              <a:gd name="connsiteY1141" fmla="*/ 11877 h 1456118"/>
              <a:gd name="connsiteX1142" fmla="*/ 2710194 w 5289931"/>
              <a:gd name="connsiteY1142" fmla="*/ 25450 h 1456118"/>
              <a:gd name="connsiteX1143" fmla="*/ 2745278 w 5289931"/>
              <a:gd name="connsiteY1143" fmla="*/ 0 h 1456118"/>
              <a:gd name="connsiteX1144" fmla="*/ 2789927 w 5289931"/>
              <a:gd name="connsiteY1144" fmla="*/ 0 h 1456118"/>
              <a:gd name="connsiteX1145" fmla="*/ 2812255 w 5289931"/>
              <a:gd name="connsiteY1145" fmla="*/ 25450 h 1456118"/>
              <a:gd name="connsiteX1146" fmla="*/ 2821822 w 5289931"/>
              <a:gd name="connsiteY1146" fmla="*/ 25450 h 1456118"/>
              <a:gd name="connsiteX1147" fmla="*/ 2844150 w 5289931"/>
              <a:gd name="connsiteY1147" fmla="*/ 5091 h 1456118"/>
              <a:gd name="connsiteX1148" fmla="*/ 2920692 w 5289931"/>
              <a:gd name="connsiteY1148" fmla="*/ 5091 h 1456118"/>
              <a:gd name="connsiteX1149" fmla="*/ 2920692 w 5289931"/>
              <a:gd name="connsiteY1149" fmla="*/ 18662 h 1456118"/>
              <a:gd name="connsiteX1150" fmla="*/ 2856907 w 5289931"/>
              <a:gd name="connsiteY1150" fmla="*/ 44110 h 1456118"/>
              <a:gd name="connsiteX1151" fmla="*/ 2789927 w 5289931"/>
              <a:gd name="connsiteY1151" fmla="*/ 30537 h 1456118"/>
              <a:gd name="connsiteX1152" fmla="*/ 2789927 w 5289931"/>
              <a:gd name="connsiteY1152" fmla="*/ 55985 h 1456118"/>
              <a:gd name="connsiteX1153" fmla="*/ 2799497 w 5289931"/>
              <a:gd name="connsiteY1153" fmla="*/ 55985 h 1456118"/>
              <a:gd name="connsiteX1154" fmla="*/ 2844150 w 5289931"/>
              <a:gd name="connsiteY1154" fmla="*/ 49199 h 1456118"/>
              <a:gd name="connsiteX1155" fmla="*/ 2866474 w 5289931"/>
              <a:gd name="connsiteY1155" fmla="*/ 55985 h 1456118"/>
              <a:gd name="connsiteX1156" fmla="*/ 2911125 w 5289931"/>
              <a:gd name="connsiteY1156" fmla="*/ 49199 h 1456118"/>
              <a:gd name="connsiteX1157" fmla="*/ 2920692 w 5289931"/>
              <a:gd name="connsiteY1157" fmla="*/ 55985 h 1456118"/>
              <a:gd name="connsiteX1158" fmla="*/ 2955777 w 5289931"/>
              <a:gd name="connsiteY1158" fmla="*/ 49199 h 1456118"/>
              <a:gd name="connsiteX1159" fmla="*/ 2955777 w 5289931"/>
              <a:gd name="connsiteY1159" fmla="*/ 44110 h 1456118"/>
              <a:gd name="connsiteX1160" fmla="*/ 2933449 w 5289931"/>
              <a:gd name="connsiteY1160" fmla="*/ 25450 h 1456118"/>
              <a:gd name="connsiteX1161" fmla="*/ 3000426 w 5289931"/>
              <a:gd name="connsiteY1161" fmla="*/ 5091 h 1456118"/>
              <a:gd name="connsiteX1162" fmla="*/ 3032320 w 5289931"/>
              <a:gd name="connsiteY1162" fmla="*/ 25450 h 1456118"/>
              <a:gd name="connsiteX1163" fmla="*/ 3032320 w 5289931"/>
              <a:gd name="connsiteY1163" fmla="*/ 30537 h 1456118"/>
              <a:gd name="connsiteX1164" fmla="*/ 3022753 w 5289931"/>
              <a:gd name="connsiteY1164" fmla="*/ 37324 h 1456118"/>
              <a:gd name="connsiteX1165" fmla="*/ 3032320 w 5289931"/>
              <a:gd name="connsiteY1165" fmla="*/ 55985 h 1456118"/>
              <a:gd name="connsiteX1166" fmla="*/ 3067402 w 5289931"/>
              <a:gd name="connsiteY1166" fmla="*/ 55985 h 1456118"/>
              <a:gd name="connsiteX1167" fmla="*/ 3067402 w 5289931"/>
              <a:gd name="connsiteY1167" fmla="*/ 49199 h 1456118"/>
              <a:gd name="connsiteX1168" fmla="*/ 3054644 w 5289931"/>
              <a:gd name="connsiteY1168" fmla="*/ 30537 h 1456118"/>
              <a:gd name="connsiteX1169" fmla="*/ 3086539 w 5289931"/>
              <a:gd name="connsiteY1169" fmla="*/ 11877 h 1456118"/>
              <a:gd name="connsiteX1170" fmla="*/ 3143947 w 5289931"/>
              <a:gd name="connsiteY1170" fmla="*/ 18662 h 1456118"/>
              <a:gd name="connsiteX1171" fmla="*/ 3153514 w 5289931"/>
              <a:gd name="connsiteY1171" fmla="*/ 5091 h 1456118"/>
              <a:gd name="connsiteX1172" fmla="*/ 3188600 w 5289931"/>
              <a:gd name="connsiteY1172" fmla="*/ 25450 h 1456118"/>
              <a:gd name="connsiteX1173" fmla="*/ 3242817 w 5289931"/>
              <a:gd name="connsiteY1173" fmla="*/ 25450 h 1456118"/>
              <a:gd name="connsiteX1174" fmla="*/ 3277900 w 5289931"/>
              <a:gd name="connsiteY1174" fmla="*/ 11877 h 1456118"/>
              <a:gd name="connsiteX1175" fmla="*/ 3287470 w 5289931"/>
              <a:gd name="connsiteY1175" fmla="*/ 11877 h 1456118"/>
              <a:gd name="connsiteX1176" fmla="*/ 3277900 w 5289931"/>
              <a:gd name="connsiteY1176" fmla="*/ 69558 h 1456118"/>
              <a:gd name="connsiteX1177" fmla="*/ 3332119 w 5289931"/>
              <a:gd name="connsiteY1177" fmla="*/ 49199 h 1456118"/>
              <a:gd name="connsiteX1178" fmla="*/ 3354447 w 5289931"/>
              <a:gd name="connsiteY1178" fmla="*/ 81432 h 1456118"/>
              <a:gd name="connsiteX1179" fmla="*/ 3430989 w 5289931"/>
              <a:gd name="connsiteY1179" fmla="*/ 44110 h 1456118"/>
              <a:gd name="connsiteX1180" fmla="*/ 3408664 w 5289931"/>
              <a:gd name="connsiteY1180" fmla="*/ 30537 h 1456118"/>
              <a:gd name="connsiteX1181" fmla="*/ 3408664 w 5289931"/>
              <a:gd name="connsiteY1181" fmla="*/ 25450 h 1456118"/>
              <a:gd name="connsiteX1182" fmla="*/ 3443747 w 5289931"/>
              <a:gd name="connsiteY1182" fmla="*/ 5091 h 1456118"/>
              <a:gd name="connsiteX1183" fmla="*/ 3453317 w 5289931"/>
              <a:gd name="connsiteY1183" fmla="*/ 5091 h 1456118"/>
              <a:gd name="connsiteX1184" fmla="*/ 3552187 w 5289931"/>
              <a:gd name="connsiteY1184" fmla="*/ 62770 h 1456118"/>
              <a:gd name="connsiteX1185" fmla="*/ 3584080 w 5289931"/>
              <a:gd name="connsiteY1185" fmla="*/ 62770 h 1456118"/>
              <a:gd name="connsiteX1186" fmla="*/ 3596838 w 5289931"/>
              <a:gd name="connsiteY1186" fmla="*/ 49199 h 1456118"/>
              <a:gd name="connsiteX1187" fmla="*/ 3564944 w 5289931"/>
              <a:gd name="connsiteY1187" fmla="*/ 30537 h 1456118"/>
              <a:gd name="connsiteX1188" fmla="*/ 3584080 w 5289931"/>
              <a:gd name="connsiteY1188" fmla="*/ 25450 h 1456118"/>
              <a:gd name="connsiteX1189" fmla="*/ 3619162 w 5289931"/>
              <a:gd name="connsiteY1189" fmla="*/ 25450 h 1456118"/>
              <a:gd name="connsiteX1190" fmla="*/ 3628729 w 5289931"/>
              <a:gd name="connsiteY1190" fmla="*/ 30537 h 1456118"/>
              <a:gd name="connsiteX1191" fmla="*/ 3654244 w 5289931"/>
              <a:gd name="connsiteY1191" fmla="*/ 25450 h 1456118"/>
              <a:gd name="connsiteX1192" fmla="*/ 3673382 w 5289931"/>
              <a:gd name="connsiteY1192" fmla="*/ 30537 h 1456118"/>
              <a:gd name="connsiteX1193" fmla="*/ 3708464 w 5289931"/>
              <a:gd name="connsiteY1193" fmla="*/ 5091 h 1456118"/>
              <a:gd name="connsiteX1194" fmla="*/ 3740357 w 5289931"/>
              <a:gd name="connsiteY1194" fmla="*/ 25450 h 1456118"/>
              <a:gd name="connsiteX1195" fmla="*/ 3794579 w 5289931"/>
              <a:gd name="connsiteY1195" fmla="*/ 25450 h 1456118"/>
              <a:gd name="connsiteX1196" fmla="*/ 3829662 w 5289931"/>
              <a:gd name="connsiteY1196" fmla="*/ 11877 h 1456118"/>
              <a:gd name="connsiteX1197" fmla="*/ 3839229 w 5289931"/>
              <a:gd name="connsiteY1197" fmla="*/ 44110 h 1456118"/>
              <a:gd name="connsiteX1198" fmla="*/ 3864744 w 5289931"/>
              <a:gd name="connsiteY1198" fmla="*/ 37324 h 1456118"/>
              <a:gd name="connsiteX1199" fmla="*/ 3851986 w 5289931"/>
              <a:gd name="connsiteY1199" fmla="*/ 25450 h 1456118"/>
              <a:gd name="connsiteX1200" fmla="*/ 3874312 w 5289931"/>
              <a:gd name="connsiteY1200" fmla="*/ 11877 h 1456118"/>
              <a:gd name="connsiteX1201" fmla="*/ 3883879 w 5289931"/>
              <a:gd name="connsiteY1201" fmla="*/ 11877 h 1456118"/>
              <a:gd name="connsiteX1202" fmla="*/ 3918962 w 5289931"/>
              <a:gd name="connsiteY1202" fmla="*/ 25450 h 1456118"/>
              <a:gd name="connsiteX1203" fmla="*/ 3941289 w 5289931"/>
              <a:gd name="connsiteY1203" fmla="*/ 18662 h 1456118"/>
              <a:gd name="connsiteX1204" fmla="*/ 3985938 w 5289931"/>
              <a:gd name="connsiteY1204" fmla="*/ 25450 h 1456118"/>
              <a:gd name="connsiteX1205" fmla="*/ 3995507 w 5289931"/>
              <a:gd name="connsiteY1205" fmla="*/ 18662 h 1456118"/>
              <a:gd name="connsiteX1206" fmla="*/ 4017832 w 5289931"/>
              <a:gd name="connsiteY1206" fmla="*/ 25450 h 1456118"/>
              <a:gd name="connsiteX1207" fmla="*/ 4049726 w 5289931"/>
              <a:gd name="connsiteY1207" fmla="*/ 11877 h 1456118"/>
              <a:gd name="connsiteX1208" fmla="*/ 4107136 w 5289931"/>
              <a:gd name="connsiteY1208" fmla="*/ 11877 h 1456118"/>
              <a:gd name="connsiteX1209" fmla="*/ 4126272 w 5289931"/>
              <a:gd name="connsiteY1209" fmla="*/ 18662 h 1456118"/>
              <a:gd name="connsiteX1210" fmla="*/ 4139029 w 5289931"/>
              <a:gd name="connsiteY1210" fmla="*/ 11877 h 1456118"/>
              <a:gd name="connsiteX1211" fmla="*/ 4151787 w 5289931"/>
              <a:gd name="connsiteY1211" fmla="*/ 30537 h 1456118"/>
              <a:gd name="connsiteX1212" fmla="*/ 4206006 w 5289931"/>
              <a:gd name="connsiteY1212" fmla="*/ 30537 h 1456118"/>
              <a:gd name="connsiteX1213" fmla="*/ 4215573 w 5289931"/>
              <a:gd name="connsiteY1213" fmla="*/ 37324 h 1456118"/>
              <a:gd name="connsiteX1214" fmla="*/ 4250657 w 5289931"/>
              <a:gd name="connsiteY1214" fmla="*/ 30537 h 1456118"/>
              <a:gd name="connsiteX1215" fmla="*/ 4241089 w 5289931"/>
              <a:gd name="connsiteY1215" fmla="*/ 18662 h 1456118"/>
              <a:gd name="connsiteX1216" fmla="*/ 4241089 w 5289931"/>
              <a:gd name="connsiteY1216" fmla="*/ 11877 h 1456118"/>
              <a:gd name="connsiteX1217" fmla="*/ 4260224 w 5289931"/>
              <a:gd name="connsiteY1217" fmla="*/ 30537 h 1456118"/>
              <a:gd name="connsiteX1218" fmla="*/ 4285739 w 5289931"/>
              <a:gd name="connsiteY1218" fmla="*/ 30537 h 1456118"/>
              <a:gd name="connsiteX1219" fmla="*/ 4317634 w 5289931"/>
              <a:gd name="connsiteY1219" fmla="*/ 18662 h 1456118"/>
              <a:gd name="connsiteX1220" fmla="*/ 4327201 w 5289931"/>
              <a:gd name="connsiteY1220" fmla="*/ 18662 h 1456118"/>
              <a:gd name="connsiteX1221" fmla="*/ 4362283 w 5289931"/>
              <a:gd name="connsiteY1221" fmla="*/ 30537 h 1456118"/>
              <a:gd name="connsiteX1222" fmla="*/ 4371852 w 5289931"/>
              <a:gd name="connsiteY1222" fmla="*/ 30537 h 1456118"/>
              <a:gd name="connsiteX1223" fmla="*/ 4371852 w 5289931"/>
              <a:gd name="connsiteY1223" fmla="*/ 18662 h 1456118"/>
              <a:gd name="connsiteX1224" fmla="*/ 4438829 w 5289931"/>
              <a:gd name="connsiteY1224" fmla="*/ 18662 h 1456118"/>
              <a:gd name="connsiteX1225" fmla="*/ 4451586 w 5289931"/>
              <a:gd name="connsiteY1225" fmla="*/ 25450 h 1456118"/>
              <a:gd name="connsiteX1226" fmla="*/ 4470722 w 5289931"/>
              <a:gd name="connsiteY1226" fmla="*/ 18662 h 1456118"/>
              <a:gd name="connsiteX1227" fmla="*/ 4502617 w 5289931"/>
              <a:gd name="connsiteY1227" fmla="*/ 18662 h 1456118"/>
              <a:gd name="connsiteX1228" fmla="*/ 4560024 w 5289931"/>
              <a:gd name="connsiteY1228" fmla="*/ 37324 h 1456118"/>
              <a:gd name="connsiteX1229" fmla="*/ 4572781 w 5289931"/>
              <a:gd name="connsiteY1229" fmla="*/ 18662 h 1456118"/>
              <a:gd name="connsiteX1230" fmla="*/ 4783279 w 5289931"/>
              <a:gd name="connsiteY1230" fmla="*/ 30537 h 1456118"/>
              <a:gd name="connsiteX1231" fmla="*/ 4792849 w 5289931"/>
              <a:gd name="connsiteY1231" fmla="*/ 25450 h 1456118"/>
              <a:gd name="connsiteX1232" fmla="*/ 5146866 w 5289931"/>
              <a:gd name="connsiteY1232" fmla="*/ 120453 h 1456118"/>
              <a:gd name="connsiteX1233" fmla="*/ 5146866 w 5289931"/>
              <a:gd name="connsiteY1233" fmla="*/ 139113 h 1456118"/>
              <a:gd name="connsiteX1234" fmla="*/ 5134109 w 5289931"/>
              <a:gd name="connsiteY1234" fmla="*/ 145899 h 1456118"/>
              <a:gd name="connsiteX1235" fmla="*/ 5146866 w 5289931"/>
              <a:gd name="connsiteY1235" fmla="*/ 157774 h 1456118"/>
              <a:gd name="connsiteX1236" fmla="*/ 5136620 w 5289931"/>
              <a:gd name="connsiteY1236" fmla="*/ 175941 h 1456118"/>
              <a:gd name="connsiteX1237" fmla="*/ 5201426 w 5289931"/>
              <a:gd name="connsiteY1237" fmla="*/ 184844 h 1456118"/>
              <a:gd name="connsiteX1238" fmla="*/ 5289931 w 5289931"/>
              <a:gd name="connsiteY1238" fmla="*/ 243373 h 1456118"/>
              <a:gd name="connsiteX1239" fmla="*/ 5289931 w 5289931"/>
              <a:gd name="connsiteY1239" fmla="*/ 262034 h 1456118"/>
              <a:gd name="connsiteX1240" fmla="*/ 5277173 w 5289931"/>
              <a:gd name="connsiteY1240" fmla="*/ 268819 h 1456118"/>
              <a:gd name="connsiteX1241" fmla="*/ 5289931 w 5289931"/>
              <a:gd name="connsiteY1241" fmla="*/ 280694 h 1456118"/>
              <a:gd name="connsiteX1242" fmla="*/ 5226146 w 5289931"/>
              <a:gd name="connsiteY1242" fmla="*/ 382485 h 1456118"/>
              <a:gd name="connsiteX1243" fmla="*/ 4849802 w 5289931"/>
              <a:gd name="connsiteY1243" fmla="*/ 419807 h 1456118"/>
              <a:gd name="connsiteX1244" fmla="*/ 4849802 w 5289931"/>
              <a:gd name="connsiteY1244" fmla="*/ 413022 h 1456118"/>
              <a:gd name="connsiteX1245" fmla="*/ 4827256 w 5289931"/>
              <a:gd name="connsiteY1245" fmla="*/ 416151 h 1456118"/>
              <a:gd name="connsiteX1246" fmla="*/ 4834310 w 5289931"/>
              <a:gd name="connsiteY1246" fmla="*/ 424123 h 1456118"/>
              <a:gd name="connsiteX1247" fmla="*/ 4847067 w 5289931"/>
              <a:gd name="connsiteY1247" fmla="*/ 461448 h 1456118"/>
              <a:gd name="connsiteX1248" fmla="*/ 4813580 w 5289931"/>
              <a:gd name="connsiteY1248" fmla="*/ 480956 h 1456118"/>
              <a:gd name="connsiteX1249" fmla="*/ 4807913 w 5289931"/>
              <a:gd name="connsiteY1249" fmla="*/ 489365 h 1456118"/>
              <a:gd name="connsiteX1250" fmla="*/ 4824286 w 5289931"/>
              <a:gd name="connsiteY1250" fmla="*/ 489365 h 1456118"/>
              <a:gd name="connsiteX1251" fmla="*/ 4977374 w 5289931"/>
              <a:gd name="connsiteY1251" fmla="*/ 547044 h 1456118"/>
              <a:gd name="connsiteX1252" fmla="*/ 4990131 w 5289931"/>
              <a:gd name="connsiteY1252" fmla="*/ 584368 h 1456118"/>
              <a:gd name="connsiteX1253" fmla="*/ 4956644 w 5289931"/>
              <a:gd name="connsiteY1253" fmla="*/ 603876 h 1456118"/>
              <a:gd name="connsiteX1254" fmla="*/ 4937753 w 5289931"/>
              <a:gd name="connsiteY1254" fmla="*/ 631905 h 1456118"/>
              <a:gd name="connsiteX1255" fmla="*/ 5030225 w 5289931"/>
              <a:gd name="connsiteY1255" fmla="*/ 620864 h 1456118"/>
              <a:gd name="connsiteX1256" fmla="*/ 5071688 w 5289931"/>
              <a:gd name="connsiteY1256" fmla="*/ 627649 h 1456118"/>
              <a:gd name="connsiteX1257" fmla="*/ 5160989 w 5289931"/>
              <a:gd name="connsiteY1257" fmla="*/ 608987 h 1456118"/>
              <a:gd name="connsiteX1258" fmla="*/ 5160989 w 5289931"/>
              <a:gd name="connsiteY1258" fmla="*/ 614078 h 1456118"/>
              <a:gd name="connsiteX1259" fmla="*/ 5186504 w 5289931"/>
              <a:gd name="connsiteY1259" fmla="*/ 608987 h 1456118"/>
              <a:gd name="connsiteX1260" fmla="*/ 5218398 w 5289931"/>
              <a:gd name="connsiteY1260" fmla="*/ 627649 h 1456118"/>
              <a:gd name="connsiteX1261" fmla="*/ 5218398 w 5289931"/>
              <a:gd name="connsiteY1261" fmla="*/ 639524 h 1456118"/>
              <a:gd name="connsiteX1262" fmla="*/ 5196073 w 5289931"/>
              <a:gd name="connsiteY1262" fmla="*/ 658186 h 1456118"/>
              <a:gd name="connsiteX1263" fmla="*/ 5218398 w 5289931"/>
              <a:gd name="connsiteY1263" fmla="*/ 678543 h 1456118"/>
              <a:gd name="connsiteX1264" fmla="*/ 5218398 w 5289931"/>
              <a:gd name="connsiteY1264" fmla="*/ 722653 h 1456118"/>
              <a:gd name="connsiteX1265" fmla="*/ 5196073 w 5289931"/>
              <a:gd name="connsiteY1265" fmla="*/ 722653 h 1456118"/>
              <a:gd name="connsiteX1266" fmla="*/ 5205641 w 5289931"/>
              <a:gd name="connsiteY1266" fmla="*/ 753189 h 1456118"/>
              <a:gd name="connsiteX1267" fmla="*/ 5173747 w 5289931"/>
              <a:gd name="connsiteY1267" fmla="*/ 773548 h 1456118"/>
              <a:gd name="connsiteX1268" fmla="*/ 5129095 w 5289931"/>
              <a:gd name="connsiteY1268" fmla="*/ 773548 h 1456118"/>
              <a:gd name="connsiteX1269" fmla="*/ 5092711 w 5289931"/>
              <a:gd name="connsiteY1269" fmla="*/ 775421 h 1456118"/>
              <a:gd name="connsiteX1270" fmla="*/ 5108267 w 5289931"/>
              <a:gd name="connsiteY1270" fmla="*/ 797934 h 1456118"/>
              <a:gd name="connsiteX1271" fmla="*/ 5108267 w 5289931"/>
              <a:gd name="connsiteY1271" fmla="*/ 816594 h 1456118"/>
              <a:gd name="connsiteX1272" fmla="*/ 5095510 w 5289931"/>
              <a:gd name="connsiteY1272" fmla="*/ 823380 h 1456118"/>
              <a:gd name="connsiteX1273" fmla="*/ 5108267 w 5289931"/>
              <a:gd name="connsiteY1273" fmla="*/ 835255 h 1456118"/>
              <a:gd name="connsiteX1274" fmla="*/ 5098021 w 5289931"/>
              <a:gd name="connsiteY1274" fmla="*/ 853422 h 1456118"/>
              <a:gd name="connsiteX1275" fmla="*/ 5162827 w 5289931"/>
              <a:gd name="connsiteY1275" fmla="*/ 862325 h 1456118"/>
              <a:gd name="connsiteX1276" fmla="*/ 5251332 w 5289931"/>
              <a:gd name="connsiteY1276" fmla="*/ 920854 h 1456118"/>
              <a:gd name="connsiteX1277" fmla="*/ 5251332 w 5289931"/>
              <a:gd name="connsiteY1277" fmla="*/ 939515 h 1456118"/>
              <a:gd name="connsiteX1278" fmla="*/ 5238574 w 5289931"/>
              <a:gd name="connsiteY1278" fmla="*/ 946300 h 1456118"/>
              <a:gd name="connsiteX1279" fmla="*/ 5251332 w 5289931"/>
              <a:gd name="connsiteY1279" fmla="*/ 958175 h 1456118"/>
              <a:gd name="connsiteX1280" fmla="*/ 5187547 w 5289931"/>
              <a:gd name="connsiteY1280" fmla="*/ 1059966 h 1456118"/>
              <a:gd name="connsiteX1281" fmla="*/ 4811203 w 5289931"/>
              <a:gd name="connsiteY1281" fmla="*/ 1097288 h 1456118"/>
              <a:gd name="connsiteX1282" fmla="*/ 4811203 w 5289931"/>
              <a:gd name="connsiteY1282" fmla="*/ 1090503 h 1456118"/>
              <a:gd name="connsiteX1283" fmla="*/ 4788657 w 5289931"/>
              <a:gd name="connsiteY1283" fmla="*/ 1093632 h 1456118"/>
              <a:gd name="connsiteX1284" fmla="*/ 4795711 w 5289931"/>
              <a:gd name="connsiteY1284" fmla="*/ 1101604 h 1456118"/>
              <a:gd name="connsiteX1285" fmla="*/ 4808468 w 5289931"/>
              <a:gd name="connsiteY1285" fmla="*/ 1138929 h 1456118"/>
              <a:gd name="connsiteX1286" fmla="*/ 4774981 w 5289931"/>
              <a:gd name="connsiteY1286" fmla="*/ 1158437 h 1456118"/>
              <a:gd name="connsiteX1287" fmla="*/ 4769314 w 5289931"/>
              <a:gd name="connsiteY1287" fmla="*/ 1166846 h 1456118"/>
              <a:gd name="connsiteX1288" fmla="*/ 4785687 w 5289931"/>
              <a:gd name="connsiteY1288" fmla="*/ 1166846 h 1456118"/>
              <a:gd name="connsiteX1289" fmla="*/ 4938775 w 5289931"/>
              <a:gd name="connsiteY1289" fmla="*/ 1224525 h 1456118"/>
              <a:gd name="connsiteX1290" fmla="*/ 4951533 w 5289931"/>
              <a:gd name="connsiteY1290" fmla="*/ 1261849 h 1456118"/>
              <a:gd name="connsiteX1291" fmla="*/ 4918045 w 5289931"/>
              <a:gd name="connsiteY1291" fmla="*/ 1281357 h 1456118"/>
              <a:gd name="connsiteX1292" fmla="*/ 4899154 w 5289931"/>
              <a:gd name="connsiteY1292" fmla="*/ 1309386 h 1456118"/>
              <a:gd name="connsiteX1293" fmla="*/ 4991625 w 5289931"/>
              <a:gd name="connsiteY1293" fmla="*/ 1298345 h 1456118"/>
              <a:gd name="connsiteX1294" fmla="*/ 5033089 w 5289931"/>
              <a:gd name="connsiteY1294" fmla="*/ 1305130 h 1456118"/>
              <a:gd name="connsiteX1295" fmla="*/ 5122390 w 5289931"/>
              <a:gd name="connsiteY1295" fmla="*/ 1286468 h 1456118"/>
              <a:gd name="connsiteX1296" fmla="*/ 5122390 w 5289931"/>
              <a:gd name="connsiteY1296" fmla="*/ 1291559 h 1456118"/>
              <a:gd name="connsiteX1297" fmla="*/ 5147905 w 5289931"/>
              <a:gd name="connsiteY1297" fmla="*/ 1286468 h 1456118"/>
              <a:gd name="connsiteX1298" fmla="*/ 5179799 w 5289931"/>
              <a:gd name="connsiteY1298" fmla="*/ 1305130 h 1456118"/>
              <a:gd name="connsiteX1299" fmla="*/ 5179799 w 5289931"/>
              <a:gd name="connsiteY1299" fmla="*/ 1317005 h 1456118"/>
              <a:gd name="connsiteX1300" fmla="*/ 5157474 w 5289931"/>
              <a:gd name="connsiteY1300" fmla="*/ 1335667 h 1456118"/>
              <a:gd name="connsiteX1301" fmla="*/ 5179799 w 5289931"/>
              <a:gd name="connsiteY1301" fmla="*/ 1356024 h 1456118"/>
              <a:gd name="connsiteX1302" fmla="*/ 5179799 w 5289931"/>
              <a:gd name="connsiteY1302" fmla="*/ 1400134 h 1456118"/>
              <a:gd name="connsiteX1303" fmla="*/ 5157474 w 5289931"/>
              <a:gd name="connsiteY1303" fmla="*/ 1400134 h 1456118"/>
              <a:gd name="connsiteX1304" fmla="*/ 5167041 w 5289931"/>
              <a:gd name="connsiteY1304" fmla="*/ 1430670 h 1456118"/>
              <a:gd name="connsiteX1305" fmla="*/ 5135148 w 5289931"/>
              <a:gd name="connsiteY1305" fmla="*/ 1451029 h 1456118"/>
              <a:gd name="connsiteX1306" fmla="*/ 5090496 w 5289931"/>
              <a:gd name="connsiteY1306" fmla="*/ 1451029 h 1456118"/>
              <a:gd name="connsiteX1307" fmla="*/ 4991625 w 5289931"/>
              <a:gd name="connsiteY1307" fmla="*/ 1456118 h 145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Lst>
            <a:rect l="l" t="t" r="r" b="b"/>
            <a:pathLst>
              <a:path w="5289931" h="1456118">
                <a:moveTo>
                  <a:pt x="1042158" y="18662"/>
                </a:moveTo>
                <a:lnTo>
                  <a:pt x="1042158" y="11876"/>
                </a:lnTo>
                <a:lnTo>
                  <a:pt x="1016643" y="11876"/>
                </a:lnTo>
                <a:lnTo>
                  <a:pt x="1016643" y="18662"/>
                </a:lnTo>
                <a:close/>
                <a:moveTo>
                  <a:pt x="4062484" y="30537"/>
                </a:moveTo>
                <a:lnTo>
                  <a:pt x="4062484" y="18662"/>
                </a:lnTo>
                <a:lnTo>
                  <a:pt x="4049726" y="18662"/>
                </a:lnTo>
                <a:lnTo>
                  <a:pt x="4049726" y="30537"/>
                </a:lnTo>
                <a:close/>
                <a:moveTo>
                  <a:pt x="2203088" y="37324"/>
                </a:moveTo>
                <a:lnTo>
                  <a:pt x="2203088" y="30537"/>
                </a:lnTo>
                <a:lnTo>
                  <a:pt x="2180760" y="30537"/>
                </a:lnTo>
                <a:lnTo>
                  <a:pt x="2180760" y="37324"/>
                </a:lnTo>
                <a:close/>
                <a:moveTo>
                  <a:pt x="3332119" y="44110"/>
                </a:moveTo>
                <a:lnTo>
                  <a:pt x="3319364" y="44110"/>
                </a:lnTo>
                <a:cubicBezTo>
                  <a:pt x="3304479" y="42978"/>
                  <a:pt x="3297037" y="38456"/>
                  <a:pt x="3297037" y="30537"/>
                </a:cubicBezTo>
                <a:cubicBezTo>
                  <a:pt x="3297037" y="24883"/>
                  <a:pt x="3319364" y="16399"/>
                  <a:pt x="3364014" y="5091"/>
                </a:cubicBezTo>
                <a:cubicBezTo>
                  <a:pt x="3378898" y="5091"/>
                  <a:pt x="3386340" y="9614"/>
                  <a:pt x="3386340" y="18662"/>
                </a:cubicBezTo>
                <a:lnTo>
                  <a:pt x="3408664" y="11877"/>
                </a:lnTo>
                <a:lnTo>
                  <a:pt x="3418235" y="11877"/>
                </a:lnTo>
                <a:cubicBezTo>
                  <a:pt x="3416106" y="20923"/>
                  <a:pt x="3409728" y="25450"/>
                  <a:pt x="3399097" y="25450"/>
                </a:cubicBezTo>
                <a:lnTo>
                  <a:pt x="3386340" y="25450"/>
                </a:lnTo>
                <a:lnTo>
                  <a:pt x="3364014" y="18662"/>
                </a:lnTo>
                <a:cubicBezTo>
                  <a:pt x="3342751" y="28842"/>
                  <a:pt x="3332119" y="37324"/>
                  <a:pt x="3332119" y="44110"/>
                </a:cubicBezTo>
                <a:close/>
                <a:moveTo>
                  <a:pt x="895449" y="49197"/>
                </a:moveTo>
                <a:cubicBezTo>
                  <a:pt x="912458" y="48067"/>
                  <a:pt x="920962" y="44110"/>
                  <a:pt x="920962" y="37322"/>
                </a:cubicBezTo>
                <a:lnTo>
                  <a:pt x="895449" y="37322"/>
                </a:lnTo>
                <a:close/>
                <a:moveTo>
                  <a:pt x="1042158" y="49199"/>
                </a:moveTo>
                <a:lnTo>
                  <a:pt x="1042158" y="44110"/>
                </a:lnTo>
                <a:lnTo>
                  <a:pt x="1016643" y="44110"/>
                </a:lnTo>
                <a:lnTo>
                  <a:pt x="1016643" y="49199"/>
                </a:lnTo>
                <a:close/>
                <a:moveTo>
                  <a:pt x="1284551" y="49199"/>
                </a:moveTo>
                <a:lnTo>
                  <a:pt x="1284551" y="44110"/>
                </a:lnTo>
                <a:lnTo>
                  <a:pt x="1262225" y="44110"/>
                </a:lnTo>
                <a:lnTo>
                  <a:pt x="1262225" y="49199"/>
                </a:lnTo>
                <a:close/>
                <a:moveTo>
                  <a:pt x="1979832" y="49199"/>
                </a:moveTo>
                <a:lnTo>
                  <a:pt x="1979832" y="37324"/>
                </a:lnTo>
                <a:lnTo>
                  <a:pt x="1947938" y="37324"/>
                </a:lnTo>
                <a:lnTo>
                  <a:pt x="1947938" y="49199"/>
                </a:lnTo>
                <a:close/>
                <a:moveTo>
                  <a:pt x="2145678" y="49199"/>
                </a:moveTo>
                <a:lnTo>
                  <a:pt x="2145678" y="37324"/>
                </a:lnTo>
                <a:lnTo>
                  <a:pt x="2126542" y="37324"/>
                </a:lnTo>
                <a:cubicBezTo>
                  <a:pt x="2126542" y="45240"/>
                  <a:pt x="2132920" y="49199"/>
                  <a:pt x="2145678" y="49199"/>
                </a:cubicBezTo>
                <a:close/>
                <a:moveTo>
                  <a:pt x="2324282" y="49199"/>
                </a:moveTo>
                <a:lnTo>
                  <a:pt x="2292388" y="30537"/>
                </a:lnTo>
                <a:cubicBezTo>
                  <a:pt x="2277507" y="35061"/>
                  <a:pt x="2265810" y="37324"/>
                  <a:pt x="2257306" y="37324"/>
                </a:cubicBezTo>
                <a:cubicBezTo>
                  <a:pt x="2257306" y="45240"/>
                  <a:pt x="2264749" y="49199"/>
                  <a:pt x="2279630" y="49199"/>
                </a:cubicBezTo>
                <a:cubicBezTo>
                  <a:pt x="2288136" y="49199"/>
                  <a:pt x="2292388" y="47503"/>
                  <a:pt x="2292388" y="44110"/>
                </a:cubicBezTo>
                <a:lnTo>
                  <a:pt x="2311525" y="49199"/>
                </a:lnTo>
                <a:close/>
                <a:moveTo>
                  <a:pt x="2378500" y="49199"/>
                </a:moveTo>
                <a:lnTo>
                  <a:pt x="2378500" y="30537"/>
                </a:lnTo>
                <a:lnTo>
                  <a:pt x="2368935" y="30537"/>
                </a:lnTo>
                <a:lnTo>
                  <a:pt x="2368935" y="49199"/>
                </a:lnTo>
                <a:close/>
                <a:moveTo>
                  <a:pt x="2589000" y="49199"/>
                </a:moveTo>
                <a:lnTo>
                  <a:pt x="2589000" y="30537"/>
                </a:lnTo>
                <a:lnTo>
                  <a:pt x="2579433" y="30537"/>
                </a:lnTo>
                <a:cubicBezTo>
                  <a:pt x="2579433" y="35061"/>
                  <a:pt x="2575178" y="41282"/>
                  <a:pt x="2566675" y="49199"/>
                </a:cubicBezTo>
                <a:close/>
                <a:moveTo>
                  <a:pt x="3143947" y="49199"/>
                </a:moveTo>
                <a:cubicBezTo>
                  <a:pt x="3158833" y="48069"/>
                  <a:pt x="3166272" y="44110"/>
                  <a:pt x="3166272" y="37324"/>
                </a:cubicBezTo>
                <a:lnTo>
                  <a:pt x="3131190" y="37324"/>
                </a:lnTo>
                <a:lnTo>
                  <a:pt x="3076972" y="44110"/>
                </a:lnTo>
                <a:lnTo>
                  <a:pt x="3076972" y="49199"/>
                </a:lnTo>
                <a:close/>
                <a:moveTo>
                  <a:pt x="1131460" y="55984"/>
                </a:moveTo>
                <a:lnTo>
                  <a:pt x="1131460" y="44110"/>
                </a:lnTo>
                <a:lnTo>
                  <a:pt x="1118702" y="44110"/>
                </a:lnTo>
                <a:lnTo>
                  <a:pt x="1118702" y="55984"/>
                </a:lnTo>
                <a:close/>
                <a:moveTo>
                  <a:pt x="1482290" y="55985"/>
                </a:moveTo>
                <a:cubicBezTo>
                  <a:pt x="1497174" y="54855"/>
                  <a:pt x="1504616" y="50895"/>
                  <a:pt x="1504616" y="44110"/>
                </a:cubicBezTo>
                <a:lnTo>
                  <a:pt x="1504616" y="37324"/>
                </a:lnTo>
                <a:lnTo>
                  <a:pt x="1495047" y="37324"/>
                </a:lnTo>
                <a:cubicBezTo>
                  <a:pt x="1482290" y="37324"/>
                  <a:pt x="1471659" y="43543"/>
                  <a:pt x="1463156" y="55985"/>
                </a:cubicBezTo>
                <a:close/>
                <a:moveTo>
                  <a:pt x="1670463" y="55985"/>
                </a:moveTo>
                <a:lnTo>
                  <a:pt x="1670463" y="37324"/>
                </a:lnTo>
                <a:lnTo>
                  <a:pt x="1629003" y="37324"/>
                </a:lnTo>
                <a:cubicBezTo>
                  <a:pt x="1635381" y="45240"/>
                  <a:pt x="1638570" y="51462"/>
                  <a:pt x="1638570" y="55985"/>
                </a:cubicBezTo>
                <a:close/>
                <a:moveTo>
                  <a:pt x="1724682" y="55985"/>
                </a:moveTo>
                <a:cubicBezTo>
                  <a:pt x="1724682" y="48069"/>
                  <a:pt x="1718303" y="44110"/>
                  <a:pt x="1705545" y="44110"/>
                </a:cubicBezTo>
                <a:lnTo>
                  <a:pt x="1705545" y="55985"/>
                </a:lnTo>
                <a:close/>
                <a:moveTo>
                  <a:pt x="1826743" y="55985"/>
                </a:moveTo>
                <a:lnTo>
                  <a:pt x="1826743" y="30537"/>
                </a:lnTo>
                <a:cubicBezTo>
                  <a:pt x="1813985" y="35061"/>
                  <a:pt x="1803351" y="37324"/>
                  <a:pt x="1794848" y="37324"/>
                </a:cubicBezTo>
                <a:cubicBezTo>
                  <a:pt x="1801228" y="45240"/>
                  <a:pt x="1804415" y="51462"/>
                  <a:pt x="1804415" y="55985"/>
                </a:cubicBezTo>
                <a:close/>
                <a:moveTo>
                  <a:pt x="2069132" y="55985"/>
                </a:moveTo>
                <a:cubicBezTo>
                  <a:pt x="2079765" y="55985"/>
                  <a:pt x="2090396" y="49764"/>
                  <a:pt x="2101027" y="37324"/>
                </a:cubicBezTo>
                <a:lnTo>
                  <a:pt x="2069132" y="37324"/>
                </a:lnTo>
                <a:cubicBezTo>
                  <a:pt x="2054250" y="37324"/>
                  <a:pt x="2046808" y="41282"/>
                  <a:pt x="2046808" y="49199"/>
                </a:cubicBezTo>
                <a:close/>
                <a:moveTo>
                  <a:pt x="2512454" y="55985"/>
                </a:moveTo>
                <a:lnTo>
                  <a:pt x="2512454" y="30537"/>
                </a:lnTo>
                <a:lnTo>
                  <a:pt x="2480562" y="30537"/>
                </a:lnTo>
                <a:lnTo>
                  <a:pt x="2480562" y="37324"/>
                </a:lnTo>
                <a:cubicBezTo>
                  <a:pt x="2480562" y="42978"/>
                  <a:pt x="2491192" y="49199"/>
                  <a:pt x="2512454" y="55985"/>
                </a:cubicBezTo>
                <a:close/>
                <a:moveTo>
                  <a:pt x="2691057" y="55985"/>
                </a:moveTo>
                <a:cubicBezTo>
                  <a:pt x="2703815" y="54855"/>
                  <a:pt x="2710194" y="50895"/>
                  <a:pt x="2710194" y="44110"/>
                </a:cubicBezTo>
                <a:lnTo>
                  <a:pt x="2691057" y="37324"/>
                </a:lnTo>
                <a:lnTo>
                  <a:pt x="2678300" y="37324"/>
                </a:lnTo>
                <a:lnTo>
                  <a:pt x="2678300" y="55985"/>
                </a:lnTo>
                <a:close/>
                <a:moveTo>
                  <a:pt x="2987669" y="55985"/>
                </a:moveTo>
                <a:cubicBezTo>
                  <a:pt x="3002553" y="54855"/>
                  <a:pt x="3009995" y="50895"/>
                  <a:pt x="3009995" y="44110"/>
                </a:cubicBezTo>
                <a:lnTo>
                  <a:pt x="2978102" y="30537"/>
                </a:lnTo>
                <a:cubicBezTo>
                  <a:pt x="2978102" y="35061"/>
                  <a:pt x="2973850" y="41282"/>
                  <a:pt x="2965344" y="49199"/>
                </a:cubicBezTo>
                <a:close/>
                <a:moveTo>
                  <a:pt x="3198167" y="55985"/>
                </a:moveTo>
                <a:lnTo>
                  <a:pt x="3252384" y="49199"/>
                </a:lnTo>
                <a:lnTo>
                  <a:pt x="3242817" y="37324"/>
                </a:lnTo>
                <a:cubicBezTo>
                  <a:pt x="3232188" y="41847"/>
                  <a:pt x="3214115" y="44110"/>
                  <a:pt x="3188600" y="44110"/>
                </a:cubicBezTo>
                <a:lnTo>
                  <a:pt x="3188600" y="55985"/>
                </a:lnTo>
                <a:close/>
                <a:moveTo>
                  <a:pt x="4116702" y="55985"/>
                </a:moveTo>
                <a:lnTo>
                  <a:pt x="4116702" y="44110"/>
                </a:lnTo>
                <a:lnTo>
                  <a:pt x="4107136" y="44110"/>
                </a:lnTo>
                <a:lnTo>
                  <a:pt x="4107136" y="55985"/>
                </a:lnTo>
                <a:close/>
                <a:moveTo>
                  <a:pt x="3462884" y="62770"/>
                </a:moveTo>
                <a:lnTo>
                  <a:pt x="3475641" y="49199"/>
                </a:lnTo>
                <a:lnTo>
                  <a:pt x="3453317" y="44110"/>
                </a:lnTo>
                <a:lnTo>
                  <a:pt x="3443747" y="44110"/>
                </a:lnTo>
                <a:lnTo>
                  <a:pt x="3443747" y="49199"/>
                </a:lnTo>
                <a:cubicBezTo>
                  <a:pt x="3443747" y="58248"/>
                  <a:pt x="3450126" y="62770"/>
                  <a:pt x="3462884" y="62770"/>
                </a:cubicBezTo>
                <a:close/>
                <a:moveTo>
                  <a:pt x="3619162" y="62770"/>
                </a:moveTo>
                <a:lnTo>
                  <a:pt x="3619162" y="44110"/>
                </a:lnTo>
                <a:lnTo>
                  <a:pt x="3609594" y="44110"/>
                </a:lnTo>
                <a:lnTo>
                  <a:pt x="3609594" y="62770"/>
                </a:lnTo>
                <a:close/>
                <a:moveTo>
                  <a:pt x="3807334" y="62770"/>
                </a:moveTo>
                <a:lnTo>
                  <a:pt x="3820091" y="37324"/>
                </a:lnTo>
                <a:lnTo>
                  <a:pt x="3794579" y="37324"/>
                </a:lnTo>
                <a:cubicBezTo>
                  <a:pt x="3781822" y="37324"/>
                  <a:pt x="3775442" y="41282"/>
                  <a:pt x="3775442" y="49199"/>
                </a:cubicBezTo>
                <a:lnTo>
                  <a:pt x="3753116" y="44110"/>
                </a:lnTo>
                <a:lnTo>
                  <a:pt x="3740357" y="44110"/>
                </a:lnTo>
                <a:lnTo>
                  <a:pt x="3740357" y="62770"/>
                </a:lnTo>
                <a:lnTo>
                  <a:pt x="3753116" y="62770"/>
                </a:lnTo>
                <a:cubicBezTo>
                  <a:pt x="3759494" y="62770"/>
                  <a:pt x="3762685" y="60509"/>
                  <a:pt x="3762685" y="55985"/>
                </a:cubicBezTo>
                <a:lnTo>
                  <a:pt x="3785009" y="62770"/>
                </a:lnTo>
                <a:close/>
                <a:moveTo>
                  <a:pt x="3995507" y="62770"/>
                </a:moveTo>
                <a:cubicBezTo>
                  <a:pt x="4010393" y="61641"/>
                  <a:pt x="4017832" y="57116"/>
                  <a:pt x="4017832" y="49199"/>
                </a:cubicBezTo>
                <a:lnTo>
                  <a:pt x="3995507" y="44110"/>
                </a:lnTo>
                <a:lnTo>
                  <a:pt x="3985938" y="44110"/>
                </a:lnTo>
                <a:lnTo>
                  <a:pt x="3985938" y="62770"/>
                </a:lnTo>
                <a:close/>
                <a:moveTo>
                  <a:pt x="3673382" y="69558"/>
                </a:moveTo>
                <a:cubicBezTo>
                  <a:pt x="3686139" y="69558"/>
                  <a:pt x="3697833" y="62770"/>
                  <a:pt x="3708464" y="49199"/>
                </a:cubicBezTo>
                <a:lnTo>
                  <a:pt x="3686139" y="44110"/>
                </a:lnTo>
                <a:lnTo>
                  <a:pt x="3673382" y="44110"/>
                </a:lnTo>
                <a:close/>
                <a:moveTo>
                  <a:pt x="3883879" y="69558"/>
                </a:moveTo>
                <a:cubicBezTo>
                  <a:pt x="3920026" y="63902"/>
                  <a:pt x="3939161" y="55420"/>
                  <a:pt x="3941289" y="44110"/>
                </a:cubicBezTo>
                <a:lnTo>
                  <a:pt x="3883879" y="44110"/>
                </a:lnTo>
                <a:cubicBezTo>
                  <a:pt x="3883879" y="47503"/>
                  <a:pt x="3873250" y="49199"/>
                  <a:pt x="3851986" y="49199"/>
                </a:cubicBezTo>
                <a:lnTo>
                  <a:pt x="3851986" y="62770"/>
                </a:lnTo>
                <a:cubicBezTo>
                  <a:pt x="3873250" y="62770"/>
                  <a:pt x="3883879" y="65033"/>
                  <a:pt x="3883879" y="69558"/>
                </a:cubicBezTo>
                <a:close/>
                <a:moveTo>
                  <a:pt x="4206006" y="69558"/>
                </a:moveTo>
                <a:lnTo>
                  <a:pt x="4206006" y="55985"/>
                </a:lnTo>
                <a:lnTo>
                  <a:pt x="4196436" y="55985"/>
                </a:lnTo>
                <a:lnTo>
                  <a:pt x="4196436" y="69558"/>
                </a:lnTo>
                <a:close/>
                <a:moveTo>
                  <a:pt x="2435910" y="74647"/>
                </a:moveTo>
                <a:cubicBezTo>
                  <a:pt x="2435910" y="72384"/>
                  <a:pt x="2443352" y="59944"/>
                  <a:pt x="2458235" y="37324"/>
                </a:cubicBezTo>
                <a:cubicBezTo>
                  <a:pt x="2443352" y="41847"/>
                  <a:pt x="2431659" y="44110"/>
                  <a:pt x="2423153" y="44110"/>
                </a:cubicBezTo>
                <a:lnTo>
                  <a:pt x="2435910" y="55985"/>
                </a:lnTo>
                <a:lnTo>
                  <a:pt x="2423153" y="69558"/>
                </a:lnTo>
                <a:lnTo>
                  <a:pt x="2423153" y="74647"/>
                </a:lnTo>
                <a:close/>
                <a:moveTo>
                  <a:pt x="2722952" y="74647"/>
                </a:moveTo>
                <a:lnTo>
                  <a:pt x="2722952" y="69558"/>
                </a:lnTo>
                <a:lnTo>
                  <a:pt x="2700627" y="69558"/>
                </a:lnTo>
                <a:lnTo>
                  <a:pt x="2700627" y="74647"/>
                </a:lnTo>
                <a:close/>
                <a:moveTo>
                  <a:pt x="2668733" y="81432"/>
                </a:moveTo>
                <a:lnTo>
                  <a:pt x="2668733" y="69558"/>
                </a:lnTo>
                <a:lnTo>
                  <a:pt x="2655975" y="69558"/>
                </a:lnTo>
                <a:lnTo>
                  <a:pt x="2655975" y="81432"/>
                </a:lnTo>
                <a:close/>
                <a:moveTo>
                  <a:pt x="3265142" y="81432"/>
                </a:moveTo>
                <a:lnTo>
                  <a:pt x="3265142" y="69558"/>
                </a:lnTo>
                <a:lnTo>
                  <a:pt x="3252384" y="69558"/>
                </a:lnTo>
                <a:lnTo>
                  <a:pt x="3252384" y="81432"/>
                </a:lnTo>
                <a:close/>
                <a:moveTo>
                  <a:pt x="3529859" y="81432"/>
                </a:moveTo>
                <a:cubicBezTo>
                  <a:pt x="3529859" y="73515"/>
                  <a:pt x="3522420" y="69558"/>
                  <a:pt x="3507535" y="69558"/>
                </a:cubicBezTo>
                <a:lnTo>
                  <a:pt x="3507535" y="81432"/>
                </a:lnTo>
                <a:close/>
                <a:moveTo>
                  <a:pt x="3233252" y="88218"/>
                </a:moveTo>
                <a:cubicBezTo>
                  <a:pt x="3224746" y="80301"/>
                  <a:pt x="3220494" y="74082"/>
                  <a:pt x="3220494" y="69558"/>
                </a:cubicBezTo>
                <a:lnTo>
                  <a:pt x="3198167" y="69558"/>
                </a:lnTo>
                <a:cubicBezTo>
                  <a:pt x="3206673" y="77475"/>
                  <a:pt x="3210924" y="83695"/>
                  <a:pt x="3210924" y="88218"/>
                </a:cubicBezTo>
                <a:close/>
                <a:moveTo>
                  <a:pt x="2866474" y="95003"/>
                </a:moveTo>
                <a:cubicBezTo>
                  <a:pt x="2866474" y="90481"/>
                  <a:pt x="2870726" y="83695"/>
                  <a:pt x="2879232" y="74647"/>
                </a:cubicBezTo>
                <a:lnTo>
                  <a:pt x="2879232" y="69558"/>
                </a:lnTo>
                <a:lnTo>
                  <a:pt x="2866474" y="69558"/>
                </a:lnTo>
                <a:cubicBezTo>
                  <a:pt x="2866474" y="74082"/>
                  <a:pt x="2863282" y="80301"/>
                  <a:pt x="2856907" y="88218"/>
                </a:cubicBezTo>
                <a:lnTo>
                  <a:pt x="2856907" y="95003"/>
                </a:lnTo>
                <a:close/>
                <a:moveTo>
                  <a:pt x="3453317" y="106880"/>
                </a:moveTo>
                <a:lnTo>
                  <a:pt x="3453317" y="81432"/>
                </a:lnTo>
                <a:lnTo>
                  <a:pt x="3462884" y="81432"/>
                </a:lnTo>
                <a:lnTo>
                  <a:pt x="3488399" y="88218"/>
                </a:lnTo>
                <a:lnTo>
                  <a:pt x="3488399" y="74647"/>
                </a:lnTo>
                <a:lnTo>
                  <a:pt x="3462884" y="74647"/>
                </a:lnTo>
                <a:lnTo>
                  <a:pt x="3453317" y="81432"/>
                </a:lnTo>
                <a:lnTo>
                  <a:pt x="3443747" y="88218"/>
                </a:lnTo>
                <a:lnTo>
                  <a:pt x="3443747" y="106880"/>
                </a:lnTo>
                <a:close/>
                <a:moveTo>
                  <a:pt x="3265142" y="113666"/>
                </a:moveTo>
                <a:lnTo>
                  <a:pt x="3265142" y="100094"/>
                </a:lnTo>
                <a:lnTo>
                  <a:pt x="3242817" y="100094"/>
                </a:lnTo>
                <a:cubicBezTo>
                  <a:pt x="3242817" y="109141"/>
                  <a:pt x="3250261" y="113666"/>
                  <a:pt x="3265142" y="113666"/>
                </a:cubicBezTo>
                <a:close/>
                <a:moveTo>
                  <a:pt x="3386340" y="113666"/>
                </a:moveTo>
                <a:lnTo>
                  <a:pt x="3386340" y="106880"/>
                </a:lnTo>
                <a:lnTo>
                  <a:pt x="3376771" y="95003"/>
                </a:lnTo>
                <a:cubicBezTo>
                  <a:pt x="3391655" y="92742"/>
                  <a:pt x="3399097" y="88218"/>
                  <a:pt x="3399097" y="81432"/>
                </a:cubicBezTo>
                <a:lnTo>
                  <a:pt x="3399097" y="74647"/>
                </a:lnTo>
                <a:cubicBezTo>
                  <a:pt x="3369331" y="79171"/>
                  <a:pt x="3354447" y="89914"/>
                  <a:pt x="3354447" y="106880"/>
                </a:cubicBezTo>
                <a:lnTo>
                  <a:pt x="3376771" y="113666"/>
                </a:lnTo>
                <a:close/>
                <a:moveTo>
                  <a:pt x="3099296" y="120453"/>
                </a:moveTo>
                <a:cubicBezTo>
                  <a:pt x="3099296" y="115929"/>
                  <a:pt x="3102487" y="109141"/>
                  <a:pt x="3108865" y="100094"/>
                </a:cubicBezTo>
                <a:lnTo>
                  <a:pt x="3099296" y="100094"/>
                </a:lnTo>
                <a:cubicBezTo>
                  <a:pt x="3084414" y="100094"/>
                  <a:pt x="3076972" y="104619"/>
                  <a:pt x="3076972" y="113666"/>
                </a:cubicBezTo>
                <a:lnTo>
                  <a:pt x="3076972" y="120453"/>
                </a:lnTo>
                <a:close/>
                <a:moveTo>
                  <a:pt x="3143947" y="120453"/>
                </a:moveTo>
                <a:cubicBezTo>
                  <a:pt x="3154578" y="120453"/>
                  <a:pt x="3169462" y="111969"/>
                  <a:pt x="3188600" y="95003"/>
                </a:cubicBezTo>
                <a:lnTo>
                  <a:pt x="3188600" y="74647"/>
                </a:lnTo>
                <a:lnTo>
                  <a:pt x="3175842" y="74647"/>
                </a:lnTo>
                <a:cubicBezTo>
                  <a:pt x="3169462" y="74647"/>
                  <a:pt x="3154578" y="83129"/>
                  <a:pt x="3131190" y="100094"/>
                </a:cubicBezTo>
                <a:cubicBezTo>
                  <a:pt x="3139696" y="109141"/>
                  <a:pt x="3143947" y="115929"/>
                  <a:pt x="3143947" y="120453"/>
                </a:cubicBezTo>
                <a:close/>
                <a:moveTo>
                  <a:pt x="4075242" y="120453"/>
                </a:moveTo>
                <a:lnTo>
                  <a:pt x="4075242" y="106880"/>
                </a:lnTo>
                <a:lnTo>
                  <a:pt x="4062484" y="106880"/>
                </a:lnTo>
                <a:lnTo>
                  <a:pt x="4062484" y="120453"/>
                </a:lnTo>
                <a:close/>
                <a:moveTo>
                  <a:pt x="630731" y="125540"/>
                </a:moveTo>
                <a:lnTo>
                  <a:pt x="630731" y="120451"/>
                </a:lnTo>
                <a:lnTo>
                  <a:pt x="595648" y="120451"/>
                </a:lnTo>
                <a:lnTo>
                  <a:pt x="595648" y="125540"/>
                </a:lnTo>
                <a:close/>
                <a:moveTo>
                  <a:pt x="2940137" y="131065"/>
                </a:moveTo>
                <a:lnTo>
                  <a:pt x="3032320" y="113666"/>
                </a:lnTo>
                <a:lnTo>
                  <a:pt x="3032320" y="100094"/>
                </a:lnTo>
                <a:lnTo>
                  <a:pt x="2978102" y="106880"/>
                </a:lnTo>
                <a:cubicBezTo>
                  <a:pt x="2975974" y="98963"/>
                  <a:pt x="2968532" y="95003"/>
                  <a:pt x="2955777" y="95003"/>
                </a:cubicBezTo>
                <a:lnTo>
                  <a:pt x="2943020" y="95003"/>
                </a:lnTo>
                <a:cubicBezTo>
                  <a:pt x="2934513" y="95003"/>
                  <a:pt x="2923882" y="101226"/>
                  <a:pt x="2911125" y="113666"/>
                </a:cubicBezTo>
                <a:lnTo>
                  <a:pt x="2922197" y="122920"/>
                </a:lnTo>
                <a:lnTo>
                  <a:pt x="2932992" y="122920"/>
                </a:lnTo>
                <a:close/>
                <a:moveTo>
                  <a:pt x="2120637" y="133995"/>
                </a:moveTo>
                <a:lnTo>
                  <a:pt x="2103760" y="128011"/>
                </a:lnTo>
                <a:lnTo>
                  <a:pt x="2103760" y="132559"/>
                </a:lnTo>
                <a:close/>
                <a:moveTo>
                  <a:pt x="1185223" y="141582"/>
                </a:moveTo>
                <a:lnTo>
                  <a:pt x="1185223" y="134797"/>
                </a:lnTo>
                <a:lnTo>
                  <a:pt x="1168860" y="134797"/>
                </a:lnTo>
                <a:lnTo>
                  <a:pt x="1159708" y="140359"/>
                </a:lnTo>
                <a:lnTo>
                  <a:pt x="1159708" y="141582"/>
                </a:lnTo>
                <a:close/>
                <a:moveTo>
                  <a:pt x="2429626" y="145736"/>
                </a:moveTo>
                <a:lnTo>
                  <a:pt x="2478127" y="127307"/>
                </a:lnTo>
                <a:lnTo>
                  <a:pt x="2480562" y="125540"/>
                </a:lnTo>
                <a:lnTo>
                  <a:pt x="2482776" y="125540"/>
                </a:lnTo>
                <a:lnTo>
                  <a:pt x="2489672" y="122920"/>
                </a:lnTo>
                <a:cubicBezTo>
                  <a:pt x="2493926" y="122920"/>
                  <a:pt x="2516251" y="124619"/>
                  <a:pt x="2556647" y="128011"/>
                </a:cubicBezTo>
                <a:cubicBezTo>
                  <a:pt x="2571533" y="124619"/>
                  <a:pt x="2582162" y="122920"/>
                  <a:pt x="2588542" y="122920"/>
                </a:cubicBezTo>
                <a:lnTo>
                  <a:pt x="2595664" y="131038"/>
                </a:lnTo>
                <a:lnTo>
                  <a:pt x="2624082" y="125540"/>
                </a:lnTo>
                <a:cubicBezTo>
                  <a:pt x="2630460" y="125540"/>
                  <a:pt x="2633650" y="127803"/>
                  <a:pt x="2633650" y="132328"/>
                </a:cubicBezTo>
                <a:lnTo>
                  <a:pt x="2659625" y="130692"/>
                </a:lnTo>
                <a:lnTo>
                  <a:pt x="2665087" y="128011"/>
                </a:lnTo>
                <a:lnTo>
                  <a:pt x="2687412" y="128011"/>
                </a:lnTo>
                <a:lnTo>
                  <a:pt x="2687412" y="128944"/>
                </a:lnTo>
                <a:lnTo>
                  <a:pt x="2707803" y="127662"/>
                </a:lnTo>
                <a:cubicBezTo>
                  <a:pt x="2751922" y="124552"/>
                  <a:pt x="2815444" y="119886"/>
                  <a:pt x="2898367" y="113666"/>
                </a:cubicBezTo>
                <a:lnTo>
                  <a:pt x="2888799" y="100094"/>
                </a:lnTo>
                <a:lnTo>
                  <a:pt x="2866474" y="106880"/>
                </a:lnTo>
                <a:lnTo>
                  <a:pt x="2812255" y="100094"/>
                </a:lnTo>
                <a:lnTo>
                  <a:pt x="2799497" y="113666"/>
                </a:lnTo>
                <a:cubicBezTo>
                  <a:pt x="2769731" y="104619"/>
                  <a:pt x="2747403" y="100094"/>
                  <a:pt x="2732520" y="100094"/>
                </a:cubicBezTo>
                <a:cubicBezTo>
                  <a:pt x="2719763" y="104619"/>
                  <a:pt x="2705943" y="106880"/>
                  <a:pt x="2691057" y="106880"/>
                </a:cubicBezTo>
                <a:cubicBezTo>
                  <a:pt x="2682554" y="98963"/>
                  <a:pt x="2678303" y="92742"/>
                  <a:pt x="2678300" y="88218"/>
                </a:cubicBezTo>
                <a:lnTo>
                  <a:pt x="2646408" y="88218"/>
                </a:lnTo>
                <a:cubicBezTo>
                  <a:pt x="2646408" y="100659"/>
                  <a:pt x="2638966" y="106880"/>
                  <a:pt x="2624082" y="106880"/>
                </a:cubicBezTo>
                <a:cubicBezTo>
                  <a:pt x="2624082" y="100094"/>
                  <a:pt x="2609199" y="93874"/>
                  <a:pt x="2579433" y="88218"/>
                </a:cubicBezTo>
                <a:cubicBezTo>
                  <a:pt x="2577304" y="96135"/>
                  <a:pt x="2569862" y="100094"/>
                  <a:pt x="2557105" y="100094"/>
                </a:cubicBezTo>
                <a:lnTo>
                  <a:pt x="2544347" y="100094"/>
                </a:lnTo>
                <a:cubicBezTo>
                  <a:pt x="2529465" y="100094"/>
                  <a:pt x="2522023" y="93874"/>
                  <a:pt x="2522023" y="81432"/>
                </a:cubicBezTo>
                <a:lnTo>
                  <a:pt x="2502887" y="81432"/>
                </a:lnTo>
                <a:cubicBezTo>
                  <a:pt x="2502887" y="93874"/>
                  <a:pt x="2491192" y="100094"/>
                  <a:pt x="2467805" y="100094"/>
                </a:cubicBezTo>
                <a:cubicBezTo>
                  <a:pt x="2452919" y="96702"/>
                  <a:pt x="2442290" y="95003"/>
                  <a:pt x="2435910" y="95003"/>
                </a:cubicBezTo>
                <a:cubicBezTo>
                  <a:pt x="2435910" y="98396"/>
                  <a:pt x="2431659" y="100094"/>
                  <a:pt x="2423153" y="100094"/>
                </a:cubicBezTo>
                <a:cubicBezTo>
                  <a:pt x="2416775" y="92177"/>
                  <a:pt x="2413582" y="85957"/>
                  <a:pt x="2413582" y="81432"/>
                </a:cubicBezTo>
                <a:lnTo>
                  <a:pt x="2400825" y="81432"/>
                </a:lnTo>
                <a:cubicBezTo>
                  <a:pt x="2400828" y="93874"/>
                  <a:pt x="2393386" y="100094"/>
                  <a:pt x="2378500" y="100094"/>
                </a:cubicBezTo>
                <a:lnTo>
                  <a:pt x="2346607" y="88218"/>
                </a:lnTo>
                <a:cubicBezTo>
                  <a:pt x="2346607" y="96135"/>
                  <a:pt x="2301958" y="102356"/>
                  <a:pt x="2212655" y="106880"/>
                </a:cubicBezTo>
                <a:lnTo>
                  <a:pt x="2190330" y="100094"/>
                </a:lnTo>
                <a:lnTo>
                  <a:pt x="2136109" y="113666"/>
                </a:lnTo>
                <a:cubicBezTo>
                  <a:pt x="2129730" y="105749"/>
                  <a:pt x="2126542" y="97267"/>
                  <a:pt x="2126542" y="88218"/>
                </a:cubicBezTo>
                <a:lnTo>
                  <a:pt x="2101027" y="88218"/>
                </a:lnTo>
                <a:cubicBezTo>
                  <a:pt x="2101027" y="100659"/>
                  <a:pt x="2094647" y="106880"/>
                  <a:pt x="2081890" y="106880"/>
                </a:cubicBezTo>
                <a:lnTo>
                  <a:pt x="2069132" y="106880"/>
                </a:lnTo>
                <a:cubicBezTo>
                  <a:pt x="2047872" y="106880"/>
                  <a:pt x="2037241" y="104619"/>
                  <a:pt x="2037238" y="100094"/>
                </a:cubicBezTo>
                <a:lnTo>
                  <a:pt x="1979832" y="106880"/>
                </a:lnTo>
                <a:cubicBezTo>
                  <a:pt x="1916043" y="102356"/>
                  <a:pt x="1879898" y="100094"/>
                  <a:pt x="1871392" y="100094"/>
                </a:cubicBezTo>
                <a:lnTo>
                  <a:pt x="1871392" y="106880"/>
                </a:lnTo>
                <a:lnTo>
                  <a:pt x="1849067" y="100094"/>
                </a:lnTo>
                <a:lnTo>
                  <a:pt x="1839497" y="100094"/>
                </a:lnTo>
                <a:lnTo>
                  <a:pt x="1804415" y="113666"/>
                </a:lnTo>
                <a:lnTo>
                  <a:pt x="1759764" y="113666"/>
                </a:lnTo>
                <a:lnTo>
                  <a:pt x="1724682" y="100094"/>
                </a:lnTo>
                <a:lnTo>
                  <a:pt x="1715115" y="100094"/>
                </a:lnTo>
                <a:cubicBezTo>
                  <a:pt x="1695978" y="109141"/>
                  <a:pt x="1681094" y="113666"/>
                  <a:pt x="1670463" y="113666"/>
                </a:cubicBezTo>
                <a:cubicBezTo>
                  <a:pt x="1621559" y="104619"/>
                  <a:pt x="1588602" y="100094"/>
                  <a:pt x="1571593" y="100094"/>
                </a:cubicBezTo>
                <a:cubicBezTo>
                  <a:pt x="1533320" y="104619"/>
                  <a:pt x="1510995" y="106880"/>
                  <a:pt x="1504616" y="106880"/>
                </a:cubicBezTo>
                <a:lnTo>
                  <a:pt x="1482290" y="100094"/>
                </a:lnTo>
                <a:cubicBezTo>
                  <a:pt x="1444018" y="104619"/>
                  <a:pt x="1411061" y="106880"/>
                  <a:pt x="1383420" y="106880"/>
                </a:cubicBezTo>
                <a:lnTo>
                  <a:pt x="1361095" y="106880"/>
                </a:lnTo>
                <a:lnTo>
                  <a:pt x="1338770" y="100094"/>
                </a:lnTo>
                <a:cubicBezTo>
                  <a:pt x="1338770" y="104619"/>
                  <a:pt x="1335580" y="111402"/>
                  <a:pt x="1329200" y="120453"/>
                </a:cubicBezTo>
                <a:cubicBezTo>
                  <a:pt x="1201627" y="111402"/>
                  <a:pt x="1137838" y="104619"/>
                  <a:pt x="1137838" y="100094"/>
                </a:cubicBezTo>
                <a:cubicBezTo>
                  <a:pt x="1093189" y="113665"/>
                  <a:pt x="1061296" y="120453"/>
                  <a:pt x="1042158" y="120453"/>
                </a:cubicBezTo>
                <a:cubicBezTo>
                  <a:pt x="1042158" y="113665"/>
                  <a:pt x="1030465" y="106880"/>
                  <a:pt x="1007076" y="100094"/>
                </a:cubicBezTo>
                <a:lnTo>
                  <a:pt x="971993" y="100094"/>
                </a:lnTo>
                <a:lnTo>
                  <a:pt x="971993" y="113665"/>
                </a:lnTo>
                <a:lnTo>
                  <a:pt x="952855" y="113665"/>
                </a:lnTo>
                <a:cubicBezTo>
                  <a:pt x="952855" y="104619"/>
                  <a:pt x="948604" y="100094"/>
                  <a:pt x="940098" y="100094"/>
                </a:cubicBezTo>
                <a:cubicBezTo>
                  <a:pt x="916709" y="109141"/>
                  <a:pt x="895449" y="113665"/>
                  <a:pt x="876313" y="113665"/>
                </a:cubicBezTo>
                <a:cubicBezTo>
                  <a:pt x="867807" y="113665"/>
                  <a:pt x="863555" y="111402"/>
                  <a:pt x="863555" y="106880"/>
                </a:cubicBezTo>
                <a:lnTo>
                  <a:pt x="841228" y="113665"/>
                </a:lnTo>
                <a:cubicBezTo>
                  <a:pt x="826345" y="112534"/>
                  <a:pt x="818903" y="108010"/>
                  <a:pt x="818903" y="100094"/>
                </a:cubicBezTo>
                <a:cubicBezTo>
                  <a:pt x="795514" y="109141"/>
                  <a:pt x="746612" y="113665"/>
                  <a:pt x="672193" y="113665"/>
                </a:cubicBezTo>
                <a:cubicBezTo>
                  <a:pt x="672193" y="121582"/>
                  <a:pt x="680699" y="125540"/>
                  <a:pt x="697708" y="125540"/>
                </a:cubicBezTo>
                <a:lnTo>
                  <a:pt x="722899" y="125540"/>
                </a:lnTo>
                <a:lnTo>
                  <a:pt x="773796" y="122920"/>
                </a:lnTo>
                <a:cubicBezTo>
                  <a:pt x="786552" y="126313"/>
                  <a:pt x="804627" y="128009"/>
                  <a:pt x="828015" y="128009"/>
                </a:cubicBezTo>
                <a:lnTo>
                  <a:pt x="853531" y="122920"/>
                </a:lnTo>
                <a:lnTo>
                  <a:pt x="872665" y="128009"/>
                </a:lnTo>
                <a:lnTo>
                  <a:pt x="898180" y="122920"/>
                </a:lnTo>
                <a:lnTo>
                  <a:pt x="1016643" y="137361"/>
                </a:lnTo>
                <a:lnTo>
                  <a:pt x="1016643" y="132327"/>
                </a:lnTo>
                <a:lnTo>
                  <a:pt x="1029401" y="132327"/>
                </a:lnTo>
                <a:lnTo>
                  <a:pt x="1029401" y="138918"/>
                </a:lnTo>
                <a:lnTo>
                  <a:pt x="1051271" y="141582"/>
                </a:lnTo>
                <a:lnTo>
                  <a:pt x="1062800" y="141582"/>
                </a:lnTo>
                <a:lnTo>
                  <a:pt x="1051725" y="132327"/>
                </a:lnTo>
                <a:cubicBezTo>
                  <a:pt x="1058105" y="132327"/>
                  <a:pt x="1061296" y="130066"/>
                  <a:pt x="1061296" y="125540"/>
                </a:cubicBezTo>
                <a:lnTo>
                  <a:pt x="1064027" y="126266"/>
                </a:lnTo>
                <a:lnTo>
                  <a:pt x="1064027" y="122920"/>
                </a:lnTo>
                <a:cubicBezTo>
                  <a:pt x="1070405" y="122920"/>
                  <a:pt x="1081037" y="124618"/>
                  <a:pt x="1095920" y="128011"/>
                </a:cubicBezTo>
                <a:lnTo>
                  <a:pt x="1099239" y="127920"/>
                </a:lnTo>
                <a:lnTo>
                  <a:pt x="1105945" y="125540"/>
                </a:lnTo>
                <a:lnTo>
                  <a:pt x="1107955" y="127679"/>
                </a:lnTo>
                <a:lnTo>
                  <a:pt x="1280903" y="122920"/>
                </a:lnTo>
                <a:lnTo>
                  <a:pt x="1325555" y="128011"/>
                </a:lnTo>
                <a:lnTo>
                  <a:pt x="1351070" y="122920"/>
                </a:lnTo>
                <a:lnTo>
                  <a:pt x="1405290" y="141583"/>
                </a:lnTo>
                <a:lnTo>
                  <a:pt x="1445079" y="141583"/>
                </a:lnTo>
                <a:lnTo>
                  <a:pt x="1453168" y="136890"/>
                </a:lnTo>
                <a:lnTo>
                  <a:pt x="1472265" y="122920"/>
                </a:lnTo>
                <a:lnTo>
                  <a:pt x="1625354" y="122920"/>
                </a:lnTo>
                <a:lnTo>
                  <a:pt x="1625354" y="136343"/>
                </a:lnTo>
                <a:lnTo>
                  <a:pt x="1660893" y="125540"/>
                </a:lnTo>
                <a:lnTo>
                  <a:pt x="1669111" y="128626"/>
                </a:lnTo>
                <a:lnTo>
                  <a:pt x="1682763" y="122920"/>
                </a:lnTo>
                <a:lnTo>
                  <a:pt x="1835852" y="122920"/>
                </a:lnTo>
                <a:lnTo>
                  <a:pt x="1882272" y="138010"/>
                </a:lnTo>
                <a:lnTo>
                  <a:pt x="1933320" y="132839"/>
                </a:lnTo>
                <a:lnTo>
                  <a:pt x="1957050" y="122920"/>
                </a:lnTo>
                <a:lnTo>
                  <a:pt x="1971520" y="128969"/>
                </a:lnTo>
                <a:lnTo>
                  <a:pt x="2005348" y="125540"/>
                </a:lnTo>
                <a:lnTo>
                  <a:pt x="2013252" y="136755"/>
                </a:lnTo>
                <a:lnTo>
                  <a:pt x="2046350" y="122920"/>
                </a:lnTo>
                <a:lnTo>
                  <a:pt x="2068678" y="128011"/>
                </a:lnTo>
                <a:cubicBezTo>
                  <a:pt x="2081432" y="124619"/>
                  <a:pt x="2096318" y="122920"/>
                  <a:pt x="2113327" y="122920"/>
                </a:cubicBezTo>
                <a:lnTo>
                  <a:pt x="2122897" y="122920"/>
                </a:lnTo>
                <a:lnTo>
                  <a:pt x="2122897" y="134189"/>
                </a:lnTo>
                <a:lnTo>
                  <a:pt x="2171037" y="138287"/>
                </a:lnTo>
                <a:lnTo>
                  <a:pt x="2224955" y="122920"/>
                </a:lnTo>
                <a:lnTo>
                  <a:pt x="2244092" y="122920"/>
                </a:lnTo>
                <a:lnTo>
                  <a:pt x="2273184" y="132769"/>
                </a:lnTo>
                <a:lnTo>
                  <a:pt x="2279630" y="132328"/>
                </a:lnTo>
                <a:lnTo>
                  <a:pt x="2282295" y="133136"/>
                </a:lnTo>
                <a:lnTo>
                  <a:pt x="2301500" y="122920"/>
                </a:lnTo>
                <a:lnTo>
                  <a:pt x="2314258" y="134797"/>
                </a:lnTo>
                <a:cubicBezTo>
                  <a:pt x="2350404" y="126880"/>
                  <a:pt x="2375919" y="122920"/>
                  <a:pt x="2390802" y="122920"/>
                </a:cubicBezTo>
                <a:lnTo>
                  <a:pt x="2402589" y="132328"/>
                </a:lnTo>
                <a:lnTo>
                  <a:pt x="2413582" y="132328"/>
                </a:lnTo>
                <a:close/>
                <a:moveTo>
                  <a:pt x="3175842" y="157774"/>
                </a:moveTo>
                <a:cubicBezTo>
                  <a:pt x="3190726" y="156644"/>
                  <a:pt x="3198167" y="152686"/>
                  <a:pt x="3198167" y="145899"/>
                </a:cubicBezTo>
                <a:lnTo>
                  <a:pt x="3175842" y="145899"/>
                </a:lnTo>
                <a:close/>
                <a:moveTo>
                  <a:pt x="1804415" y="164561"/>
                </a:moveTo>
                <a:lnTo>
                  <a:pt x="1804415" y="160245"/>
                </a:lnTo>
                <a:lnTo>
                  <a:pt x="1794848" y="160245"/>
                </a:lnTo>
                <a:lnTo>
                  <a:pt x="1794848" y="164561"/>
                </a:lnTo>
                <a:close/>
                <a:moveTo>
                  <a:pt x="1038513" y="172119"/>
                </a:moveTo>
                <a:cubicBezTo>
                  <a:pt x="1055522" y="170989"/>
                  <a:pt x="1064026" y="167030"/>
                  <a:pt x="1064027" y="160244"/>
                </a:cubicBezTo>
                <a:lnTo>
                  <a:pt x="1038513" y="160244"/>
                </a:lnTo>
                <a:close/>
                <a:moveTo>
                  <a:pt x="1185223" y="172119"/>
                </a:moveTo>
                <a:lnTo>
                  <a:pt x="1185223" y="167030"/>
                </a:lnTo>
                <a:lnTo>
                  <a:pt x="1159708" y="167030"/>
                </a:lnTo>
                <a:lnTo>
                  <a:pt x="1159708" y="172119"/>
                </a:lnTo>
                <a:close/>
                <a:moveTo>
                  <a:pt x="1427615" y="172119"/>
                </a:moveTo>
                <a:lnTo>
                  <a:pt x="1427615" y="167030"/>
                </a:lnTo>
                <a:lnTo>
                  <a:pt x="1405289" y="167030"/>
                </a:lnTo>
                <a:lnTo>
                  <a:pt x="1405289" y="172119"/>
                </a:lnTo>
                <a:close/>
                <a:moveTo>
                  <a:pt x="1274524" y="178905"/>
                </a:moveTo>
                <a:lnTo>
                  <a:pt x="1274524" y="167030"/>
                </a:lnTo>
                <a:lnTo>
                  <a:pt x="1261767" y="167030"/>
                </a:lnTo>
                <a:lnTo>
                  <a:pt x="1261767" y="178905"/>
                </a:lnTo>
                <a:close/>
                <a:moveTo>
                  <a:pt x="1625354" y="178905"/>
                </a:moveTo>
                <a:cubicBezTo>
                  <a:pt x="1640238" y="177775"/>
                  <a:pt x="1647680" y="173816"/>
                  <a:pt x="1647680" y="167030"/>
                </a:cubicBezTo>
                <a:lnTo>
                  <a:pt x="1647680" y="160245"/>
                </a:lnTo>
                <a:lnTo>
                  <a:pt x="1638112" y="160245"/>
                </a:lnTo>
                <a:cubicBezTo>
                  <a:pt x="1625354" y="160245"/>
                  <a:pt x="1614723" y="166464"/>
                  <a:pt x="1606220" y="178905"/>
                </a:cubicBezTo>
                <a:close/>
                <a:moveTo>
                  <a:pt x="3520292" y="220546"/>
                </a:moveTo>
                <a:lnTo>
                  <a:pt x="3520292" y="218490"/>
                </a:lnTo>
                <a:lnTo>
                  <a:pt x="3519836" y="217924"/>
                </a:lnTo>
                <a:lnTo>
                  <a:pt x="3520292" y="217646"/>
                </a:lnTo>
                <a:lnTo>
                  <a:pt x="3520292" y="213355"/>
                </a:lnTo>
                <a:lnTo>
                  <a:pt x="3510332" y="220546"/>
                </a:lnTo>
                <a:close/>
                <a:moveTo>
                  <a:pt x="773796" y="248460"/>
                </a:moveTo>
                <a:lnTo>
                  <a:pt x="773796" y="243373"/>
                </a:lnTo>
                <a:lnTo>
                  <a:pt x="738712" y="243373"/>
                </a:lnTo>
                <a:lnTo>
                  <a:pt x="738712" y="248460"/>
                </a:lnTo>
                <a:close/>
                <a:moveTo>
                  <a:pt x="875960" y="248460"/>
                </a:moveTo>
                <a:lnTo>
                  <a:pt x="869166" y="231599"/>
                </a:lnTo>
                <a:lnTo>
                  <a:pt x="815257" y="236586"/>
                </a:lnTo>
                <a:cubicBezTo>
                  <a:pt x="815257" y="244503"/>
                  <a:pt x="823763" y="248460"/>
                  <a:pt x="840773" y="248460"/>
                </a:cubicBezTo>
                <a:close/>
                <a:moveTo>
                  <a:pt x="2789927" y="254109"/>
                </a:moveTo>
                <a:lnTo>
                  <a:pt x="2794483" y="252725"/>
                </a:lnTo>
                <a:lnTo>
                  <a:pt x="2799497" y="252725"/>
                </a:lnTo>
                <a:lnTo>
                  <a:pt x="2799497" y="245991"/>
                </a:lnTo>
                <a:lnTo>
                  <a:pt x="2789927" y="245991"/>
                </a:lnTo>
                <a:close/>
                <a:moveTo>
                  <a:pt x="1040461" y="405463"/>
                </a:moveTo>
                <a:lnTo>
                  <a:pt x="1039731" y="405152"/>
                </a:lnTo>
                <a:lnTo>
                  <a:pt x="1039731" y="405463"/>
                </a:lnTo>
                <a:close/>
                <a:moveTo>
                  <a:pt x="599600" y="407981"/>
                </a:moveTo>
                <a:lnTo>
                  <a:pt x="599600" y="401195"/>
                </a:lnTo>
                <a:lnTo>
                  <a:pt x="574085" y="401195"/>
                </a:lnTo>
                <a:lnTo>
                  <a:pt x="574085" y="407981"/>
                </a:lnTo>
                <a:close/>
                <a:moveTo>
                  <a:pt x="452890" y="438516"/>
                </a:moveTo>
                <a:cubicBezTo>
                  <a:pt x="469899" y="437386"/>
                  <a:pt x="478404" y="433429"/>
                  <a:pt x="478404" y="426641"/>
                </a:cubicBezTo>
                <a:lnTo>
                  <a:pt x="452890" y="426641"/>
                </a:lnTo>
                <a:close/>
                <a:moveTo>
                  <a:pt x="599600" y="438518"/>
                </a:moveTo>
                <a:lnTo>
                  <a:pt x="599600" y="433429"/>
                </a:lnTo>
                <a:lnTo>
                  <a:pt x="574085" y="433429"/>
                </a:lnTo>
                <a:lnTo>
                  <a:pt x="574085" y="438518"/>
                </a:lnTo>
                <a:close/>
                <a:moveTo>
                  <a:pt x="841993" y="438518"/>
                </a:moveTo>
                <a:lnTo>
                  <a:pt x="841993" y="433429"/>
                </a:lnTo>
                <a:lnTo>
                  <a:pt x="819666" y="433429"/>
                </a:lnTo>
                <a:lnTo>
                  <a:pt x="819666" y="438518"/>
                </a:lnTo>
                <a:close/>
                <a:moveTo>
                  <a:pt x="688902" y="445303"/>
                </a:moveTo>
                <a:lnTo>
                  <a:pt x="688902" y="433429"/>
                </a:lnTo>
                <a:lnTo>
                  <a:pt x="676144" y="433429"/>
                </a:lnTo>
                <a:lnTo>
                  <a:pt x="676144" y="445303"/>
                </a:lnTo>
                <a:close/>
                <a:moveTo>
                  <a:pt x="188173" y="514859"/>
                </a:moveTo>
                <a:lnTo>
                  <a:pt x="188173" y="509770"/>
                </a:lnTo>
                <a:lnTo>
                  <a:pt x="153089" y="509770"/>
                </a:lnTo>
                <a:lnTo>
                  <a:pt x="153089" y="514859"/>
                </a:lnTo>
                <a:close/>
                <a:moveTo>
                  <a:pt x="569802" y="526158"/>
                </a:moveTo>
                <a:lnTo>
                  <a:pt x="570301" y="525434"/>
                </a:lnTo>
                <a:lnTo>
                  <a:pt x="574085" y="522257"/>
                </a:lnTo>
                <a:lnTo>
                  <a:pt x="574085" y="521646"/>
                </a:lnTo>
                <a:lnTo>
                  <a:pt x="574811" y="521646"/>
                </a:lnTo>
                <a:lnTo>
                  <a:pt x="577876" y="519073"/>
                </a:lnTo>
                <a:lnTo>
                  <a:pt x="618473" y="515047"/>
                </a:lnTo>
                <a:lnTo>
                  <a:pt x="618737" y="514859"/>
                </a:lnTo>
                <a:lnTo>
                  <a:pt x="619179" y="514977"/>
                </a:lnTo>
                <a:lnTo>
                  <a:pt x="621468" y="514750"/>
                </a:lnTo>
                <a:lnTo>
                  <a:pt x="621468" y="512239"/>
                </a:lnTo>
                <a:lnTo>
                  <a:pt x="631169" y="513788"/>
                </a:lnTo>
                <a:lnTo>
                  <a:pt x="769451" y="500074"/>
                </a:lnTo>
                <a:lnTo>
                  <a:pt x="743121" y="497895"/>
                </a:lnTo>
                <a:cubicBezTo>
                  <a:pt x="711227" y="494502"/>
                  <a:pt x="695280" y="491675"/>
                  <a:pt x="695280" y="489413"/>
                </a:cubicBezTo>
                <a:cubicBezTo>
                  <a:pt x="650630" y="502984"/>
                  <a:pt x="618737" y="509772"/>
                  <a:pt x="599600" y="509772"/>
                </a:cubicBezTo>
                <a:cubicBezTo>
                  <a:pt x="599600" y="502984"/>
                  <a:pt x="587906" y="496199"/>
                  <a:pt x="564518" y="489413"/>
                </a:cubicBezTo>
                <a:lnTo>
                  <a:pt x="529434" y="489413"/>
                </a:lnTo>
                <a:lnTo>
                  <a:pt x="529434" y="502984"/>
                </a:lnTo>
                <a:lnTo>
                  <a:pt x="510297" y="502984"/>
                </a:lnTo>
                <a:cubicBezTo>
                  <a:pt x="510297" y="493938"/>
                  <a:pt x="506045" y="489413"/>
                  <a:pt x="497539" y="489413"/>
                </a:cubicBezTo>
                <a:cubicBezTo>
                  <a:pt x="474151" y="498460"/>
                  <a:pt x="452890" y="502984"/>
                  <a:pt x="433755" y="502984"/>
                </a:cubicBezTo>
                <a:cubicBezTo>
                  <a:pt x="425248" y="502984"/>
                  <a:pt x="420997" y="500721"/>
                  <a:pt x="420997" y="496199"/>
                </a:cubicBezTo>
                <a:lnTo>
                  <a:pt x="398669" y="502984"/>
                </a:lnTo>
                <a:cubicBezTo>
                  <a:pt x="383787" y="501853"/>
                  <a:pt x="376345" y="497329"/>
                  <a:pt x="376345" y="489413"/>
                </a:cubicBezTo>
                <a:cubicBezTo>
                  <a:pt x="352956" y="498460"/>
                  <a:pt x="304054" y="502984"/>
                  <a:pt x="229635" y="502984"/>
                </a:cubicBezTo>
                <a:cubicBezTo>
                  <a:pt x="229635" y="510901"/>
                  <a:pt x="238141" y="514859"/>
                  <a:pt x="255150" y="514859"/>
                </a:cubicBezTo>
                <a:lnTo>
                  <a:pt x="280340" y="514859"/>
                </a:lnTo>
                <a:lnTo>
                  <a:pt x="331238" y="512239"/>
                </a:lnTo>
                <a:cubicBezTo>
                  <a:pt x="343994" y="515632"/>
                  <a:pt x="362068" y="517328"/>
                  <a:pt x="385457" y="517328"/>
                </a:cubicBezTo>
                <a:lnTo>
                  <a:pt x="410972" y="512239"/>
                </a:lnTo>
                <a:lnTo>
                  <a:pt x="430106" y="517328"/>
                </a:lnTo>
                <a:lnTo>
                  <a:pt x="455621" y="512239"/>
                </a:lnTo>
                <a:close/>
                <a:moveTo>
                  <a:pt x="331238" y="637779"/>
                </a:moveTo>
                <a:lnTo>
                  <a:pt x="331238" y="632692"/>
                </a:lnTo>
                <a:lnTo>
                  <a:pt x="296154" y="632692"/>
                </a:lnTo>
                <a:lnTo>
                  <a:pt x="296154" y="637779"/>
                </a:lnTo>
                <a:close/>
                <a:moveTo>
                  <a:pt x="433402" y="637779"/>
                </a:moveTo>
                <a:lnTo>
                  <a:pt x="426608" y="620918"/>
                </a:lnTo>
                <a:lnTo>
                  <a:pt x="372699" y="625905"/>
                </a:lnTo>
                <a:cubicBezTo>
                  <a:pt x="372699" y="633822"/>
                  <a:pt x="381205" y="637779"/>
                  <a:pt x="398215" y="637779"/>
                </a:cubicBezTo>
                <a:close/>
                <a:moveTo>
                  <a:pt x="5065309" y="658186"/>
                </a:moveTo>
                <a:lnTo>
                  <a:pt x="5065309" y="653097"/>
                </a:lnTo>
                <a:lnTo>
                  <a:pt x="5030225" y="653097"/>
                </a:lnTo>
                <a:lnTo>
                  <a:pt x="5030225" y="658186"/>
                </a:lnTo>
                <a:close/>
                <a:moveTo>
                  <a:pt x="4934856" y="669959"/>
                </a:moveTo>
                <a:lnTo>
                  <a:pt x="4988763" y="664972"/>
                </a:lnTo>
                <a:cubicBezTo>
                  <a:pt x="4988763" y="657055"/>
                  <a:pt x="4980257" y="653097"/>
                  <a:pt x="4963248" y="653097"/>
                </a:cubicBezTo>
                <a:lnTo>
                  <a:pt x="4928062" y="653097"/>
                </a:lnTo>
                <a:close/>
                <a:moveTo>
                  <a:pt x="690369" y="794782"/>
                </a:moveTo>
                <a:lnTo>
                  <a:pt x="690266" y="794726"/>
                </a:lnTo>
                <a:lnTo>
                  <a:pt x="690111" y="794782"/>
                </a:lnTo>
                <a:close/>
                <a:moveTo>
                  <a:pt x="784584" y="799871"/>
                </a:moveTo>
                <a:lnTo>
                  <a:pt x="787167" y="798670"/>
                </a:lnTo>
                <a:lnTo>
                  <a:pt x="783308" y="799078"/>
                </a:lnTo>
                <a:close/>
                <a:moveTo>
                  <a:pt x="559591" y="803021"/>
                </a:moveTo>
                <a:lnTo>
                  <a:pt x="562922" y="799129"/>
                </a:lnTo>
                <a:lnTo>
                  <a:pt x="565996" y="797932"/>
                </a:lnTo>
                <a:lnTo>
                  <a:pt x="563047" y="797932"/>
                </a:lnTo>
                <a:lnTo>
                  <a:pt x="557048" y="801123"/>
                </a:lnTo>
                <a:lnTo>
                  <a:pt x="557048" y="803021"/>
                </a:lnTo>
                <a:close/>
                <a:moveTo>
                  <a:pt x="3899045" y="1300868"/>
                </a:moveTo>
                <a:lnTo>
                  <a:pt x="3889784" y="1294301"/>
                </a:lnTo>
                <a:lnTo>
                  <a:pt x="3879908" y="1295770"/>
                </a:lnTo>
                <a:lnTo>
                  <a:pt x="3879908" y="1300868"/>
                </a:lnTo>
                <a:close/>
                <a:moveTo>
                  <a:pt x="3706314" y="1305385"/>
                </a:moveTo>
                <a:lnTo>
                  <a:pt x="3720068" y="1303818"/>
                </a:lnTo>
                <a:lnTo>
                  <a:pt x="3731829" y="1298345"/>
                </a:lnTo>
                <a:lnTo>
                  <a:pt x="3706314" y="1298345"/>
                </a:lnTo>
                <a:close/>
                <a:moveTo>
                  <a:pt x="2446515" y="1310219"/>
                </a:moveTo>
                <a:lnTo>
                  <a:pt x="2446515" y="1298345"/>
                </a:lnTo>
                <a:cubicBezTo>
                  <a:pt x="2431631" y="1299474"/>
                  <a:pt x="2424190" y="1303434"/>
                  <a:pt x="2424190" y="1310219"/>
                </a:cubicBezTo>
                <a:close/>
                <a:moveTo>
                  <a:pt x="3857582" y="1319528"/>
                </a:moveTo>
                <a:cubicBezTo>
                  <a:pt x="3872466" y="1318397"/>
                  <a:pt x="3879908" y="1313874"/>
                  <a:pt x="3879908" y="1305957"/>
                </a:cubicBezTo>
                <a:lnTo>
                  <a:pt x="3866212" y="1302835"/>
                </a:lnTo>
                <a:lnTo>
                  <a:pt x="3872161" y="1310219"/>
                </a:lnTo>
                <a:lnTo>
                  <a:pt x="3857582" y="1319526"/>
                </a:lnTo>
                <a:close/>
                <a:moveTo>
                  <a:pt x="5026709" y="1335667"/>
                </a:moveTo>
                <a:lnTo>
                  <a:pt x="5026709" y="1330578"/>
                </a:lnTo>
                <a:lnTo>
                  <a:pt x="4991625" y="1330578"/>
                </a:lnTo>
                <a:lnTo>
                  <a:pt x="4991625" y="1335667"/>
                </a:lnTo>
                <a:close/>
                <a:moveTo>
                  <a:pt x="3816559" y="1342987"/>
                </a:moveTo>
                <a:lnTo>
                  <a:pt x="3817942" y="1342453"/>
                </a:lnTo>
                <a:lnTo>
                  <a:pt x="3836811" y="1342453"/>
                </a:lnTo>
                <a:lnTo>
                  <a:pt x="3844823" y="1338190"/>
                </a:lnTo>
                <a:lnTo>
                  <a:pt x="3822500" y="1331405"/>
                </a:lnTo>
                <a:close/>
                <a:moveTo>
                  <a:pt x="3468479" y="1346900"/>
                </a:moveTo>
                <a:lnTo>
                  <a:pt x="3481237" y="1343708"/>
                </a:lnTo>
                <a:lnTo>
                  <a:pt x="3481237" y="1338190"/>
                </a:lnTo>
                <a:lnTo>
                  <a:pt x="3468479" y="1338190"/>
                </a:lnTo>
                <a:close/>
                <a:moveTo>
                  <a:pt x="4896257" y="1347440"/>
                </a:moveTo>
                <a:lnTo>
                  <a:pt x="4950164" y="1342453"/>
                </a:lnTo>
                <a:cubicBezTo>
                  <a:pt x="4950164" y="1334536"/>
                  <a:pt x="4941658" y="1330578"/>
                  <a:pt x="4924649" y="1330578"/>
                </a:cubicBezTo>
                <a:lnTo>
                  <a:pt x="4889463" y="1330578"/>
                </a:lnTo>
                <a:close/>
                <a:moveTo>
                  <a:pt x="3747705" y="1355821"/>
                </a:moveTo>
                <a:lnTo>
                  <a:pt x="3701303" y="1338190"/>
                </a:lnTo>
                <a:lnTo>
                  <a:pt x="3653238" y="1349909"/>
                </a:lnTo>
                <a:close/>
                <a:moveTo>
                  <a:pt x="2360906" y="1356024"/>
                </a:moveTo>
                <a:lnTo>
                  <a:pt x="2357215" y="1352489"/>
                </a:lnTo>
                <a:lnTo>
                  <a:pt x="2357215" y="1356024"/>
                </a:lnTo>
                <a:close/>
                <a:moveTo>
                  <a:pt x="2523062" y="1356024"/>
                </a:moveTo>
                <a:cubicBezTo>
                  <a:pt x="2537943" y="1356024"/>
                  <a:pt x="2545386" y="1351500"/>
                  <a:pt x="2545386" y="1342453"/>
                </a:cubicBezTo>
                <a:lnTo>
                  <a:pt x="2545386" y="1338997"/>
                </a:lnTo>
                <a:lnTo>
                  <a:pt x="2519324" y="1343620"/>
                </a:lnTo>
                <a:lnTo>
                  <a:pt x="2513492" y="1356024"/>
                </a:lnTo>
                <a:close/>
                <a:moveTo>
                  <a:pt x="2733560" y="1356024"/>
                </a:moveTo>
                <a:lnTo>
                  <a:pt x="2749676" y="1351125"/>
                </a:lnTo>
                <a:lnTo>
                  <a:pt x="2738116" y="1344976"/>
                </a:lnTo>
                <a:lnTo>
                  <a:pt x="2738116" y="1341414"/>
                </a:lnTo>
                <a:lnTo>
                  <a:pt x="2723989" y="1342453"/>
                </a:lnTo>
                <a:close/>
                <a:moveTo>
                  <a:pt x="3432028" y="1356024"/>
                </a:moveTo>
                <a:lnTo>
                  <a:pt x="3455313" y="1350196"/>
                </a:lnTo>
                <a:lnTo>
                  <a:pt x="3446155" y="1344976"/>
                </a:lnTo>
                <a:lnTo>
                  <a:pt x="3446155" y="1319528"/>
                </a:lnTo>
                <a:lnTo>
                  <a:pt x="3448788" y="1317616"/>
                </a:lnTo>
                <a:lnTo>
                  <a:pt x="3447039" y="1317468"/>
                </a:lnTo>
                <a:lnTo>
                  <a:pt x="3398251" y="1350834"/>
                </a:lnTo>
                <a:lnTo>
                  <a:pt x="3409704" y="1349238"/>
                </a:lnTo>
                <a:close/>
                <a:moveTo>
                  <a:pt x="3782860" y="1356024"/>
                </a:moveTo>
                <a:lnTo>
                  <a:pt x="3793829" y="1351781"/>
                </a:lnTo>
                <a:lnTo>
                  <a:pt x="3768280" y="1338190"/>
                </a:lnTo>
                <a:lnTo>
                  <a:pt x="3768280" y="1354501"/>
                </a:lnTo>
                <a:lnTo>
                  <a:pt x="3773289" y="1356024"/>
                </a:lnTo>
                <a:close/>
                <a:moveTo>
                  <a:pt x="3191005" y="1356852"/>
                </a:moveTo>
                <a:lnTo>
                  <a:pt x="3191005" y="1344976"/>
                </a:lnTo>
                <a:lnTo>
                  <a:pt x="3171867" y="1344976"/>
                </a:lnTo>
                <a:cubicBezTo>
                  <a:pt x="3171867" y="1352893"/>
                  <a:pt x="3178247" y="1356852"/>
                  <a:pt x="3191005" y="1356852"/>
                </a:cubicBezTo>
                <a:close/>
                <a:moveTo>
                  <a:pt x="2679339" y="1361115"/>
                </a:moveTo>
                <a:cubicBezTo>
                  <a:pt x="2687845" y="1361115"/>
                  <a:pt x="2698474" y="1354892"/>
                  <a:pt x="2711232" y="1342453"/>
                </a:cubicBezTo>
                <a:lnTo>
                  <a:pt x="2706179" y="1338230"/>
                </a:lnTo>
                <a:lnTo>
                  <a:pt x="2693465" y="1350067"/>
                </a:lnTo>
                <a:cubicBezTo>
                  <a:pt x="2687085" y="1350067"/>
                  <a:pt x="2683898" y="1348369"/>
                  <a:pt x="2683898" y="1344976"/>
                </a:cubicBezTo>
                <a:lnTo>
                  <a:pt x="2626488" y="1350067"/>
                </a:lnTo>
                <a:lnTo>
                  <a:pt x="2616919" y="1350067"/>
                </a:lnTo>
                <a:lnTo>
                  <a:pt x="2599315" y="1340701"/>
                </a:lnTo>
                <a:lnTo>
                  <a:pt x="2590037" y="1342453"/>
                </a:lnTo>
                <a:lnTo>
                  <a:pt x="2590037" y="1356024"/>
                </a:lnTo>
                <a:lnTo>
                  <a:pt x="2644256" y="1349238"/>
                </a:lnTo>
                <a:cubicBezTo>
                  <a:pt x="2646383" y="1357155"/>
                  <a:pt x="2653825" y="1361115"/>
                  <a:pt x="2666581" y="1361115"/>
                </a:cubicBezTo>
                <a:close/>
                <a:moveTo>
                  <a:pt x="3307495" y="1363478"/>
                </a:moveTo>
                <a:lnTo>
                  <a:pt x="3356850" y="1356601"/>
                </a:lnTo>
                <a:lnTo>
                  <a:pt x="3356850" y="1338190"/>
                </a:lnTo>
                <a:lnTo>
                  <a:pt x="3315390" y="1338190"/>
                </a:lnTo>
                <a:cubicBezTo>
                  <a:pt x="3315390" y="1348935"/>
                  <a:pt x="3313529" y="1356992"/>
                  <a:pt x="3309808" y="1362365"/>
                </a:cubicBezTo>
                <a:close/>
                <a:moveTo>
                  <a:pt x="3042926" y="1367900"/>
                </a:moveTo>
                <a:lnTo>
                  <a:pt x="3044428" y="1367102"/>
                </a:lnTo>
                <a:lnTo>
                  <a:pt x="3042700" y="1366182"/>
                </a:lnTo>
                <a:cubicBezTo>
                  <a:pt x="3035258" y="1359962"/>
                  <a:pt x="3026222" y="1350632"/>
                  <a:pt x="3015590" y="1338190"/>
                </a:cubicBezTo>
                <a:cubicBezTo>
                  <a:pt x="3000706" y="1342714"/>
                  <a:pt x="2990075" y="1344976"/>
                  <a:pt x="2983697" y="1344976"/>
                </a:cubicBezTo>
                <a:lnTo>
                  <a:pt x="2983697" y="1326315"/>
                </a:lnTo>
                <a:lnTo>
                  <a:pt x="2989605" y="1324429"/>
                </a:lnTo>
                <a:lnTo>
                  <a:pt x="2988707" y="1323792"/>
                </a:lnTo>
                <a:lnTo>
                  <a:pt x="2976769" y="1324542"/>
                </a:lnTo>
                <a:lnTo>
                  <a:pt x="2970940" y="1326315"/>
                </a:lnTo>
                <a:lnTo>
                  <a:pt x="2961373" y="1326315"/>
                </a:lnTo>
                <a:lnTo>
                  <a:pt x="2961373" y="1325512"/>
                </a:lnTo>
                <a:lnTo>
                  <a:pt x="2941835" y="1326740"/>
                </a:lnTo>
                <a:lnTo>
                  <a:pt x="2939045" y="1331405"/>
                </a:lnTo>
                <a:lnTo>
                  <a:pt x="2903963" y="1331405"/>
                </a:lnTo>
                <a:lnTo>
                  <a:pt x="2900379" y="1329498"/>
                </a:lnTo>
                <a:lnTo>
                  <a:pt x="2795523" y="1337199"/>
                </a:lnTo>
                <a:lnTo>
                  <a:pt x="2795523" y="1344976"/>
                </a:lnTo>
                <a:lnTo>
                  <a:pt x="2781486" y="1352443"/>
                </a:lnTo>
                <a:lnTo>
                  <a:pt x="2810102" y="1356024"/>
                </a:lnTo>
                <a:lnTo>
                  <a:pt x="2822860" y="1342453"/>
                </a:lnTo>
                <a:cubicBezTo>
                  <a:pt x="2852628" y="1351500"/>
                  <a:pt x="2874954" y="1356024"/>
                  <a:pt x="2889836" y="1356024"/>
                </a:cubicBezTo>
                <a:cubicBezTo>
                  <a:pt x="2902594" y="1351500"/>
                  <a:pt x="2916416" y="1349238"/>
                  <a:pt x="2931300" y="1349238"/>
                </a:cubicBezTo>
                <a:cubicBezTo>
                  <a:pt x="2939803" y="1357155"/>
                  <a:pt x="2944054" y="1363376"/>
                  <a:pt x="2944057" y="1367900"/>
                </a:cubicBezTo>
                <a:lnTo>
                  <a:pt x="2975949" y="1367900"/>
                </a:lnTo>
                <a:cubicBezTo>
                  <a:pt x="2975949" y="1355459"/>
                  <a:pt x="2983391" y="1349238"/>
                  <a:pt x="2998277" y="1349238"/>
                </a:cubicBezTo>
                <a:cubicBezTo>
                  <a:pt x="2998277" y="1356024"/>
                  <a:pt x="3013158" y="1362245"/>
                  <a:pt x="3042926" y="1367900"/>
                </a:cubicBezTo>
                <a:close/>
                <a:moveTo>
                  <a:pt x="3521331" y="1367900"/>
                </a:moveTo>
                <a:cubicBezTo>
                  <a:pt x="3521331" y="1355459"/>
                  <a:pt x="3527709" y="1349238"/>
                  <a:pt x="3540467" y="1349238"/>
                </a:cubicBezTo>
                <a:lnTo>
                  <a:pt x="3549768" y="1349238"/>
                </a:lnTo>
                <a:lnTo>
                  <a:pt x="3557782" y="1344976"/>
                </a:lnTo>
                <a:lnTo>
                  <a:pt x="3562869" y="1351290"/>
                </a:lnTo>
                <a:lnTo>
                  <a:pt x="3585119" y="1356024"/>
                </a:lnTo>
                <a:lnTo>
                  <a:pt x="3616747" y="1352287"/>
                </a:lnTo>
                <a:lnTo>
                  <a:pt x="3580107" y="1331405"/>
                </a:lnTo>
                <a:cubicBezTo>
                  <a:pt x="3556718" y="1331405"/>
                  <a:pt x="3526952" y="1337624"/>
                  <a:pt x="3490805" y="1350067"/>
                </a:cubicBezTo>
                <a:lnTo>
                  <a:pt x="3503563" y="1363638"/>
                </a:lnTo>
                <a:lnTo>
                  <a:pt x="3503563" y="1367900"/>
                </a:lnTo>
                <a:close/>
                <a:moveTo>
                  <a:pt x="3119471" y="1374688"/>
                </a:moveTo>
                <a:lnTo>
                  <a:pt x="3150641" y="1358106"/>
                </a:lnTo>
                <a:lnTo>
                  <a:pt x="3136785" y="1350067"/>
                </a:lnTo>
                <a:cubicBezTo>
                  <a:pt x="3145291" y="1350067"/>
                  <a:pt x="3149543" y="1348369"/>
                  <a:pt x="3149543" y="1344976"/>
                </a:cubicBezTo>
                <a:lnTo>
                  <a:pt x="3136785" y="1344976"/>
                </a:lnTo>
                <a:lnTo>
                  <a:pt x="3093772" y="1369202"/>
                </a:lnTo>
                <a:lnTo>
                  <a:pt x="3100334" y="1374688"/>
                </a:lnTo>
                <a:close/>
                <a:moveTo>
                  <a:pt x="3221532" y="1374688"/>
                </a:moveTo>
                <a:lnTo>
                  <a:pt x="3226633" y="1370423"/>
                </a:lnTo>
                <a:lnTo>
                  <a:pt x="3206588" y="1370423"/>
                </a:lnTo>
                <a:lnTo>
                  <a:pt x="3208775" y="1374688"/>
                </a:lnTo>
                <a:close/>
                <a:moveTo>
                  <a:pt x="2159474" y="1381472"/>
                </a:moveTo>
                <a:lnTo>
                  <a:pt x="2169041" y="1374688"/>
                </a:lnTo>
                <a:lnTo>
                  <a:pt x="2178610" y="1367900"/>
                </a:lnTo>
                <a:lnTo>
                  <a:pt x="2178610" y="1349520"/>
                </a:lnTo>
                <a:lnTo>
                  <a:pt x="2173598" y="1356852"/>
                </a:lnTo>
                <a:lnTo>
                  <a:pt x="2169041" y="1355466"/>
                </a:lnTo>
                <a:lnTo>
                  <a:pt x="2169041" y="1374688"/>
                </a:lnTo>
                <a:lnTo>
                  <a:pt x="2159474" y="1374688"/>
                </a:lnTo>
                <a:lnTo>
                  <a:pt x="2133959" y="1367900"/>
                </a:lnTo>
                <a:lnTo>
                  <a:pt x="2133959" y="1381472"/>
                </a:lnTo>
                <a:close/>
                <a:moveTo>
                  <a:pt x="2223259" y="1381472"/>
                </a:moveTo>
                <a:cubicBezTo>
                  <a:pt x="2253026" y="1376949"/>
                  <a:pt x="2267912" y="1366204"/>
                  <a:pt x="2267912" y="1349238"/>
                </a:cubicBezTo>
                <a:lnTo>
                  <a:pt x="2245587" y="1342453"/>
                </a:lnTo>
                <a:lnTo>
                  <a:pt x="2236017" y="1342453"/>
                </a:lnTo>
                <a:lnTo>
                  <a:pt x="2236017" y="1349238"/>
                </a:lnTo>
                <a:lnTo>
                  <a:pt x="2245587" y="1361115"/>
                </a:lnTo>
                <a:cubicBezTo>
                  <a:pt x="2230701" y="1363376"/>
                  <a:pt x="2223259" y="1367900"/>
                  <a:pt x="2223259" y="1374688"/>
                </a:cubicBezTo>
                <a:close/>
                <a:moveTo>
                  <a:pt x="2446515" y="1381472"/>
                </a:moveTo>
                <a:cubicBezTo>
                  <a:pt x="2452894" y="1381472"/>
                  <a:pt x="2467778" y="1372990"/>
                  <a:pt x="2491167" y="1356024"/>
                </a:cubicBezTo>
                <a:lnTo>
                  <a:pt x="2486987" y="1349353"/>
                </a:lnTo>
                <a:lnTo>
                  <a:pt x="2482966" y="1350067"/>
                </a:lnTo>
                <a:lnTo>
                  <a:pt x="2473583" y="1338418"/>
                </a:lnTo>
                <a:lnTo>
                  <a:pt x="2433757" y="1361115"/>
                </a:lnTo>
                <a:lnTo>
                  <a:pt x="2433757" y="1381472"/>
                </a:lnTo>
                <a:close/>
                <a:moveTo>
                  <a:pt x="2114822" y="1386562"/>
                </a:moveTo>
                <a:lnTo>
                  <a:pt x="2114822" y="1374688"/>
                </a:lnTo>
                <a:lnTo>
                  <a:pt x="2092497" y="1374688"/>
                </a:lnTo>
                <a:cubicBezTo>
                  <a:pt x="2092497" y="1382603"/>
                  <a:pt x="2099938" y="1386562"/>
                  <a:pt x="2114822" y="1386562"/>
                </a:cubicBezTo>
                <a:close/>
                <a:moveTo>
                  <a:pt x="2369972" y="1386562"/>
                </a:moveTo>
                <a:lnTo>
                  <a:pt x="2369972" y="1374688"/>
                </a:lnTo>
                <a:lnTo>
                  <a:pt x="2357215" y="1374688"/>
                </a:lnTo>
                <a:lnTo>
                  <a:pt x="2357215" y="1386562"/>
                </a:lnTo>
                <a:close/>
                <a:moveTo>
                  <a:pt x="2424190" y="1386562"/>
                </a:moveTo>
                <a:cubicBezTo>
                  <a:pt x="2415685" y="1378644"/>
                  <a:pt x="2411432" y="1372425"/>
                  <a:pt x="2411432" y="1367900"/>
                </a:cubicBezTo>
                <a:lnTo>
                  <a:pt x="2389106" y="1367900"/>
                </a:lnTo>
                <a:cubicBezTo>
                  <a:pt x="2397612" y="1375817"/>
                  <a:pt x="2401864" y="1382038"/>
                  <a:pt x="2401864" y="1386562"/>
                </a:cubicBezTo>
                <a:close/>
                <a:moveTo>
                  <a:pt x="2755884" y="1386562"/>
                </a:moveTo>
                <a:cubicBezTo>
                  <a:pt x="2755884" y="1382038"/>
                  <a:pt x="2759075" y="1375817"/>
                  <a:pt x="2765451" y="1367900"/>
                </a:cubicBezTo>
                <a:lnTo>
                  <a:pt x="2765451" y="1361115"/>
                </a:lnTo>
                <a:lnTo>
                  <a:pt x="2755884" y="1361115"/>
                </a:lnTo>
                <a:cubicBezTo>
                  <a:pt x="2755884" y="1365637"/>
                  <a:pt x="2751633" y="1372425"/>
                  <a:pt x="2743127" y="1381472"/>
                </a:cubicBezTo>
                <a:lnTo>
                  <a:pt x="2743127" y="1386562"/>
                </a:lnTo>
                <a:close/>
                <a:moveTo>
                  <a:pt x="2921731" y="1386562"/>
                </a:moveTo>
                <a:lnTo>
                  <a:pt x="2921731" y="1381472"/>
                </a:lnTo>
                <a:lnTo>
                  <a:pt x="2899407" y="1381472"/>
                </a:lnTo>
                <a:lnTo>
                  <a:pt x="2899407" y="1386562"/>
                </a:lnTo>
                <a:close/>
                <a:moveTo>
                  <a:pt x="2966382" y="1386562"/>
                </a:moveTo>
                <a:lnTo>
                  <a:pt x="2966382" y="1374688"/>
                </a:lnTo>
                <a:lnTo>
                  <a:pt x="2953624" y="1374688"/>
                </a:lnTo>
                <a:lnTo>
                  <a:pt x="2953624" y="1386562"/>
                </a:lnTo>
                <a:close/>
                <a:moveTo>
                  <a:pt x="1425920" y="1400134"/>
                </a:moveTo>
                <a:lnTo>
                  <a:pt x="1425920" y="1386562"/>
                </a:lnTo>
                <a:lnTo>
                  <a:pt x="1416352" y="1386562"/>
                </a:lnTo>
                <a:lnTo>
                  <a:pt x="1416352" y="1400134"/>
                </a:lnTo>
                <a:close/>
                <a:moveTo>
                  <a:pt x="1515222" y="1412008"/>
                </a:moveTo>
                <a:lnTo>
                  <a:pt x="1515222" y="1400134"/>
                </a:lnTo>
                <a:lnTo>
                  <a:pt x="1505655" y="1400134"/>
                </a:lnTo>
                <a:lnTo>
                  <a:pt x="1505655" y="1412008"/>
                </a:lnTo>
                <a:close/>
                <a:moveTo>
                  <a:pt x="1636420" y="1412008"/>
                </a:moveTo>
                <a:lnTo>
                  <a:pt x="1636420" y="1393348"/>
                </a:lnTo>
                <a:lnTo>
                  <a:pt x="1626850" y="1393348"/>
                </a:lnTo>
                <a:cubicBezTo>
                  <a:pt x="1611965" y="1394478"/>
                  <a:pt x="1604525" y="1399002"/>
                  <a:pt x="1604525" y="1406921"/>
                </a:cubicBezTo>
                <a:lnTo>
                  <a:pt x="1626850" y="1412008"/>
                </a:lnTo>
                <a:close/>
                <a:moveTo>
                  <a:pt x="1738477" y="1412008"/>
                </a:moveTo>
                <a:cubicBezTo>
                  <a:pt x="1738477" y="1408616"/>
                  <a:pt x="1749108" y="1406921"/>
                  <a:pt x="1770372" y="1406921"/>
                </a:cubicBezTo>
                <a:lnTo>
                  <a:pt x="1770372" y="1393348"/>
                </a:lnTo>
                <a:cubicBezTo>
                  <a:pt x="1749108" y="1393348"/>
                  <a:pt x="1738477" y="1391085"/>
                  <a:pt x="1738477" y="1386562"/>
                </a:cubicBezTo>
                <a:cubicBezTo>
                  <a:pt x="1702331" y="1392217"/>
                  <a:pt x="1683195" y="1400700"/>
                  <a:pt x="1681069" y="1412008"/>
                </a:cubicBezTo>
                <a:close/>
                <a:moveTo>
                  <a:pt x="1948975" y="1412008"/>
                </a:moveTo>
                <a:lnTo>
                  <a:pt x="1948975" y="1386562"/>
                </a:lnTo>
                <a:cubicBezTo>
                  <a:pt x="1936217" y="1386562"/>
                  <a:pt x="1924524" y="1393348"/>
                  <a:pt x="1913893" y="1406921"/>
                </a:cubicBezTo>
                <a:lnTo>
                  <a:pt x="1936217" y="1412008"/>
                </a:lnTo>
                <a:close/>
                <a:moveTo>
                  <a:pt x="2012765" y="1412008"/>
                </a:moveTo>
                <a:lnTo>
                  <a:pt x="2012765" y="1393348"/>
                </a:lnTo>
                <a:lnTo>
                  <a:pt x="2003194" y="1393348"/>
                </a:lnTo>
                <a:lnTo>
                  <a:pt x="2003194" y="1412008"/>
                </a:lnTo>
                <a:close/>
                <a:moveTo>
                  <a:pt x="2178610" y="1412008"/>
                </a:moveTo>
                <a:lnTo>
                  <a:pt x="2178610" y="1406921"/>
                </a:lnTo>
                <a:cubicBezTo>
                  <a:pt x="2178610" y="1397871"/>
                  <a:pt x="2172232" y="1393348"/>
                  <a:pt x="2159474" y="1393348"/>
                </a:cubicBezTo>
                <a:lnTo>
                  <a:pt x="2146717" y="1406921"/>
                </a:lnTo>
                <a:lnTo>
                  <a:pt x="2169041" y="1412008"/>
                </a:lnTo>
                <a:close/>
                <a:moveTo>
                  <a:pt x="3916812" y="1412008"/>
                </a:moveTo>
                <a:lnTo>
                  <a:pt x="3916812" y="1400134"/>
                </a:lnTo>
                <a:lnTo>
                  <a:pt x="3897676" y="1400134"/>
                </a:lnTo>
                <a:cubicBezTo>
                  <a:pt x="3897676" y="1408051"/>
                  <a:pt x="3904054" y="1412008"/>
                  <a:pt x="3916812" y="1412008"/>
                </a:cubicBezTo>
                <a:close/>
                <a:moveTo>
                  <a:pt x="4360134" y="1412008"/>
                </a:moveTo>
                <a:lnTo>
                  <a:pt x="4360134" y="1406919"/>
                </a:lnTo>
                <a:lnTo>
                  <a:pt x="4337806" y="1406919"/>
                </a:lnTo>
                <a:lnTo>
                  <a:pt x="4337806" y="1412008"/>
                </a:lnTo>
                <a:close/>
                <a:moveTo>
                  <a:pt x="4503655" y="1412008"/>
                </a:moveTo>
                <a:lnTo>
                  <a:pt x="4503655" y="1400134"/>
                </a:lnTo>
                <a:lnTo>
                  <a:pt x="4490897" y="1400134"/>
                </a:lnTo>
                <a:lnTo>
                  <a:pt x="4490897" y="1412008"/>
                </a:lnTo>
                <a:close/>
                <a:moveTo>
                  <a:pt x="4605714" y="1412008"/>
                </a:moveTo>
                <a:lnTo>
                  <a:pt x="4605714" y="1406919"/>
                </a:lnTo>
                <a:lnTo>
                  <a:pt x="4580199" y="1406919"/>
                </a:lnTo>
                <a:lnTo>
                  <a:pt x="4580199" y="1412008"/>
                </a:lnTo>
                <a:close/>
                <a:moveTo>
                  <a:pt x="1827779" y="1418796"/>
                </a:moveTo>
                <a:cubicBezTo>
                  <a:pt x="1840536" y="1418796"/>
                  <a:pt x="1846914" y="1414836"/>
                  <a:pt x="1846914" y="1406921"/>
                </a:cubicBezTo>
                <a:lnTo>
                  <a:pt x="1869242" y="1412008"/>
                </a:lnTo>
                <a:lnTo>
                  <a:pt x="1882000" y="1412008"/>
                </a:lnTo>
                <a:lnTo>
                  <a:pt x="1882000" y="1393348"/>
                </a:lnTo>
                <a:lnTo>
                  <a:pt x="1869242" y="1393348"/>
                </a:lnTo>
                <a:cubicBezTo>
                  <a:pt x="1862863" y="1393348"/>
                  <a:pt x="1859672" y="1395609"/>
                  <a:pt x="1859672" y="1400134"/>
                </a:cubicBezTo>
                <a:lnTo>
                  <a:pt x="1837347" y="1393348"/>
                </a:lnTo>
                <a:lnTo>
                  <a:pt x="1815023" y="1393348"/>
                </a:lnTo>
                <a:lnTo>
                  <a:pt x="1802265" y="1418796"/>
                </a:lnTo>
                <a:close/>
                <a:moveTo>
                  <a:pt x="2379539" y="1418796"/>
                </a:moveTo>
                <a:cubicBezTo>
                  <a:pt x="2390170" y="1414271"/>
                  <a:pt x="2408242" y="1412008"/>
                  <a:pt x="2433757" y="1412008"/>
                </a:cubicBezTo>
                <a:lnTo>
                  <a:pt x="2433757" y="1400134"/>
                </a:lnTo>
                <a:lnTo>
                  <a:pt x="2424190" y="1400134"/>
                </a:lnTo>
                <a:lnTo>
                  <a:pt x="2369972" y="1406921"/>
                </a:lnTo>
                <a:close/>
                <a:moveTo>
                  <a:pt x="2491167" y="1418796"/>
                </a:moveTo>
                <a:lnTo>
                  <a:pt x="2545386" y="1412008"/>
                </a:lnTo>
                <a:lnTo>
                  <a:pt x="2545386" y="1406921"/>
                </a:lnTo>
                <a:lnTo>
                  <a:pt x="2478409" y="1406921"/>
                </a:lnTo>
                <a:cubicBezTo>
                  <a:pt x="2463525" y="1408051"/>
                  <a:pt x="2456085" y="1412008"/>
                  <a:pt x="2456085" y="1418796"/>
                </a:cubicBezTo>
                <a:close/>
                <a:moveTo>
                  <a:pt x="2944057" y="1418796"/>
                </a:moveTo>
                <a:lnTo>
                  <a:pt x="2944057" y="1400134"/>
                </a:lnTo>
                <a:lnTo>
                  <a:pt x="2931300" y="1400134"/>
                </a:lnTo>
                <a:cubicBezTo>
                  <a:pt x="2918542" y="1401263"/>
                  <a:pt x="2912164" y="1405223"/>
                  <a:pt x="2912164" y="1412008"/>
                </a:cubicBezTo>
                <a:lnTo>
                  <a:pt x="2931300" y="1418796"/>
                </a:lnTo>
                <a:close/>
                <a:moveTo>
                  <a:pt x="3164122" y="1418796"/>
                </a:moveTo>
                <a:cubicBezTo>
                  <a:pt x="3179005" y="1414271"/>
                  <a:pt x="3190698" y="1412008"/>
                  <a:pt x="3199204" y="1412008"/>
                </a:cubicBezTo>
                <a:lnTo>
                  <a:pt x="3186447" y="1400134"/>
                </a:lnTo>
                <a:lnTo>
                  <a:pt x="3199204" y="1386562"/>
                </a:lnTo>
                <a:lnTo>
                  <a:pt x="3199204" y="1381472"/>
                </a:lnTo>
                <a:lnTo>
                  <a:pt x="3186447" y="1381472"/>
                </a:lnTo>
                <a:cubicBezTo>
                  <a:pt x="3186447" y="1383735"/>
                  <a:pt x="3179005" y="1396176"/>
                  <a:pt x="3164122" y="1418796"/>
                </a:cubicBezTo>
                <a:close/>
                <a:moveTo>
                  <a:pt x="3495816" y="1418796"/>
                </a:moveTo>
                <a:cubicBezTo>
                  <a:pt x="3495816" y="1410879"/>
                  <a:pt x="3489437" y="1406921"/>
                  <a:pt x="3476679" y="1406921"/>
                </a:cubicBezTo>
                <a:lnTo>
                  <a:pt x="3476679" y="1418796"/>
                </a:lnTo>
                <a:close/>
                <a:moveTo>
                  <a:pt x="3553225" y="1418796"/>
                </a:moveTo>
                <a:cubicBezTo>
                  <a:pt x="3568107" y="1418796"/>
                  <a:pt x="3575549" y="1414836"/>
                  <a:pt x="3575549" y="1406921"/>
                </a:cubicBezTo>
                <a:lnTo>
                  <a:pt x="3553225" y="1400134"/>
                </a:lnTo>
                <a:cubicBezTo>
                  <a:pt x="3542592" y="1400134"/>
                  <a:pt x="3531961" y="1406354"/>
                  <a:pt x="3521331" y="1418796"/>
                </a:cubicBezTo>
                <a:close/>
                <a:moveTo>
                  <a:pt x="3674419" y="1418796"/>
                </a:moveTo>
                <a:lnTo>
                  <a:pt x="3674419" y="1406921"/>
                </a:lnTo>
                <a:lnTo>
                  <a:pt x="3642526" y="1406921"/>
                </a:lnTo>
                <a:lnTo>
                  <a:pt x="3642526" y="1418796"/>
                </a:lnTo>
                <a:close/>
                <a:moveTo>
                  <a:pt x="3993356" y="1418796"/>
                </a:moveTo>
                <a:cubicBezTo>
                  <a:pt x="3986976" y="1410879"/>
                  <a:pt x="3983789" y="1404658"/>
                  <a:pt x="3983789" y="1400134"/>
                </a:cubicBezTo>
                <a:lnTo>
                  <a:pt x="3951894" y="1400134"/>
                </a:lnTo>
                <a:lnTo>
                  <a:pt x="3951894" y="1418796"/>
                </a:lnTo>
                <a:close/>
                <a:moveTo>
                  <a:pt x="4127310" y="1418796"/>
                </a:moveTo>
                <a:cubicBezTo>
                  <a:pt x="4140067" y="1418796"/>
                  <a:pt x="4150698" y="1412575"/>
                  <a:pt x="4159201" y="1400134"/>
                </a:cubicBezTo>
                <a:lnTo>
                  <a:pt x="4140067" y="1400134"/>
                </a:lnTo>
                <a:cubicBezTo>
                  <a:pt x="4125183" y="1401263"/>
                  <a:pt x="4117741" y="1405223"/>
                  <a:pt x="4117741" y="1412008"/>
                </a:cubicBezTo>
                <a:lnTo>
                  <a:pt x="4117741" y="1418796"/>
                </a:lnTo>
                <a:close/>
                <a:moveTo>
                  <a:pt x="4726909" y="1418796"/>
                </a:moveTo>
                <a:lnTo>
                  <a:pt x="4726909" y="1406919"/>
                </a:lnTo>
                <a:cubicBezTo>
                  <a:pt x="4709900" y="1408051"/>
                  <a:pt x="4701397" y="1412008"/>
                  <a:pt x="4701397" y="1418796"/>
                </a:cubicBezTo>
                <a:close/>
                <a:moveTo>
                  <a:pt x="2644256" y="1425581"/>
                </a:moveTo>
                <a:cubicBezTo>
                  <a:pt x="2644256" y="1421057"/>
                  <a:pt x="2648508" y="1414836"/>
                  <a:pt x="2657014" y="1406921"/>
                </a:cubicBezTo>
                <a:lnTo>
                  <a:pt x="2634689" y="1400134"/>
                </a:lnTo>
                <a:cubicBezTo>
                  <a:pt x="2619804" y="1401263"/>
                  <a:pt x="2612362" y="1405223"/>
                  <a:pt x="2612362" y="1412008"/>
                </a:cubicBezTo>
                <a:close/>
                <a:moveTo>
                  <a:pt x="3042926" y="1425581"/>
                </a:moveTo>
                <a:cubicBezTo>
                  <a:pt x="3042926" y="1421057"/>
                  <a:pt x="3047179" y="1414836"/>
                  <a:pt x="3055684" y="1406921"/>
                </a:cubicBezTo>
                <a:lnTo>
                  <a:pt x="3033359" y="1406921"/>
                </a:lnTo>
                <a:lnTo>
                  <a:pt x="3033359" y="1425581"/>
                </a:lnTo>
                <a:close/>
                <a:moveTo>
                  <a:pt x="3141796" y="1425581"/>
                </a:moveTo>
                <a:lnTo>
                  <a:pt x="3141796" y="1418796"/>
                </a:lnTo>
                <a:cubicBezTo>
                  <a:pt x="3141796" y="1413140"/>
                  <a:pt x="3131165" y="1406921"/>
                  <a:pt x="3109904" y="1400134"/>
                </a:cubicBezTo>
                <a:lnTo>
                  <a:pt x="3109904" y="1425581"/>
                </a:lnTo>
                <a:close/>
                <a:moveTo>
                  <a:pt x="3253424" y="1425581"/>
                </a:moveTo>
                <a:lnTo>
                  <a:pt x="3253424" y="1406921"/>
                </a:lnTo>
                <a:lnTo>
                  <a:pt x="3243857" y="1406921"/>
                </a:lnTo>
                <a:lnTo>
                  <a:pt x="3243857" y="1425581"/>
                </a:lnTo>
                <a:close/>
                <a:moveTo>
                  <a:pt x="3329969" y="1425581"/>
                </a:moveTo>
                <a:cubicBezTo>
                  <a:pt x="3344852" y="1421057"/>
                  <a:pt x="3356548" y="1418796"/>
                  <a:pt x="3365051" y="1418796"/>
                </a:cubicBezTo>
                <a:cubicBezTo>
                  <a:pt x="3365051" y="1410879"/>
                  <a:pt x="3357609" y="1406921"/>
                  <a:pt x="3342727" y="1406921"/>
                </a:cubicBezTo>
                <a:cubicBezTo>
                  <a:pt x="3334221" y="1406921"/>
                  <a:pt x="3329969" y="1408616"/>
                  <a:pt x="3329969" y="1412008"/>
                </a:cubicBezTo>
                <a:lnTo>
                  <a:pt x="3310832" y="1406921"/>
                </a:lnTo>
                <a:lnTo>
                  <a:pt x="3298075" y="1406921"/>
                </a:lnTo>
                <a:close/>
                <a:moveTo>
                  <a:pt x="3441597" y="1425581"/>
                </a:moveTo>
                <a:lnTo>
                  <a:pt x="3441597" y="1418796"/>
                </a:lnTo>
                <a:lnTo>
                  <a:pt x="3419271" y="1418796"/>
                </a:lnTo>
                <a:lnTo>
                  <a:pt x="3419271" y="1425581"/>
                </a:lnTo>
                <a:close/>
                <a:moveTo>
                  <a:pt x="3795614" y="1425581"/>
                </a:moveTo>
                <a:cubicBezTo>
                  <a:pt x="3808372" y="1421057"/>
                  <a:pt x="3819006" y="1418796"/>
                  <a:pt x="3827509" y="1418796"/>
                </a:cubicBezTo>
                <a:cubicBezTo>
                  <a:pt x="3821129" y="1410879"/>
                  <a:pt x="3817942" y="1404658"/>
                  <a:pt x="3817942" y="1400134"/>
                </a:cubicBezTo>
                <a:lnTo>
                  <a:pt x="3795614" y="1400134"/>
                </a:lnTo>
                <a:close/>
                <a:moveTo>
                  <a:pt x="1572630" y="1437456"/>
                </a:moveTo>
                <a:lnTo>
                  <a:pt x="1572630" y="1425581"/>
                </a:lnTo>
                <a:lnTo>
                  <a:pt x="1559873" y="1425581"/>
                </a:lnTo>
                <a:lnTo>
                  <a:pt x="1559873" y="1437456"/>
                </a:lnTo>
                <a:close/>
                <a:moveTo>
                  <a:pt x="4605714" y="1444242"/>
                </a:moveTo>
                <a:lnTo>
                  <a:pt x="4605714" y="1437456"/>
                </a:lnTo>
                <a:lnTo>
                  <a:pt x="4580199" y="1437456"/>
                </a:lnTo>
                <a:lnTo>
                  <a:pt x="4580199" y="1444242"/>
                </a:lnTo>
                <a:close/>
                <a:moveTo>
                  <a:pt x="2258345" y="1451029"/>
                </a:moveTo>
                <a:cubicBezTo>
                  <a:pt x="2243459" y="1451029"/>
                  <a:pt x="2236017" y="1446505"/>
                  <a:pt x="2236017" y="1437456"/>
                </a:cubicBezTo>
                <a:lnTo>
                  <a:pt x="2213692" y="1444242"/>
                </a:lnTo>
                <a:lnTo>
                  <a:pt x="2204124" y="1444242"/>
                </a:lnTo>
                <a:cubicBezTo>
                  <a:pt x="2206250" y="1435195"/>
                  <a:pt x="2212630" y="1430670"/>
                  <a:pt x="2223259" y="1430670"/>
                </a:cubicBezTo>
                <a:lnTo>
                  <a:pt x="2236017" y="1430670"/>
                </a:lnTo>
                <a:lnTo>
                  <a:pt x="2258345" y="1437456"/>
                </a:lnTo>
                <a:cubicBezTo>
                  <a:pt x="2279605" y="1427278"/>
                  <a:pt x="2290238" y="1418796"/>
                  <a:pt x="2290238" y="1412008"/>
                </a:cubicBezTo>
                <a:lnTo>
                  <a:pt x="2302994" y="1412008"/>
                </a:lnTo>
                <a:cubicBezTo>
                  <a:pt x="2317878" y="1413140"/>
                  <a:pt x="2325320" y="1417664"/>
                  <a:pt x="2325320" y="1425581"/>
                </a:cubicBezTo>
                <a:cubicBezTo>
                  <a:pt x="2325320" y="1431235"/>
                  <a:pt x="2302994" y="1439719"/>
                  <a:pt x="2258345" y="1451029"/>
                </a:cubicBezTo>
                <a:close/>
                <a:moveTo>
                  <a:pt x="4991625" y="1456118"/>
                </a:moveTo>
                <a:cubicBezTo>
                  <a:pt x="4978869" y="1452725"/>
                  <a:pt x="4960795" y="1451029"/>
                  <a:pt x="4937407" y="1451029"/>
                </a:cubicBezTo>
                <a:lnTo>
                  <a:pt x="4911891" y="1456118"/>
                </a:lnTo>
                <a:lnTo>
                  <a:pt x="4892757" y="1451029"/>
                </a:lnTo>
                <a:lnTo>
                  <a:pt x="4867242" y="1456118"/>
                </a:lnTo>
                <a:cubicBezTo>
                  <a:pt x="4780067" y="1452725"/>
                  <a:pt x="4729035" y="1446505"/>
                  <a:pt x="4714151" y="1437456"/>
                </a:cubicBezTo>
                <a:lnTo>
                  <a:pt x="4701397" y="1437456"/>
                </a:lnTo>
                <a:lnTo>
                  <a:pt x="4701397" y="1456118"/>
                </a:lnTo>
                <a:cubicBezTo>
                  <a:pt x="4695017" y="1456118"/>
                  <a:pt x="4684385" y="1454422"/>
                  <a:pt x="4669502" y="1451029"/>
                </a:cubicBezTo>
                <a:cubicBezTo>
                  <a:pt x="4582325" y="1454422"/>
                  <a:pt x="4520665" y="1456118"/>
                  <a:pt x="4484519" y="1456118"/>
                </a:cubicBezTo>
                <a:lnTo>
                  <a:pt x="4439867" y="1451029"/>
                </a:lnTo>
                <a:lnTo>
                  <a:pt x="4414351" y="1456118"/>
                </a:lnTo>
                <a:lnTo>
                  <a:pt x="4360134" y="1437456"/>
                </a:lnTo>
                <a:lnTo>
                  <a:pt x="4318672" y="1437456"/>
                </a:lnTo>
                <a:cubicBezTo>
                  <a:pt x="4318672" y="1449897"/>
                  <a:pt x="4310166" y="1456118"/>
                  <a:pt x="4293157" y="1456118"/>
                </a:cubicBezTo>
                <a:lnTo>
                  <a:pt x="4140067" y="1456118"/>
                </a:lnTo>
                <a:lnTo>
                  <a:pt x="4140067" y="1437456"/>
                </a:lnTo>
                <a:lnTo>
                  <a:pt x="4127310" y="1437456"/>
                </a:lnTo>
                <a:lnTo>
                  <a:pt x="4082659" y="1456118"/>
                </a:lnTo>
                <a:lnTo>
                  <a:pt x="3929569" y="1456118"/>
                </a:lnTo>
                <a:cubicBezTo>
                  <a:pt x="3891297" y="1456118"/>
                  <a:pt x="3872161" y="1449897"/>
                  <a:pt x="3872161" y="1437456"/>
                </a:cubicBezTo>
                <a:lnTo>
                  <a:pt x="3853024" y="1437456"/>
                </a:lnTo>
                <a:cubicBezTo>
                  <a:pt x="3853024" y="1449897"/>
                  <a:pt x="3838140" y="1456118"/>
                  <a:pt x="3808372" y="1456118"/>
                </a:cubicBezTo>
                <a:cubicBezTo>
                  <a:pt x="3808372" y="1450462"/>
                  <a:pt x="3793491" y="1444242"/>
                  <a:pt x="3763724" y="1437456"/>
                </a:cubicBezTo>
                <a:cubicBezTo>
                  <a:pt x="3763724" y="1449897"/>
                  <a:pt x="3748838" y="1456118"/>
                  <a:pt x="3719072" y="1456118"/>
                </a:cubicBezTo>
                <a:lnTo>
                  <a:pt x="3696744" y="1451029"/>
                </a:lnTo>
                <a:cubicBezTo>
                  <a:pt x="3683989" y="1454422"/>
                  <a:pt x="3669105" y="1456118"/>
                  <a:pt x="3652095" y="1456118"/>
                </a:cubicBezTo>
                <a:lnTo>
                  <a:pt x="3642526" y="1456118"/>
                </a:lnTo>
                <a:lnTo>
                  <a:pt x="3642526" y="1444242"/>
                </a:lnTo>
                <a:lnTo>
                  <a:pt x="3661662" y="1451029"/>
                </a:lnTo>
                <a:lnTo>
                  <a:pt x="3661662" y="1437456"/>
                </a:lnTo>
                <a:cubicBezTo>
                  <a:pt x="3640401" y="1437456"/>
                  <a:pt x="3629769" y="1435195"/>
                  <a:pt x="3629769" y="1430670"/>
                </a:cubicBezTo>
                <a:cubicBezTo>
                  <a:pt x="3597877" y="1437456"/>
                  <a:pt x="3568107" y="1445940"/>
                  <a:pt x="3540467" y="1456118"/>
                </a:cubicBezTo>
                <a:lnTo>
                  <a:pt x="3521331" y="1456118"/>
                </a:lnTo>
                <a:lnTo>
                  <a:pt x="3486249" y="1444242"/>
                </a:lnTo>
                <a:cubicBezTo>
                  <a:pt x="3486249" y="1452161"/>
                  <a:pt x="3478807" y="1456118"/>
                  <a:pt x="3463922" y="1456118"/>
                </a:cubicBezTo>
                <a:lnTo>
                  <a:pt x="3451164" y="1444242"/>
                </a:lnTo>
                <a:cubicBezTo>
                  <a:pt x="3415018" y="1452161"/>
                  <a:pt x="3389503" y="1456118"/>
                  <a:pt x="3374622" y="1456118"/>
                </a:cubicBezTo>
                <a:lnTo>
                  <a:pt x="3342727" y="1430670"/>
                </a:lnTo>
                <a:cubicBezTo>
                  <a:pt x="3336349" y="1430670"/>
                  <a:pt x="3314024" y="1439152"/>
                  <a:pt x="3275750" y="1456118"/>
                </a:cubicBezTo>
                <a:cubicBezTo>
                  <a:pt x="3271497" y="1456118"/>
                  <a:pt x="3249172" y="1454422"/>
                  <a:pt x="3208775" y="1451029"/>
                </a:cubicBezTo>
                <a:cubicBezTo>
                  <a:pt x="3193890" y="1454422"/>
                  <a:pt x="3183259" y="1456118"/>
                  <a:pt x="3176880" y="1456118"/>
                </a:cubicBezTo>
                <a:cubicBezTo>
                  <a:pt x="3176880" y="1453855"/>
                  <a:pt x="3169438" y="1445373"/>
                  <a:pt x="3154554" y="1430670"/>
                </a:cubicBezTo>
                <a:lnTo>
                  <a:pt x="3141796" y="1430670"/>
                </a:lnTo>
                <a:lnTo>
                  <a:pt x="3100334" y="1451029"/>
                </a:lnTo>
                <a:lnTo>
                  <a:pt x="3078010" y="1451029"/>
                </a:lnTo>
                <a:lnTo>
                  <a:pt x="3078010" y="1437456"/>
                </a:lnTo>
                <a:lnTo>
                  <a:pt x="3055684" y="1444242"/>
                </a:lnTo>
                <a:lnTo>
                  <a:pt x="3011034" y="1437456"/>
                </a:lnTo>
                <a:cubicBezTo>
                  <a:pt x="3000400" y="1441980"/>
                  <a:pt x="2981265" y="1444242"/>
                  <a:pt x="2953624" y="1444242"/>
                </a:cubicBezTo>
                <a:lnTo>
                  <a:pt x="2953624" y="1437456"/>
                </a:lnTo>
                <a:lnTo>
                  <a:pt x="2931300" y="1444242"/>
                </a:lnTo>
                <a:cubicBezTo>
                  <a:pt x="2931300" y="1435195"/>
                  <a:pt x="2924922" y="1430670"/>
                  <a:pt x="2912164" y="1430670"/>
                </a:cubicBezTo>
                <a:cubicBezTo>
                  <a:pt x="2899407" y="1447634"/>
                  <a:pt x="2887711" y="1456118"/>
                  <a:pt x="2877079" y="1456118"/>
                </a:cubicBezTo>
                <a:lnTo>
                  <a:pt x="2832430" y="1456118"/>
                </a:lnTo>
                <a:cubicBezTo>
                  <a:pt x="2832430" y="1439152"/>
                  <a:pt x="2824988" y="1430670"/>
                  <a:pt x="2810102" y="1430670"/>
                </a:cubicBezTo>
                <a:lnTo>
                  <a:pt x="2800535" y="1430670"/>
                </a:lnTo>
                <a:cubicBezTo>
                  <a:pt x="2800535" y="1444242"/>
                  <a:pt x="2793093" y="1451029"/>
                  <a:pt x="2778209" y="1451029"/>
                </a:cubicBezTo>
                <a:lnTo>
                  <a:pt x="2701665" y="1451029"/>
                </a:lnTo>
                <a:lnTo>
                  <a:pt x="2701665" y="1437456"/>
                </a:lnTo>
                <a:cubicBezTo>
                  <a:pt x="2701665" y="1431802"/>
                  <a:pt x="2722927" y="1423320"/>
                  <a:pt x="2765451" y="1412008"/>
                </a:cubicBezTo>
                <a:cubicBezTo>
                  <a:pt x="2790966" y="1421057"/>
                  <a:pt x="2813293" y="1425581"/>
                  <a:pt x="2832430" y="1425581"/>
                </a:cubicBezTo>
                <a:lnTo>
                  <a:pt x="2832430" y="1400134"/>
                </a:lnTo>
                <a:lnTo>
                  <a:pt x="2822860" y="1400134"/>
                </a:lnTo>
                <a:cubicBezTo>
                  <a:pt x="2805850" y="1400134"/>
                  <a:pt x="2790966" y="1402395"/>
                  <a:pt x="2778209" y="1406921"/>
                </a:cubicBezTo>
                <a:lnTo>
                  <a:pt x="2755884" y="1400134"/>
                </a:lnTo>
                <a:cubicBezTo>
                  <a:pt x="2743127" y="1404658"/>
                  <a:pt x="2728244" y="1406921"/>
                  <a:pt x="2711232" y="1406921"/>
                </a:cubicBezTo>
                <a:cubicBezTo>
                  <a:pt x="2704854" y="1406921"/>
                  <a:pt x="2701665" y="1404658"/>
                  <a:pt x="2701665" y="1400134"/>
                </a:cubicBezTo>
                <a:cubicBezTo>
                  <a:pt x="2686781" y="1404658"/>
                  <a:pt x="2675087" y="1406921"/>
                  <a:pt x="2666581" y="1406921"/>
                </a:cubicBezTo>
                <a:lnTo>
                  <a:pt x="2666581" y="1412008"/>
                </a:lnTo>
                <a:lnTo>
                  <a:pt x="2688907" y="1430670"/>
                </a:lnTo>
                <a:cubicBezTo>
                  <a:pt x="2659141" y="1444242"/>
                  <a:pt x="2636813" y="1451029"/>
                  <a:pt x="2621932" y="1451029"/>
                </a:cubicBezTo>
                <a:cubicBezTo>
                  <a:pt x="2621932" y="1437456"/>
                  <a:pt x="2611298" y="1430670"/>
                  <a:pt x="2590037" y="1430670"/>
                </a:cubicBezTo>
                <a:lnTo>
                  <a:pt x="2590037" y="1425581"/>
                </a:lnTo>
                <a:cubicBezTo>
                  <a:pt x="2590037" y="1421057"/>
                  <a:pt x="2593226" y="1418796"/>
                  <a:pt x="2599604" y="1418796"/>
                </a:cubicBezTo>
                <a:cubicBezTo>
                  <a:pt x="2593226" y="1410879"/>
                  <a:pt x="2590037" y="1404658"/>
                  <a:pt x="2590037" y="1400134"/>
                </a:cubicBezTo>
                <a:lnTo>
                  <a:pt x="2554955" y="1400134"/>
                </a:lnTo>
                <a:lnTo>
                  <a:pt x="2554955" y="1406921"/>
                </a:lnTo>
                <a:cubicBezTo>
                  <a:pt x="2563458" y="1414836"/>
                  <a:pt x="2567713" y="1421057"/>
                  <a:pt x="2567713" y="1425581"/>
                </a:cubicBezTo>
                <a:cubicBezTo>
                  <a:pt x="2561334" y="1425581"/>
                  <a:pt x="2550700" y="1431802"/>
                  <a:pt x="2535819" y="1444242"/>
                </a:cubicBezTo>
                <a:lnTo>
                  <a:pt x="2478409" y="1437456"/>
                </a:lnTo>
                <a:lnTo>
                  <a:pt x="2468842" y="1451029"/>
                </a:lnTo>
                <a:cubicBezTo>
                  <a:pt x="2445452" y="1451029"/>
                  <a:pt x="2433757" y="1444242"/>
                  <a:pt x="2433757" y="1430670"/>
                </a:cubicBezTo>
                <a:lnTo>
                  <a:pt x="2379539" y="1430670"/>
                </a:lnTo>
                <a:lnTo>
                  <a:pt x="2344457" y="1444242"/>
                </a:lnTo>
                <a:lnTo>
                  <a:pt x="2334887" y="1444242"/>
                </a:lnTo>
                <a:lnTo>
                  <a:pt x="2344457" y="1386562"/>
                </a:lnTo>
                <a:lnTo>
                  <a:pt x="2290238" y="1406921"/>
                </a:lnTo>
                <a:cubicBezTo>
                  <a:pt x="2290238" y="1385431"/>
                  <a:pt x="2282796" y="1374688"/>
                  <a:pt x="2267912" y="1374688"/>
                </a:cubicBezTo>
                <a:cubicBezTo>
                  <a:pt x="2267912" y="1380342"/>
                  <a:pt x="2242396" y="1392781"/>
                  <a:pt x="2191368" y="1412008"/>
                </a:cubicBezTo>
                <a:cubicBezTo>
                  <a:pt x="2206250" y="1413140"/>
                  <a:pt x="2213692" y="1417664"/>
                  <a:pt x="2213692" y="1425581"/>
                </a:cubicBezTo>
                <a:lnTo>
                  <a:pt x="2213692" y="1430670"/>
                </a:lnTo>
                <a:cubicBezTo>
                  <a:pt x="2190305" y="1430670"/>
                  <a:pt x="2178610" y="1437456"/>
                  <a:pt x="2178610" y="1451029"/>
                </a:cubicBezTo>
                <a:lnTo>
                  <a:pt x="2169041" y="1451029"/>
                </a:lnTo>
                <a:cubicBezTo>
                  <a:pt x="2149904" y="1451029"/>
                  <a:pt x="2116949" y="1431802"/>
                  <a:pt x="2070171" y="1393348"/>
                </a:cubicBezTo>
                <a:lnTo>
                  <a:pt x="2038277" y="1393348"/>
                </a:lnTo>
                <a:lnTo>
                  <a:pt x="2025519" y="1406921"/>
                </a:lnTo>
                <a:cubicBezTo>
                  <a:pt x="2036152" y="1406921"/>
                  <a:pt x="2046783" y="1413140"/>
                  <a:pt x="2057412" y="1425581"/>
                </a:cubicBezTo>
                <a:lnTo>
                  <a:pt x="2038277" y="1430670"/>
                </a:lnTo>
                <a:lnTo>
                  <a:pt x="2003194" y="1430670"/>
                </a:lnTo>
                <a:cubicBezTo>
                  <a:pt x="1996815" y="1430670"/>
                  <a:pt x="1993627" y="1428974"/>
                  <a:pt x="1993627" y="1425581"/>
                </a:cubicBezTo>
                <a:lnTo>
                  <a:pt x="1968112" y="1430670"/>
                </a:lnTo>
                <a:lnTo>
                  <a:pt x="1948975" y="1425581"/>
                </a:lnTo>
                <a:cubicBezTo>
                  <a:pt x="1936217" y="1442547"/>
                  <a:pt x="1924524" y="1451029"/>
                  <a:pt x="1913893" y="1451029"/>
                </a:cubicBezTo>
                <a:cubicBezTo>
                  <a:pt x="1913893" y="1444242"/>
                  <a:pt x="1903260" y="1437456"/>
                  <a:pt x="1882000" y="1430670"/>
                </a:cubicBezTo>
                <a:lnTo>
                  <a:pt x="1827779" y="1430670"/>
                </a:lnTo>
                <a:lnTo>
                  <a:pt x="1792697" y="1444242"/>
                </a:lnTo>
                <a:cubicBezTo>
                  <a:pt x="1786317" y="1437456"/>
                  <a:pt x="1783130" y="1426713"/>
                  <a:pt x="1783130" y="1412008"/>
                </a:cubicBezTo>
                <a:lnTo>
                  <a:pt x="1757614" y="1418796"/>
                </a:lnTo>
                <a:lnTo>
                  <a:pt x="1770372" y="1430670"/>
                </a:lnTo>
                <a:cubicBezTo>
                  <a:pt x="1770372" y="1439719"/>
                  <a:pt x="1762930" y="1444242"/>
                  <a:pt x="1748044" y="1444242"/>
                </a:cubicBezTo>
                <a:lnTo>
                  <a:pt x="1738477" y="1444242"/>
                </a:lnTo>
                <a:lnTo>
                  <a:pt x="1703395" y="1430670"/>
                </a:lnTo>
                <a:lnTo>
                  <a:pt x="1681069" y="1437456"/>
                </a:lnTo>
                <a:cubicBezTo>
                  <a:pt x="1668311" y="1432934"/>
                  <a:pt x="1653429" y="1430670"/>
                  <a:pt x="1636420" y="1430670"/>
                </a:cubicBezTo>
                <a:cubicBezTo>
                  <a:pt x="1630040" y="1430670"/>
                  <a:pt x="1626850" y="1432934"/>
                  <a:pt x="1626850" y="1437456"/>
                </a:cubicBezTo>
                <a:lnTo>
                  <a:pt x="1604525" y="1430670"/>
                </a:lnTo>
                <a:lnTo>
                  <a:pt x="1572630" y="1444242"/>
                </a:lnTo>
                <a:lnTo>
                  <a:pt x="1515222" y="1444242"/>
                </a:lnTo>
                <a:lnTo>
                  <a:pt x="1496085" y="1437456"/>
                </a:lnTo>
                <a:cubicBezTo>
                  <a:pt x="1496085" y="1441980"/>
                  <a:pt x="1491833" y="1444242"/>
                  <a:pt x="1483327" y="1444242"/>
                </a:cubicBezTo>
                <a:cubicBezTo>
                  <a:pt x="1474824" y="1436326"/>
                  <a:pt x="1470570" y="1430106"/>
                  <a:pt x="1470570" y="1425581"/>
                </a:cubicBezTo>
                <a:lnTo>
                  <a:pt x="1416352" y="1425581"/>
                </a:lnTo>
                <a:cubicBezTo>
                  <a:pt x="1409972" y="1425581"/>
                  <a:pt x="1406785" y="1423320"/>
                  <a:pt x="1406785" y="1418796"/>
                </a:cubicBezTo>
                <a:cubicBezTo>
                  <a:pt x="1389772" y="1423320"/>
                  <a:pt x="1378079" y="1425581"/>
                  <a:pt x="1371699" y="1425581"/>
                </a:cubicBezTo>
                <a:lnTo>
                  <a:pt x="1381269" y="1437456"/>
                </a:lnTo>
                <a:lnTo>
                  <a:pt x="1381269" y="1444242"/>
                </a:lnTo>
                <a:cubicBezTo>
                  <a:pt x="1368512" y="1444242"/>
                  <a:pt x="1362132" y="1438021"/>
                  <a:pt x="1362132" y="1425581"/>
                </a:cubicBezTo>
                <a:lnTo>
                  <a:pt x="1336617" y="1425581"/>
                </a:lnTo>
                <a:lnTo>
                  <a:pt x="1304724" y="1437456"/>
                </a:lnTo>
                <a:lnTo>
                  <a:pt x="1295157" y="1437456"/>
                </a:lnTo>
                <a:lnTo>
                  <a:pt x="1260075" y="1425581"/>
                </a:lnTo>
                <a:lnTo>
                  <a:pt x="1250505" y="1425581"/>
                </a:lnTo>
                <a:lnTo>
                  <a:pt x="1250505" y="1437456"/>
                </a:lnTo>
                <a:lnTo>
                  <a:pt x="1183529" y="1437456"/>
                </a:lnTo>
                <a:cubicBezTo>
                  <a:pt x="1175023" y="1437456"/>
                  <a:pt x="1170772" y="1435195"/>
                  <a:pt x="1170772" y="1430670"/>
                </a:cubicBezTo>
                <a:lnTo>
                  <a:pt x="1151635" y="1437456"/>
                </a:lnTo>
                <a:lnTo>
                  <a:pt x="1119740" y="1437456"/>
                </a:lnTo>
                <a:lnTo>
                  <a:pt x="1062333" y="1418795"/>
                </a:lnTo>
                <a:cubicBezTo>
                  <a:pt x="1062333" y="1423320"/>
                  <a:pt x="1058080" y="1429540"/>
                  <a:pt x="1049575" y="1437456"/>
                </a:cubicBezTo>
                <a:cubicBezTo>
                  <a:pt x="919875" y="1431802"/>
                  <a:pt x="849709" y="1427842"/>
                  <a:pt x="839078" y="1425581"/>
                </a:cubicBezTo>
                <a:cubicBezTo>
                  <a:pt x="832700" y="1425581"/>
                  <a:pt x="829509" y="1427277"/>
                  <a:pt x="829509" y="1430670"/>
                </a:cubicBezTo>
                <a:cubicBezTo>
                  <a:pt x="593498" y="1413705"/>
                  <a:pt x="475490" y="1382038"/>
                  <a:pt x="475490" y="1335667"/>
                </a:cubicBezTo>
                <a:lnTo>
                  <a:pt x="475490" y="1317005"/>
                </a:lnTo>
                <a:cubicBezTo>
                  <a:pt x="475490" y="1312480"/>
                  <a:pt x="479742" y="1310219"/>
                  <a:pt x="488248" y="1310219"/>
                </a:cubicBezTo>
                <a:lnTo>
                  <a:pt x="475490" y="1298344"/>
                </a:lnTo>
                <a:cubicBezTo>
                  <a:pt x="511637" y="1230483"/>
                  <a:pt x="532897" y="1196554"/>
                  <a:pt x="539277" y="1196554"/>
                </a:cubicBezTo>
                <a:lnTo>
                  <a:pt x="915622" y="1159231"/>
                </a:lnTo>
                <a:lnTo>
                  <a:pt x="915622" y="1166017"/>
                </a:lnTo>
                <a:lnTo>
                  <a:pt x="939644" y="1162683"/>
                </a:lnTo>
                <a:lnTo>
                  <a:pt x="933393" y="1152499"/>
                </a:lnTo>
                <a:lnTo>
                  <a:pt x="938925" y="1137419"/>
                </a:lnTo>
                <a:lnTo>
                  <a:pt x="932658" y="1137419"/>
                </a:lnTo>
                <a:lnTo>
                  <a:pt x="900765" y="1149294"/>
                </a:lnTo>
                <a:lnTo>
                  <a:pt x="891198" y="1149294"/>
                </a:lnTo>
                <a:lnTo>
                  <a:pt x="856116" y="1137419"/>
                </a:lnTo>
                <a:lnTo>
                  <a:pt x="846546" y="1137419"/>
                </a:lnTo>
                <a:lnTo>
                  <a:pt x="846546" y="1149294"/>
                </a:lnTo>
                <a:lnTo>
                  <a:pt x="779570" y="1149294"/>
                </a:lnTo>
                <a:cubicBezTo>
                  <a:pt x="771064" y="1149294"/>
                  <a:pt x="766813" y="1147033"/>
                  <a:pt x="766813" y="1142508"/>
                </a:cubicBezTo>
                <a:lnTo>
                  <a:pt x="747676" y="1149294"/>
                </a:lnTo>
                <a:lnTo>
                  <a:pt x="715781" y="1149294"/>
                </a:lnTo>
                <a:lnTo>
                  <a:pt x="658374" y="1130633"/>
                </a:lnTo>
                <a:cubicBezTo>
                  <a:pt x="658374" y="1135158"/>
                  <a:pt x="654121" y="1141378"/>
                  <a:pt x="645616" y="1149294"/>
                </a:cubicBezTo>
                <a:cubicBezTo>
                  <a:pt x="515916" y="1143640"/>
                  <a:pt x="445750" y="1139680"/>
                  <a:pt x="435119" y="1137419"/>
                </a:cubicBezTo>
                <a:cubicBezTo>
                  <a:pt x="428741" y="1137419"/>
                  <a:pt x="425550" y="1139115"/>
                  <a:pt x="425550" y="1142508"/>
                </a:cubicBezTo>
                <a:cubicBezTo>
                  <a:pt x="189539" y="1125543"/>
                  <a:pt x="71531" y="1093876"/>
                  <a:pt x="71531" y="1047505"/>
                </a:cubicBezTo>
                <a:lnTo>
                  <a:pt x="71531" y="1028843"/>
                </a:lnTo>
                <a:cubicBezTo>
                  <a:pt x="71531" y="1024318"/>
                  <a:pt x="75783" y="1022057"/>
                  <a:pt x="84289" y="1022057"/>
                </a:cubicBezTo>
                <a:lnTo>
                  <a:pt x="71531" y="1010182"/>
                </a:lnTo>
                <a:cubicBezTo>
                  <a:pt x="107678" y="942321"/>
                  <a:pt x="128938" y="908392"/>
                  <a:pt x="135318" y="908392"/>
                </a:cubicBezTo>
                <a:lnTo>
                  <a:pt x="511663" y="871069"/>
                </a:lnTo>
                <a:lnTo>
                  <a:pt x="511663" y="877855"/>
                </a:lnTo>
                <a:lnTo>
                  <a:pt x="535685" y="874521"/>
                </a:lnTo>
                <a:lnTo>
                  <a:pt x="529434" y="864337"/>
                </a:lnTo>
                <a:cubicBezTo>
                  <a:pt x="533155" y="852745"/>
                  <a:pt x="536876" y="842601"/>
                  <a:pt x="540597" y="833907"/>
                </a:cubicBezTo>
                <a:lnTo>
                  <a:pt x="542196" y="830793"/>
                </a:lnTo>
                <a:lnTo>
                  <a:pt x="499639" y="842465"/>
                </a:lnTo>
                <a:cubicBezTo>
                  <a:pt x="484755" y="845576"/>
                  <a:pt x="471998" y="847131"/>
                  <a:pt x="461367" y="847131"/>
                </a:cubicBezTo>
                <a:lnTo>
                  <a:pt x="461367" y="842040"/>
                </a:lnTo>
                <a:lnTo>
                  <a:pt x="435852" y="847131"/>
                </a:lnTo>
                <a:cubicBezTo>
                  <a:pt x="427347" y="847131"/>
                  <a:pt x="416716" y="840910"/>
                  <a:pt x="403959" y="828469"/>
                </a:cubicBezTo>
                <a:lnTo>
                  <a:pt x="403959" y="816594"/>
                </a:lnTo>
                <a:lnTo>
                  <a:pt x="426283" y="797932"/>
                </a:lnTo>
                <a:lnTo>
                  <a:pt x="403959" y="777575"/>
                </a:lnTo>
                <a:lnTo>
                  <a:pt x="403959" y="766293"/>
                </a:lnTo>
                <a:lnTo>
                  <a:pt x="384088" y="743833"/>
                </a:lnTo>
                <a:lnTo>
                  <a:pt x="371331" y="706508"/>
                </a:lnTo>
                <a:cubicBezTo>
                  <a:pt x="383024" y="704247"/>
                  <a:pt x="394187" y="697745"/>
                  <a:pt x="404820" y="687000"/>
                </a:cubicBezTo>
                <a:lnTo>
                  <a:pt x="423710" y="658972"/>
                </a:lnTo>
                <a:lnTo>
                  <a:pt x="331238" y="670013"/>
                </a:lnTo>
                <a:cubicBezTo>
                  <a:pt x="318480" y="665490"/>
                  <a:pt x="304660" y="663227"/>
                  <a:pt x="289774" y="663227"/>
                </a:cubicBezTo>
                <a:cubicBezTo>
                  <a:pt x="251502" y="675669"/>
                  <a:pt x="221735" y="681889"/>
                  <a:pt x="200474" y="681889"/>
                </a:cubicBezTo>
                <a:lnTo>
                  <a:pt x="200474" y="676800"/>
                </a:lnTo>
                <a:lnTo>
                  <a:pt x="174959" y="681889"/>
                </a:lnTo>
                <a:cubicBezTo>
                  <a:pt x="166453" y="681889"/>
                  <a:pt x="155822" y="675669"/>
                  <a:pt x="143064" y="663227"/>
                </a:cubicBezTo>
                <a:lnTo>
                  <a:pt x="143064" y="651352"/>
                </a:lnTo>
                <a:lnTo>
                  <a:pt x="165389" y="632692"/>
                </a:lnTo>
                <a:lnTo>
                  <a:pt x="143064" y="612334"/>
                </a:lnTo>
                <a:lnTo>
                  <a:pt x="143064" y="568224"/>
                </a:lnTo>
                <a:lnTo>
                  <a:pt x="165389" y="568224"/>
                </a:lnTo>
                <a:lnTo>
                  <a:pt x="157180" y="542019"/>
                </a:lnTo>
                <a:lnTo>
                  <a:pt x="146710" y="540307"/>
                </a:lnTo>
                <a:cubicBezTo>
                  <a:pt x="108437" y="552748"/>
                  <a:pt x="78670" y="558969"/>
                  <a:pt x="57408" y="558969"/>
                </a:cubicBezTo>
                <a:lnTo>
                  <a:pt x="57408" y="553878"/>
                </a:lnTo>
                <a:lnTo>
                  <a:pt x="31893" y="558969"/>
                </a:lnTo>
                <a:cubicBezTo>
                  <a:pt x="23388" y="558969"/>
                  <a:pt x="12757" y="552748"/>
                  <a:pt x="0" y="540307"/>
                </a:cubicBezTo>
                <a:lnTo>
                  <a:pt x="0" y="528432"/>
                </a:lnTo>
                <a:lnTo>
                  <a:pt x="22324" y="509770"/>
                </a:lnTo>
                <a:lnTo>
                  <a:pt x="0" y="489413"/>
                </a:lnTo>
                <a:lnTo>
                  <a:pt x="0" y="445303"/>
                </a:lnTo>
                <a:lnTo>
                  <a:pt x="22324" y="445303"/>
                </a:lnTo>
                <a:lnTo>
                  <a:pt x="12757" y="414767"/>
                </a:lnTo>
                <a:cubicBezTo>
                  <a:pt x="12757" y="407981"/>
                  <a:pt x="23388" y="401195"/>
                  <a:pt x="44651" y="394408"/>
                </a:cubicBezTo>
                <a:lnTo>
                  <a:pt x="89303" y="394408"/>
                </a:lnTo>
                <a:cubicBezTo>
                  <a:pt x="114816" y="394408"/>
                  <a:pt x="147774" y="392712"/>
                  <a:pt x="188173" y="389319"/>
                </a:cubicBezTo>
                <a:cubicBezTo>
                  <a:pt x="200929" y="392712"/>
                  <a:pt x="219004" y="394408"/>
                  <a:pt x="242392" y="394408"/>
                </a:cubicBezTo>
                <a:lnTo>
                  <a:pt x="267907" y="389319"/>
                </a:lnTo>
                <a:lnTo>
                  <a:pt x="287042" y="394408"/>
                </a:lnTo>
                <a:lnTo>
                  <a:pt x="312557" y="389319"/>
                </a:lnTo>
                <a:cubicBezTo>
                  <a:pt x="399733" y="392712"/>
                  <a:pt x="450764" y="398932"/>
                  <a:pt x="465648" y="407981"/>
                </a:cubicBezTo>
                <a:lnTo>
                  <a:pt x="478404" y="407981"/>
                </a:lnTo>
                <a:lnTo>
                  <a:pt x="478404" y="389319"/>
                </a:lnTo>
                <a:cubicBezTo>
                  <a:pt x="484782" y="389319"/>
                  <a:pt x="495414" y="391015"/>
                  <a:pt x="510297" y="394410"/>
                </a:cubicBezTo>
                <a:cubicBezTo>
                  <a:pt x="597474" y="391017"/>
                  <a:pt x="659135" y="389319"/>
                  <a:pt x="695280" y="389319"/>
                </a:cubicBezTo>
                <a:lnTo>
                  <a:pt x="739932" y="394410"/>
                </a:lnTo>
                <a:lnTo>
                  <a:pt x="765447" y="389319"/>
                </a:lnTo>
                <a:lnTo>
                  <a:pt x="819666" y="407981"/>
                </a:lnTo>
                <a:lnTo>
                  <a:pt x="861127" y="407981"/>
                </a:lnTo>
                <a:lnTo>
                  <a:pt x="865732" y="397876"/>
                </a:lnTo>
                <a:lnTo>
                  <a:pt x="864919" y="397774"/>
                </a:lnTo>
                <a:cubicBezTo>
                  <a:pt x="839404" y="388161"/>
                  <a:pt x="826646" y="373741"/>
                  <a:pt x="826646" y="354514"/>
                </a:cubicBezTo>
                <a:lnTo>
                  <a:pt x="813889" y="317189"/>
                </a:lnTo>
                <a:cubicBezTo>
                  <a:pt x="825582" y="314928"/>
                  <a:pt x="836745" y="308426"/>
                  <a:pt x="847378" y="297681"/>
                </a:cubicBezTo>
                <a:lnTo>
                  <a:pt x="866268" y="269653"/>
                </a:lnTo>
                <a:lnTo>
                  <a:pt x="773796" y="280694"/>
                </a:lnTo>
                <a:cubicBezTo>
                  <a:pt x="761038" y="276171"/>
                  <a:pt x="747218" y="273908"/>
                  <a:pt x="732332" y="273908"/>
                </a:cubicBezTo>
                <a:cubicBezTo>
                  <a:pt x="694060" y="286350"/>
                  <a:pt x="664293" y="292570"/>
                  <a:pt x="643032" y="292570"/>
                </a:cubicBezTo>
                <a:lnTo>
                  <a:pt x="643032" y="287481"/>
                </a:lnTo>
                <a:lnTo>
                  <a:pt x="617517" y="292570"/>
                </a:lnTo>
                <a:cubicBezTo>
                  <a:pt x="609011" y="292570"/>
                  <a:pt x="598380" y="286350"/>
                  <a:pt x="585622" y="273908"/>
                </a:cubicBezTo>
                <a:lnTo>
                  <a:pt x="585622" y="262033"/>
                </a:lnTo>
                <a:lnTo>
                  <a:pt x="607947" y="243373"/>
                </a:lnTo>
                <a:lnTo>
                  <a:pt x="585622" y="223015"/>
                </a:lnTo>
                <a:lnTo>
                  <a:pt x="585622" y="178905"/>
                </a:lnTo>
                <a:lnTo>
                  <a:pt x="607947" y="178905"/>
                </a:lnTo>
                <a:lnTo>
                  <a:pt x="599738" y="152700"/>
                </a:lnTo>
                <a:lnTo>
                  <a:pt x="589268" y="150988"/>
                </a:lnTo>
                <a:cubicBezTo>
                  <a:pt x="550995" y="163429"/>
                  <a:pt x="521228" y="169650"/>
                  <a:pt x="499966" y="169650"/>
                </a:cubicBezTo>
                <a:lnTo>
                  <a:pt x="499966" y="164559"/>
                </a:lnTo>
                <a:lnTo>
                  <a:pt x="474451" y="169650"/>
                </a:lnTo>
                <a:cubicBezTo>
                  <a:pt x="465946" y="169650"/>
                  <a:pt x="455315" y="163429"/>
                  <a:pt x="442558" y="150988"/>
                </a:cubicBezTo>
                <a:lnTo>
                  <a:pt x="442558" y="139113"/>
                </a:lnTo>
                <a:lnTo>
                  <a:pt x="464883" y="120451"/>
                </a:lnTo>
                <a:lnTo>
                  <a:pt x="442558" y="100094"/>
                </a:lnTo>
                <a:lnTo>
                  <a:pt x="442558" y="55984"/>
                </a:lnTo>
                <a:lnTo>
                  <a:pt x="464883" y="55984"/>
                </a:lnTo>
                <a:lnTo>
                  <a:pt x="455316" y="25448"/>
                </a:lnTo>
                <a:cubicBezTo>
                  <a:pt x="455316" y="18662"/>
                  <a:pt x="465947" y="11876"/>
                  <a:pt x="487209" y="5089"/>
                </a:cubicBezTo>
                <a:lnTo>
                  <a:pt x="531861" y="5089"/>
                </a:lnTo>
                <a:cubicBezTo>
                  <a:pt x="557375" y="5089"/>
                  <a:pt x="590332" y="3393"/>
                  <a:pt x="630731" y="0"/>
                </a:cubicBezTo>
                <a:cubicBezTo>
                  <a:pt x="643487" y="3393"/>
                  <a:pt x="661562" y="5089"/>
                  <a:pt x="684951" y="5089"/>
                </a:cubicBezTo>
                <a:lnTo>
                  <a:pt x="710466" y="0"/>
                </a:lnTo>
                <a:lnTo>
                  <a:pt x="729600" y="5089"/>
                </a:lnTo>
                <a:lnTo>
                  <a:pt x="755115" y="0"/>
                </a:lnTo>
                <a:cubicBezTo>
                  <a:pt x="842292" y="3393"/>
                  <a:pt x="893322" y="9613"/>
                  <a:pt x="908206" y="18662"/>
                </a:cubicBezTo>
                <a:lnTo>
                  <a:pt x="920962" y="18662"/>
                </a:lnTo>
                <a:lnTo>
                  <a:pt x="920962" y="0"/>
                </a:lnTo>
                <a:cubicBezTo>
                  <a:pt x="927340" y="0"/>
                  <a:pt x="937973" y="1696"/>
                  <a:pt x="952855" y="5091"/>
                </a:cubicBezTo>
                <a:cubicBezTo>
                  <a:pt x="1040032" y="1698"/>
                  <a:pt x="1101693" y="0"/>
                  <a:pt x="1137838" y="0"/>
                </a:cubicBezTo>
                <a:lnTo>
                  <a:pt x="1182490" y="5091"/>
                </a:lnTo>
                <a:lnTo>
                  <a:pt x="1208006" y="0"/>
                </a:lnTo>
                <a:lnTo>
                  <a:pt x="1262225" y="18662"/>
                </a:lnTo>
                <a:lnTo>
                  <a:pt x="1303685" y="18662"/>
                </a:lnTo>
                <a:cubicBezTo>
                  <a:pt x="1303685" y="6221"/>
                  <a:pt x="1312191" y="0"/>
                  <a:pt x="1329200" y="0"/>
                </a:cubicBezTo>
                <a:lnTo>
                  <a:pt x="1482290" y="0"/>
                </a:lnTo>
                <a:lnTo>
                  <a:pt x="1482290" y="18662"/>
                </a:lnTo>
                <a:lnTo>
                  <a:pt x="1495047" y="18662"/>
                </a:lnTo>
                <a:lnTo>
                  <a:pt x="1539698" y="0"/>
                </a:lnTo>
                <a:lnTo>
                  <a:pt x="1692787" y="0"/>
                </a:lnTo>
                <a:cubicBezTo>
                  <a:pt x="1731060" y="0"/>
                  <a:pt x="1750197" y="6221"/>
                  <a:pt x="1750197" y="18662"/>
                </a:cubicBezTo>
                <a:lnTo>
                  <a:pt x="1769333" y="18662"/>
                </a:lnTo>
                <a:cubicBezTo>
                  <a:pt x="1769333" y="6221"/>
                  <a:pt x="1784219" y="0"/>
                  <a:pt x="1813985" y="0"/>
                </a:cubicBezTo>
                <a:cubicBezTo>
                  <a:pt x="1813985" y="5656"/>
                  <a:pt x="1828868" y="11877"/>
                  <a:pt x="1858635" y="18662"/>
                </a:cubicBezTo>
                <a:cubicBezTo>
                  <a:pt x="1858635" y="6221"/>
                  <a:pt x="1873519" y="0"/>
                  <a:pt x="1903285" y="0"/>
                </a:cubicBezTo>
                <a:lnTo>
                  <a:pt x="1925613" y="5091"/>
                </a:lnTo>
                <a:cubicBezTo>
                  <a:pt x="1938367" y="1698"/>
                  <a:pt x="1953253" y="0"/>
                  <a:pt x="1970262" y="0"/>
                </a:cubicBezTo>
                <a:lnTo>
                  <a:pt x="1979832" y="0"/>
                </a:lnTo>
                <a:lnTo>
                  <a:pt x="1979832" y="11877"/>
                </a:lnTo>
                <a:lnTo>
                  <a:pt x="1960695" y="5091"/>
                </a:lnTo>
                <a:lnTo>
                  <a:pt x="1960695" y="18662"/>
                </a:lnTo>
                <a:cubicBezTo>
                  <a:pt x="1981956" y="18662"/>
                  <a:pt x="1992590" y="20923"/>
                  <a:pt x="1992590" y="25450"/>
                </a:cubicBezTo>
                <a:cubicBezTo>
                  <a:pt x="2024480" y="18662"/>
                  <a:pt x="2054250" y="10180"/>
                  <a:pt x="2081890" y="0"/>
                </a:cubicBezTo>
                <a:lnTo>
                  <a:pt x="2101027" y="0"/>
                </a:lnTo>
                <a:lnTo>
                  <a:pt x="2136109" y="11877"/>
                </a:lnTo>
                <a:cubicBezTo>
                  <a:pt x="2136109" y="3960"/>
                  <a:pt x="2143551" y="0"/>
                  <a:pt x="2158435" y="0"/>
                </a:cubicBezTo>
                <a:lnTo>
                  <a:pt x="2171193" y="11877"/>
                </a:lnTo>
                <a:cubicBezTo>
                  <a:pt x="2207339" y="3960"/>
                  <a:pt x="2232854" y="0"/>
                  <a:pt x="2247737" y="0"/>
                </a:cubicBezTo>
                <a:lnTo>
                  <a:pt x="2279630" y="25450"/>
                </a:lnTo>
                <a:cubicBezTo>
                  <a:pt x="2286010" y="25450"/>
                  <a:pt x="2308334" y="16966"/>
                  <a:pt x="2346607" y="0"/>
                </a:cubicBezTo>
                <a:cubicBezTo>
                  <a:pt x="2350862" y="0"/>
                  <a:pt x="2373186" y="1698"/>
                  <a:pt x="2413582" y="5091"/>
                </a:cubicBezTo>
                <a:cubicBezTo>
                  <a:pt x="2428468" y="1698"/>
                  <a:pt x="2439098" y="0"/>
                  <a:pt x="2445477" y="0"/>
                </a:cubicBezTo>
                <a:cubicBezTo>
                  <a:pt x="2445477" y="2263"/>
                  <a:pt x="2452919" y="10745"/>
                  <a:pt x="2467805" y="25450"/>
                </a:cubicBezTo>
                <a:lnTo>
                  <a:pt x="2480562" y="25450"/>
                </a:lnTo>
                <a:lnTo>
                  <a:pt x="2522023" y="5091"/>
                </a:lnTo>
                <a:lnTo>
                  <a:pt x="2544347" y="5091"/>
                </a:lnTo>
                <a:lnTo>
                  <a:pt x="2544347" y="18662"/>
                </a:lnTo>
                <a:lnTo>
                  <a:pt x="2566675" y="11877"/>
                </a:lnTo>
                <a:lnTo>
                  <a:pt x="2611324" y="18662"/>
                </a:lnTo>
                <a:cubicBezTo>
                  <a:pt x="2621957" y="14138"/>
                  <a:pt x="2641094" y="11877"/>
                  <a:pt x="2668733" y="11877"/>
                </a:cubicBezTo>
                <a:lnTo>
                  <a:pt x="2668733" y="18662"/>
                </a:lnTo>
                <a:lnTo>
                  <a:pt x="2691057" y="11877"/>
                </a:lnTo>
                <a:cubicBezTo>
                  <a:pt x="2691057" y="20923"/>
                  <a:pt x="2697437" y="25450"/>
                  <a:pt x="2710194" y="25450"/>
                </a:cubicBezTo>
                <a:cubicBezTo>
                  <a:pt x="2722952" y="8484"/>
                  <a:pt x="2734645" y="0"/>
                  <a:pt x="2745278" y="0"/>
                </a:cubicBezTo>
                <a:lnTo>
                  <a:pt x="2789927" y="0"/>
                </a:lnTo>
                <a:cubicBezTo>
                  <a:pt x="2789927" y="16966"/>
                  <a:pt x="2797371" y="25450"/>
                  <a:pt x="2812255" y="25450"/>
                </a:cubicBezTo>
                <a:lnTo>
                  <a:pt x="2821822" y="25450"/>
                </a:lnTo>
                <a:cubicBezTo>
                  <a:pt x="2821822" y="11877"/>
                  <a:pt x="2829264" y="5091"/>
                  <a:pt x="2844150" y="5091"/>
                </a:cubicBezTo>
                <a:lnTo>
                  <a:pt x="2920692" y="5091"/>
                </a:lnTo>
                <a:lnTo>
                  <a:pt x="2920692" y="18662"/>
                </a:lnTo>
                <a:cubicBezTo>
                  <a:pt x="2920692" y="24318"/>
                  <a:pt x="2899431" y="32800"/>
                  <a:pt x="2856907" y="44110"/>
                </a:cubicBezTo>
                <a:cubicBezTo>
                  <a:pt x="2831392" y="35061"/>
                  <a:pt x="2809064" y="30537"/>
                  <a:pt x="2789927" y="30537"/>
                </a:cubicBezTo>
                <a:lnTo>
                  <a:pt x="2789927" y="55985"/>
                </a:lnTo>
                <a:lnTo>
                  <a:pt x="2799497" y="55985"/>
                </a:lnTo>
                <a:cubicBezTo>
                  <a:pt x="2816506" y="55985"/>
                  <a:pt x="2831392" y="53723"/>
                  <a:pt x="2844150" y="49199"/>
                </a:cubicBezTo>
                <a:lnTo>
                  <a:pt x="2866474" y="55985"/>
                </a:lnTo>
                <a:cubicBezTo>
                  <a:pt x="2879232" y="51462"/>
                  <a:pt x="2894113" y="49199"/>
                  <a:pt x="2911125" y="49199"/>
                </a:cubicBezTo>
                <a:cubicBezTo>
                  <a:pt x="2917504" y="49199"/>
                  <a:pt x="2920692" y="51462"/>
                  <a:pt x="2920692" y="55985"/>
                </a:cubicBezTo>
                <a:cubicBezTo>
                  <a:pt x="2935576" y="51462"/>
                  <a:pt x="2947271" y="49199"/>
                  <a:pt x="2955777" y="49199"/>
                </a:cubicBezTo>
                <a:lnTo>
                  <a:pt x="2955777" y="44110"/>
                </a:lnTo>
                <a:lnTo>
                  <a:pt x="2933449" y="25450"/>
                </a:lnTo>
                <a:cubicBezTo>
                  <a:pt x="2963216" y="11877"/>
                  <a:pt x="2985544" y="5091"/>
                  <a:pt x="3000426" y="5091"/>
                </a:cubicBezTo>
                <a:cubicBezTo>
                  <a:pt x="3000426" y="18662"/>
                  <a:pt x="3011059" y="25450"/>
                  <a:pt x="3032320" y="25450"/>
                </a:cubicBezTo>
                <a:lnTo>
                  <a:pt x="3032320" y="30537"/>
                </a:lnTo>
                <a:cubicBezTo>
                  <a:pt x="3032320" y="35061"/>
                  <a:pt x="3029132" y="37324"/>
                  <a:pt x="3022753" y="37324"/>
                </a:cubicBezTo>
                <a:cubicBezTo>
                  <a:pt x="3029132" y="45240"/>
                  <a:pt x="3032320" y="51462"/>
                  <a:pt x="3032320" y="55985"/>
                </a:cubicBezTo>
                <a:lnTo>
                  <a:pt x="3067402" y="55985"/>
                </a:lnTo>
                <a:lnTo>
                  <a:pt x="3067402" y="49199"/>
                </a:lnTo>
                <a:cubicBezTo>
                  <a:pt x="3058899" y="41282"/>
                  <a:pt x="3054644" y="35061"/>
                  <a:pt x="3054644" y="30537"/>
                </a:cubicBezTo>
                <a:cubicBezTo>
                  <a:pt x="3061024" y="30537"/>
                  <a:pt x="3071656" y="24318"/>
                  <a:pt x="3086539" y="11877"/>
                </a:cubicBezTo>
                <a:lnTo>
                  <a:pt x="3143947" y="18662"/>
                </a:lnTo>
                <a:lnTo>
                  <a:pt x="3153514" y="5091"/>
                </a:lnTo>
                <a:cubicBezTo>
                  <a:pt x="3176906" y="5091"/>
                  <a:pt x="3188600" y="11877"/>
                  <a:pt x="3188600" y="25450"/>
                </a:cubicBezTo>
                <a:lnTo>
                  <a:pt x="3242817" y="25450"/>
                </a:lnTo>
                <a:lnTo>
                  <a:pt x="3277900" y="11877"/>
                </a:lnTo>
                <a:lnTo>
                  <a:pt x="3287470" y="11877"/>
                </a:lnTo>
                <a:lnTo>
                  <a:pt x="3277900" y="69558"/>
                </a:lnTo>
                <a:lnTo>
                  <a:pt x="3332119" y="49199"/>
                </a:lnTo>
                <a:cubicBezTo>
                  <a:pt x="3332119" y="70689"/>
                  <a:pt x="3339561" y="81432"/>
                  <a:pt x="3354447" y="81432"/>
                </a:cubicBezTo>
                <a:cubicBezTo>
                  <a:pt x="3354447" y="75777"/>
                  <a:pt x="3379962" y="63337"/>
                  <a:pt x="3430989" y="44110"/>
                </a:cubicBezTo>
                <a:cubicBezTo>
                  <a:pt x="3416106" y="42978"/>
                  <a:pt x="3408664" y="38456"/>
                  <a:pt x="3408664" y="30537"/>
                </a:cubicBezTo>
                <a:lnTo>
                  <a:pt x="3408664" y="25450"/>
                </a:lnTo>
                <a:cubicBezTo>
                  <a:pt x="3432053" y="25450"/>
                  <a:pt x="3443747" y="18662"/>
                  <a:pt x="3443747" y="5091"/>
                </a:cubicBezTo>
                <a:lnTo>
                  <a:pt x="3453317" y="5091"/>
                </a:lnTo>
                <a:cubicBezTo>
                  <a:pt x="3472452" y="5091"/>
                  <a:pt x="3505408" y="24318"/>
                  <a:pt x="3552187" y="62770"/>
                </a:cubicBezTo>
                <a:lnTo>
                  <a:pt x="3584080" y="62770"/>
                </a:lnTo>
                <a:lnTo>
                  <a:pt x="3596838" y="49199"/>
                </a:lnTo>
                <a:cubicBezTo>
                  <a:pt x="3586205" y="49199"/>
                  <a:pt x="3575575" y="42978"/>
                  <a:pt x="3564944" y="30537"/>
                </a:cubicBezTo>
                <a:lnTo>
                  <a:pt x="3584080" y="25450"/>
                </a:lnTo>
                <a:lnTo>
                  <a:pt x="3619162" y="25450"/>
                </a:lnTo>
                <a:cubicBezTo>
                  <a:pt x="3625542" y="25450"/>
                  <a:pt x="3628729" y="27144"/>
                  <a:pt x="3628729" y="30537"/>
                </a:cubicBezTo>
                <a:lnTo>
                  <a:pt x="3654244" y="25450"/>
                </a:lnTo>
                <a:lnTo>
                  <a:pt x="3673382" y="30537"/>
                </a:lnTo>
                <a:cubicBezTo>
                  <a:pt x="3686139" y="13573"/>
                  <a:pt x="3697833" y="5091"/>
                  <a:pt x="3708464" y="5091"/>
                </a:cubicBezTo>
                <a:cubicBezTo>
                  <a:pt x="3708464" y="11877"/>
                  <a:pt x="3719096" y="18662"/>
                  <a:pt x="3740357" y="25450"/>
                </a:cubicBezTo>
                <a:lnTo>
                  <a:pt x="3794579" y="25450"/>
                </a:lnTo>
                <a:lnTo>
                  <a:pt x="3829662" y="11877"/>
                </a:lnTo>
                <a:cubicBezTo>
                  <a:pt x="3836040" y="18662"/>
                  <a:pt x="3839229" y="29405"/>
                  <a:pt x="3839229" y="44110"/>
                </a:cubicBezTo>
                <a:lnTo>
                  <a:pt x="3864744" y="37324"/>
                </a:lnTo>
                <a:lnTo>
                  <a:pt x="3851986" y="25450"/>
                </a:lnTo>
                <a:cubicBezTo>
                  <a:pt x="3851986" y="16399"/>
                  <a:pt x="3859428" y="11877"/>
                  <a:pt x="3874312" y="11877"/>
                </a:cubicBezTo>
                <a:lnTo>
                  <a:pt x="3883879" y="11877"/>
                </a:lnTo>
                <a:lnTo>
                  <a:pt x="3918962" y="25450"/>
                </a:lnTo>
                <a:lnTo>
                  <a:pt x="3941289" y="18662"/>
                </a:lnTo>
                <a:cubicBezTo>
                  <a:pt x="3954047" y="23187"/>
                  <a:pt x="3968929" y="25450"/>
                  <a:pt x="3985938" y="25450"/>
                </a:cubicBezTo>
                <a:cubicBezTo>
                  <a:pt x="3992316" y="25450"/>
                  <a:pt x="3995507" y="23187"/>
                  <a:pt x="3995507" y="18662"/>
                </a:cubicBezTo>
                <a:lnTo>
                  <a:pt x="4017832" y="25450"/>
                </a:lnTo>
                <a:lnTo>
                  <a:pt x="4049726" y="11877"/>
                </a:lnTo>
                <a:lnTo>
                  <a:pt x="4107136" y="11877"/>
                </a:lnTo>
                <a:lnTo>
                  <a:pt x="4126272" y="18662"/>
                </a:lnTo>
                <a:cubicBezTo>
                  <a:pt x="4126272" y="14138"/>
                  <a:pt x="4130523" y="11877"/>
                  <a:pt x="4139029" y="11877"/>
                </a:cubicBezTo>
                <a:cubicBezTo>
                  <a:pt x="4147532" y="19792"/>
                  <a:pt x="4151787" y="26013"/>
                  <a:pt x="4151787" y="30537"/>
                </a:cubicBezTo>
                <a:lnTo>
                  <a:pt x="4206006" y="30537"/>
                </a:lnTo>
                <a:cubicBezTo>
                  <a:pt x="4212384" y="30537"/>
                  <a:pt x="4215573" y="32800"/>
                  <a:pt x="4215573" y="37324"/>
                </a:cubicBezTo>
                <a:cubicBezTo>
                  <a:pt x="4232584" y="32800"/>
                  <a:pt x="4244279" y="30537"/>
                  <a:pt x="4250657" y="30537"/>
                </a:cubicBezTo>
                <a:lnTo>
                  <a:pt x="4241089" y="18662"/>
                </a:lnTo>
                <a:lnTo>
                  <a:pt x="4241089" y="11877"/>
                </a:lnTo>
                <a:cubicBezTo>
                  <a:pt x="4253846" y="11877"/>
                  <a:pt x="4260224" y="18097"/>
                  <a:pt x="4260224" y="30537"/>
                </a:cubicBezTo>
                <a:lnTo>
                  <a:pt x="4285739" y="30537"/>
                </a:lnTo>
                <a:lnTo>
                  <a:pt x="4317634" y="18662"/>
                </a:lnTo>
                <a:lnTo>
                  <a:pt x="4327201" y="18662"/>
                </a:lnTo>
                <a:lnTo>
                  <a:pt x="4362283" y="30537"/>
                </a:lnTo>
                <a:lnTo>
                  <a:pt x="4371852" y="30537"/>
                </a:lnTo>
                <a:lnTo>
                  <a:pt x="4371852" y="18662"/>
                </a:lnTo>
                <a:lnTo>
                  <a:pt x="4438829" y="18662"/>
                </a:lnTo>
                <a:cubicBezTo>
                  <a:pt x="4447335" y="18662"/>
                  <a:pt x="4451586" y="20923"/>
                  <a:pt x="4451586" y="25450"/>
                </a:cubicBezTo>
                <a:lnTo>
                  <a:pt x="4470722" y="18662"/>
                </a:lnTo>
                <a:lnTo>
                  <a:pt x="4502617" y="18662"/>
                </a:lnTo>
                <a:lnTo>
                  <a:pt x="4560024" y="37324"/>
                </a:lnTo>
                <a:cubicBezTo>
                  <a:pt x="4560024" y="32800"/>
                  <a:pt x="4564278" y="26579"/>
                  <a:pt x="4572781" y="18662"/>
                </a:cubicBezTo>
                <a:cubicBezTo>
                  <a:pt x="4702482" y="24318"/>
                  <a:pt x="4772650" y="28276"/>
                  <a:pt x="4783279" y="30537"/>
                </a:cubicBezTo>
                <a:cubicBezTo>
                  <a:pt x="4789659" y="30537"/>
                  <a:pt x="4792849" y="28842"/>
                  <a:pt x="4792849" y="25450"/>
                </a:cubicBezTo>
                <a:cubicBezTo>
                  <a:pt x="5028859" y="42414"/>
                  <a:pt x="5146866" y="74082"/>
                  <a:pt x="5146866" y="120453"/>
                </a:cubicBezTo>
                <a:lnTo>
                  <a:pt x="5146866" y="139113"/>
                </a:lnTo>
                <a:cubicBezTo>
                  <a:pt x="5146866" y="143638"/>
                  <a:pt x="5142615" y="145899"/>
                  <a:pt x="5134109" y="145899"/>
                </a:cubicBezTo>
                <a:lnTo>
                  <a:pt x="5146866" y="157774"/>
                </a:lnTo>
                <a:lnTo>
                  <a:pt x="5136620" y="175941"/>
                </a:lnTo>
                <a:lnTo>
                  <a:pt x="5201426" y="184844"/>
                </a:lnTo>
                <a:cubicBezTo>
                  <a:pt x="5260429" y="200677"/>
                  <a:pt x="5289931" y="220187"/>
                  <a:pt x="5289931" y="243373"/>
                </a:cubicBezTo>
                <a:lnTo>
                  <a:pt x="5289931" y="262034"/>
                </a:lnTo>
                <a:cubicBezTo>
                  <a:pt x="5289931" y="266558"/>
                  <a:pt x="5285679" y="268819"/>
                  <a:pt x="5277173" y="268819"/>
                </a:cubicBezTo>
                <a:lnTo>
                  <a:pt x="5289931" y="280694"/>
                </a:lnTo>
                <a:cubicBezTo>
                  <a:pt x="5253785" y="348555"/>
                  <a:pt x="5232524" y="382485"/>
                  <a:pt x="5226146" y="382485"/>
                </a:cubicBezTo>
                <a:lnTo>
                  <a:pt x="4849802" y="419807"/>
                </a:lnTo>
                <a:lnTo>
                  <a:pt x="4849802" y="413022"/>
                </a:lnTo>
                <a:lnTo>
                  <a:pt x="4827256" y="416151"/>
                </a:lnTo>
                <a:lnTo>
                  <a:pt x="4834310" y="424123"/>
                </a:lnTo>
                <a:lnTo>
                  <a:pt x="4847067" y="461448"/>
                </a:lnTo>
                <a:cubicBezTo>
                  <a:pt x="4835374" y="463709"/>
                  <a:pt x="4824211" y="470211"/>
                  <a:pt x="4813580" y="480956"/>
                </a:cubicBezTo>
                <a:lnTo>
                  <a:pt x="4807913" y="489365"/>
                </a:lnTo>
                <a:lnTo>
                  <a:pt x="4824286" y="489365"/>
                </a:lnTo>
                <a:cubicBezTo>
                  <a:pt x="4926344" y="489365"/>
                  <a:pt x="4977374" y="508592"/>
                  <a:pt x="4977374" y="547044"/>
                </a:cubicBezTo>
                <a:lnTo>
                  <a:pt x="4990131" y="584368"/>
                </a:lnTo>
                <a:cubicBezTo>
                  <a:pt x="4978438" y="586629"/>
                  <a:pt x="4967275" y="593131"/>
                  <a:pt x="4956644" y="603876"/>
                </a:cubicBezTo>
                <a:lnTo>
                  <a:pt x="4937753" y="631905"/>
                </a:lnTo>
                <a:lnTo>
                  <a:pt x="5030225" y="620864"/>
                </a:lnTo>
                <a:cubicBezTo>
                  <a:pt x="5042982" y="625386"/>
                  <a:pt x="5056804" y="627649"/>
                  <a:pt x="5071688" y="627649"/>
                </a:cubicBezTo>
                <a:cubicBezTo>
                  <a:pt x="5109961" y="615208"/>
                  <a:pt x="5139727" y="608987"/>
                  <a:pt x="5160989" y="608987"/>
                </a:cubicBezTo>
                <a:lnTo>
                  <a:pt x="5160989" y="614078"/>
                </a:lnTo>
                <a:lnTo>
                  <a:pt x="5186504" y="608987"/>
                </a:lnTo>
                <a:cubicBezTo>
                  <a:pt x="5195009" y="608987"/>
                  <a:pt x="5205641" y="615208"/>
                  <a:pt x="5218398" y="627649"/>
                </a:cubicBezTo>
                <a:lnTo>
                  <a:pt x="5218398" y="639524"/>
                </a:lnTo>
                <a:lnTo>
                  <a:pt x="5196073" y="658186"/>
                </a:lnTo>
                <a:lnTo>
                  <a:pt x="5218398" y="678543"/>
                </a:lnTo>
                <a:lnTo>
                  <a:pt x="5218398" y="722653"/>
                </a:lnTo>
                <a:lnTo>
                  <a:pt x="5196073" y="722653"/>
                </a:lnTo>
                <a:lnTo>
                  <a:pt x="5205641" y="753189"/>
                </a:lnTo>
                <a:cubicBezTo>
                  <a:pt x="5205641" y="759975"/>
                  <a:pt x="5195009" y="766761"/>
                  <a:pt x="5173747" y="773548"/>
                </a:cubicBezTo>
                <a:lnTo>
                  <a:pt x="5129095" y="773548"/>
                </a:lnTo>
                <a:lnTo>
                  <a:pt x="5092711" y="775421"/>
                </a:lnTo>
                <a:lnTo>
                  <a:pt x="5108267" y="797934"/>
                </a:lnTo>
                <a:lnTo>
                  <a:pt x="5108267" y="816594"/>
                </a:lnTo>
                <a:cubicBezTo>
                  <a:pt x="5108267" y="821119"/>
                  <a:pt x="5104016" y="823380"/>
                  <a:pt x="5095510" y="823380"/>
                </a:cubicBezTo>
                <a:lnTo>
                  <a:pt x="5108267" y="835255"/>
                </a:lnTo>
                <a:lnTo>
                  <a:pt x="5098021" y="853422"/>
                </a:lnTo>
                <a:lnTo>
                  <a:pt x="5162827" y="862325"/>
                </a:lnTo>
                <a:cubicBezTo>
                  <a:pt x="5221830" y="878158"/>
                  <a:pt x="5251332" y="897668"/>
                  <a:pt x="5251332" y="920854"/>
                </a:cubicBezTo>
                <a:lnTo>
                  <a:pt x="5251332" y="939515"/>
                </a:lnTo>
                <a:cubicBezTo>
                  <a:pt x="5251332" y="944039"/>
                  <a:pt x="5247081" y="946300"/>
                  <a:pt x="5238574" y="946300"/>
                </a:cubicBezTo>
                <a:lnTo>
                  <a:pt x="5251332" y="958175"/>
                </a:lnTo>
                <a:cubicBezTo>
                  <a:pt x="5215186" y="1026036"/>
                  <a:pt x="5193925" y="1059966"/>
                  <a:pt x="5187547" y="1059966"/>
                </a:cubicBezTo>
                <a:lnTo>
                  <a:pt x="4811203" y="1097288"/>
                </a:lnTo>
                <a:lnTo>
                  <a:pt x="4811203" y="1090503"/>
                </a:lnTo>
                <a:lnTo>
                  <a:pt x="4788657" y="1093632"/>
                </a:lnTo>
                <a:lnTo>
                  <a:pt x="4795711" y="1101604"/>
                </a:lnTo>
                <a:lnTo>
                  <a:pt x="4808468" y="1138929"/>
                </a:lnTo>
                <a:cubicBezTo>
                  <a:pt x="4796775" y="1141190"/>
                  <a:pt x="4785612" y="1147692"/>
                  <a:pt x="4774981" y="1158437"/>
                </a:cubicBezTo>
                <a:lnTo>
                  <a:pt x="4769314" y="1166846"/>
                </a:lnTo>
                <a:lnTo>
                  <a:pt x="4785687" y="1166846"/>
                </a:lnTo>
                <a:cubicBezTo>
                  <a:pt x="4887745" y="1166846"/>
                  <a:pt x="4938775" y="1186073"/>
                  <a:pt x="4938775" y="1224525"/>
                </a:cubicBezTo>
                <a:lnTo>
                  <a:pt x="4951533" y="1261849"/>
                </a:lnTo>
                <a:cubicBezTo>
                  <a:pt x="4939839" y="1264110"/>
                  <a:pt x="4928676" y="1270612"/>
                  <a:pt x="4918045" y="1281357"/>
                </a:cubicBezTo>
                <a:lnTo>
                  <a:pt x="4899154" y="1309386"/>
                </a:lnTo>
                <a:lnTo>
                  <a:pt x="4991625" y="1298345"/>
                </a:lnTo>
                <a:cubicBezTo>
                  <a:pt x="5004383" y="1302867"/>
                  <a:pt x="5018205" y="1305130"/>
                  <a:pt x="5033089" y="1305130"/>
                </a:cubicBezTo>
                <a:cubicBezTo>
                  <a:pt x="5071362" y="1292689"/>
                  <a:pt x="5101128" y="1286468"/>
                  <a:pt x="5122390" y="1286468"/>
                </a:cubicBezTo>
                <a:lnTo>
                  <a:pt x="5122390" y="1291559"/>
                </a:lnTo>
                <a:lnTo>
                  <a:pt x="5147905" y="1286468"/>
                </a:lnTo>
                <a:cubicBezTo>
                  <a:pt x="5156410" y="1286468"/>
                  <a:pt x="5167041" y="1292689"/>
                  <a:pt x="5179799" y="1305130"/>
                </a:cubicBezTo>
                <a:lnTo>
                  <a:pt x="5179799" y="1317005"/>
                </a:lnTo>
                <a:lnTo>
                  <a:pt x="5157474" y="1335667"/>
                </a:lnTo>
                <a:lnTo>
                  <a:pt x="5179799" y="1356024"/>
                </a:lnTo>
                <a:lnTo>
                  <a:pt x="5179799" y="1400134"/>
                </a:lnTo>
                <a:lnTo>
                  <a:pt x="5157474" y="1400134"/>
                </a:lnTo>
                <a:lnTo>
                  <a:pt x="5167041" y="1430670"/>
                </a:lnTo>
                <a:cubicBezTo>
                  <a:pt x="5167041" y="1437456"/>
                  <a:pt x="5156410" y="1444242"/>
                  <a:pt x="5135148" y="1451029"/>
                </a:cubicBezTo>
                <a:lnTo>
                  <a:pt x="5090496" y="1451029"/>
                </a:lnTo>
                <a:cubicBezTo>
                  <a:pt x="5064983" y="1451029"/>
                  <a:pt x="5032025" y="1452725"/>
                  <a:pt x="4991625" y="1456118"/>
                </a:cubicBezTo>
                <a:close/>
              </a:path>
            </a:pathLst>
          </a:custGeom>
          <a:solidFill>
            <a:srgbClr val="FFAB40">
              <a:alpha val="90000"/>
            </a:srgb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9900" dirty="0">
              <a:solidFill>
                <a:srgbClr val="FFAB40"/>
              </a:solidFill>
              <a:latin typeface="Grunge Strokes 01" panose="02000500000000000000" pitchFamily="2" charset="77"/>
            </a:endParaRPr>
          </a:p>
        </p:txBody>
      </p:sp>
      <p:sp>
        <p:nvSpPr>
          <p:cNvPr id="2" name="Title 1"/>
          <p:cNvSpPr>
            <a:spLocks noGrp="1"/>
          </p:cNvSpPr>
          <p:nvPr>
            <p:ph type="title"/>
          </p:nvPr>
        </p:nvSpPr>
        <p:spPr>
          <a:xfrm>
            <a:off x="381000" y="4170214"/>
            <a:ext cx="10515600" cy="1754621"/>
          </a:xfrm>
        </p:spPr>
        <p:txBody>
          <a:bodyPr>
            <a:normAutofit/>
          </a:bodyPr>
          <a:lstStyle/>
          <a:p>
            <a:pPr algn="ctr"/>
            <a:r>
              <a:rPr lang="es-ES" dirty="0"/>
              <a:t>CAPÍTULO 5. </a:t>
            </a:r>
            <a:br>
              <a:rPr lang="es-ES" dirty="0"/>
            </a:br>
            <a:r>
              <a:rPr lang="es-ES" dirty="0" smtClean="0"/>
              <a:t>PREPARACIÓN </a:t>
            </a:r>
            <a:r>
              <a:rPr lang="es-ES" dirty="0"/>
              <a:t>ESENCIAL PARA BRINDAR ASISTENCIA </a:t>
            </a:r>
            <a:r>
              <a:rPr lang="es-ES" dirty="0" smtClean="0"/>
              <a:t>REMOTA</a:t>
            </a:r>
            <a:endParaRPr lang="en-US" dirty="0"/>
          </a:p>
        </p:txBody>
      </p:sp>
    </p:spTree>
    <p:extLst>
      <p:ext uri="{BB962C8B-B14F-4D97-AF65-F5344CB8AC3E}">
        <p14:creationId xmlns:p14="http://schemas.microsoft.com/office/powerpoint/2010/main" val="3394113638"/>
      </p:ext>
    </p:extLst>
  </p:cSld>
  <p:clrMapOvr>
    <a:overrideClrMapping bg1="lt1" tx1="dk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600" y="211567"/>
            <a:ext cx="11360800" cy="763600"/>
          </a:xfrm>
        </p:spPr>
        <p:txBody>
          <a:bodyPr/>
          <a:lstStyle/>
          <a:p>
            <a:r>
              <a:rPr lang="es-PA" b="1" dirty="0" smtClean="0">
                <a:solidFill>
                  <a:srgbClr val="9437FF"/>
                </a:solidFill>
              </a:rPr>
              <a:t>Acciones previas a la realización del servicio remoto:</a:t>
            </a:r>
            <a:endParaRPr lang="en-US" b="1" dirty="0">
              <a:solidFill>
                <a:srgbClr val="9437FF"/>
              </a:solidFill>
            </a:endParaRPr>
          </a:p>
        </p:txBody>
      </p:sp>
      <p:sp>
        <p:nvSpPr>
          <p:cNvPr id="3" name="Content Placeholder 2"/>
          <p:cNvSpPr>
            <a:spLocks noGrp="1"/>
          </p:cNvSpPr>
          <p:nvPr>
            <p:ph idx="1"/>
          </p:nvPr>
        </p:nvSpPr>
        <p:spPr>
          <a:xfrm>
            <a:off x="129850" y="920616"/>
            <a:ext cx="6423350" cy="539817"/>
          </a:xfrm>
          <a:noFill/>
          <a:ln>
            <a:noFill/>
          </a:ln>
        </p:spPr>
        <p:txBody>
          <a:bodyPr spcFirstLastPara="1" wrap="square" lIns="91425" tIns="91425" rIns="91425" bIns="91425" anchor="t" anchorCtr="0">
            <a:noAutofit/>
          </a:bodyPr>
          <a:lstStyle/>
          <a:p>
            <a:pPr algn="ctr">
              <a:lnSpc>
                <a:spcPct val="100000"/>
              </a:lnSpc>
              <a:buSzPts val="2800"/>
              <a:buFont typeface="Work Sans Regular"/>
              <a:buNone/>
            </a:pPr>
            <a:r>
              <a:rPr lang="es-PA" sz="2800" b="1" dirty="0" smtClean="0">
                <a:solidFill>
                  <a:srgbClr val="FFC000"/>
                </a:solidFill>
                <a:latin typeface="Work Sans Regular"/>
                <a:ea typeface="Work Sans Regular"/>
                <a:cs typeface="Work Sans Regular"/>
                <a:sym typeface="Work Sans Regular"/>
              </a:rPr>
              <a:t>1. Conocer </a:t>
            </a:r>
            <a:r>
              <a:rPr lang="es-PA" sz="2800" b="1" dirty="0">
                <a:solidFill>
                  <a:srgbClr val="FFC000"/>
                </a:solidFill>
                <a:latin typeface="Work Sans Regular"/>
                <a:ea typeface="Work Sans Regular"/>
                <a:cs typeface="Work Sans Regular"/>
                <a:sym typeface="Work Sans Regular"/>
              </a:rPr>
              <a:t>la Legislación </a:t>
            </a:r>
            <a:r>
              <a:rPr lang="es-PA" sz="2800" b="1" dirty="0" smtClean="0">
                <a:solidFill>
                  <a:srgbClr val="FFC000"/>
                </a:solidFill>
                <a:latin typeface="Work Sans Regular"/>
                <a:ea typeface="Work Sans Regular"/>
                <a:cs typeface="Work Sans Regular"/>
                <a:sym typeface="Work Sans Regular"/>
              </a:rPr>
              <a:t>Nacional</a:t>
            </a:r>
            <a:endParaRPr lang="es-PA" sz="2800" b="1" dirty="0">
              <a:solidFill>
                <a:srgbClr val="FFC000"/>
              </a:solidFill>
              <a:latin typeface="Work Sans Regular"/>
              <a:ea typeface="Work Sans Regular"/>
              <a:cs typeface="Work Sans Regular"/>
              <a:sym typeface="Work Sans Regular"/>
            </a:endParaRPr>
          </a:p>
        </p:txBody>
      </p:sp>
      <p:sp>
        <p:nvSpPr>
          <p:cNvPr id="4" name="Title 1"/>
          <p:cNvSpPr txBox="1">
            <a:spLocks/>
          </p:cNvSpPr>
          <p:nvPr/>
        </p:nvSpPr>
        <p:spPr>
          <a:xfrm>
            <a:off x="472750" y="4171950"/>
            <a:ext cx="6651950" cy="5760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Work Sans Regular"/>
              <a:buNone/>
              <a:defRPr sz="2800" b="0" i="0" u="none" strike="noStrike" cap="none">
                <a:solidFill>
                  <a:srgbClr val="000000"/>
                </a:solidFill>
                <a:latin typeface="Work Sans Regular"/>
                <a:ea typeface="Work Sans Regular"/>
                <a:cs typeface="Work Sans Regular"/>
                <a:sym typeface="Work Sans Regular"/>
              </a:defRPr>
            </a:lvl1pPr>
            <a:lvl2pPr marR="0" lvl="1" algn="l" rtl="0">
              <a:lnSpc>
                <a:spcPct val="100000"/>
              </a:lnSpc>
              <a:spcBef>
                <a:spcPts val="0"/>
              </a:spcBef>
              <a:spcAft>
                <a:spcPts val="0"/>
              </a:spcAft>
              <a:buClr>
                <a:srgbClr val="666666"/>
              </a:buClr>
              <a:buSzPts val="2800"/>
              <a:buFont typeface="Questrial"/>
              <a:buNone/>
              <a:defRPr sz="2800" b="0" i="0" u="none" strike="noStrike" cap="none">
                <a:solidFill>
                  <a:srgbClr val="666666"/>
                </a:solidFill>
                <a:latin typeface="Questrial"/>
                <a:ea typeface="Questrial"/>
                <a:cs typeface="Questrial"/>
                <a:sym typeface="Questrial"/>
              </a:defRPr>
            </a:lvl2pPr>
            <a:lvl3pPr marR="0" lvl="2" algn="l" rtl="0">
              <a:lnSpc>
                <a:spcPct val="100000"/>
              </a:lnSpc>
              <a:spcBef>
                <a:spcPts val="0"/>
              </a:spcBef>
              <a:spcAft>
                <a:spcPts val="0"/>
              </a:spcAft>
              <a:buClr>
                <a:srgbClr val="666666"/>
              </a:buClr>
              <a:buSzPts val="2800"/>
              <a:buFont typeface="Questrial"/>
              <a:buNone/>
              <a:defRPr sz="2800" b="0" i="0" u="none" strike="noStrike" cap="none">
                <a:solidFill>
                  <a:srgbClr val="666666"/>
                </a:solidFill>
                <a:latin typeface="Questrial"/>
                <a:ea typeface="Questrial"/>
                <a:cs typeface="Questrial"/>
                <a:sym typeface="Questrial"/>
              </a:defRPr>
            </a:lvl3pPr>
            <a:lvl4pPr marR="0" lvl="3" algn="l" rtl="0">
              <a:lnSpc>
                <a:spcPct val="100000"/>
              </a:lnSpc>
              <a:spcBef>
                <a:spcPts val="0"/>
              </a:spcBef>
              <a:spcAft>
                <a:spcPts val="0"/>
              </a:spcAft>
              <a:buClr>
                <a:srgbClr val="666666"/>
              </a:buClr>
              <a:buSzPts val="2800"/>
              <a:buFont typeface="Questrial"/>
              <a:buNone/>
              <a:defRPr sz="2800" b="0" i="0" u="none" strike="noStrike" cap="none">
                <a:solidFill>
                  <a:srgbClr val="666666"/>
                </a:solidFill>
                <a:latin typeface="Questrial"/>
                <a:ea typeface="Questrial"/>
                <a:cs typeface="Questrial"/>
                <a:sym typeface="Questrial"/>
              </a:defRPr>
            </a:lvl4pPr>
            <a:lvl5pPr marR="0" lvl="4" algn="l" rtl="0">
              <a:lnSpc>
                <a:spcPct val="100000"/>
              </a:lnSpc>
              <a:spcBef>
                <a:spcPts val="0"/>
              </a:spcBef>
              <a:spcAft>
                <a:spcPts val="0"/>
              </a:spcAft>
              <a:buClr>
                <a:srgbClr val="666666"/>
              </a:buClr>
              <a:buSzPts val="2800"/>
              <a:buFont typeface="Questrial"/>
              <a:buNone/>
              <a:defRPr sz="2800" b="0" i="0" u="none" strike="noStrike" cap="none">
                <a:solidFill>
                  <a:srgbClr val="666666"/>
                </a:solidFill>
                <a:latin typeface="Questrial"/>
                <a:ea typeface="Questrial"/>
                <a:cs typeface="Questrial"/>
                <a:sym typeface="Questrial"/>
              </a:defRPr>
            </a:lvl5pPr>
            <a:lvl6pPr marR="0" lvl="5" algn="l" rtl="0">
              <a:lnSpc>
                <a:spcPct val="100000"/>
              </a:lnSpc>
              <a:spcBef>
                <a:spcPts val="0"/>
              </a:spcBef>
              <a:spcAft>
                <a:spcPts val="0"/>
              </a:spcAft>
              <a:buClr>
                <a:srgbClr val="666666"/>
              </a:buClr>
              <a:buSzPts val="2800"/>
              <a:buFont typeface="Questrial"/>
              <a:buNone/>
              <a:defRPr sz="2800" b="0" i="0" u="none" strike="noStrike" cap="none">
                <a:solidFill>
                  <a:srgbClr val="666666"/>
                </a:solidFill>
                <a:latin typeface="Questrial"/>
                <a:ea typeface="Questrial"/>
                <a:cs typeface="Questrial"/>
                <a:sym typeface="Questrial"/>
              </a:defRPr>
            </a:lvl6pPr>
            <a:lvl7pPr marR="0" lvl="6" algn="l" rtl="0">
              <a:lnSpc>
                <a:spcPct val="100000"/>
              </a:lnSpc>
              <a:spcBef>
                <a:spcPts val="0"/>
              </a:spcBef>
              <a:spcAft>
                <a:spcPts val="0"/>
              </a:spcAft>
              <a:buClr>
                <a:srgbClr val="666666"/>
              </a:buClr>
              <a:buSzPts val="2800"/>
              <a:buFont typeface="Questrial"/>
              <a:buNone/>
              <a:defRPr sz="2800" b="0" i="0" u="none" strike="noStrike" cap="none">
                <a:solidFill>
                  <a:srgbClr val="666666"/>
                </a:solidFill>
                <a:latin typeface="Questrial"/>
                <a:ea typeface="Questrial"/>
                <a:cs typeface="Questrial"/>
                <a:sym typeface="Questrial"/>
              </a:defRPr>
            </a:lvl7pPr>
            <a:lvl8pPr marR="0" lvl="7" algn="l" rtl="0">
              <a:lnSpc>
                <a:spcPct val="100000"/>
              </a:lnSpc>
              <a:spcBef>
                <a:spcPts val="0"/>
              </a:spcBef>
              <a:spcAft>
                <a:spcPts val="0"/>
              </a:spcAft>
              <a:buClr>
                <a:srgbClr val="666666"/>
              </a:buClr>
              <a:buSzPts val="2800"/>
              <a:buFont typeface="Questrial"/>
              <a:buNone/>
              <a:defRPr sz="2800" b="0" i="0" u="none" strike="noStrike" cap="none">
                <a:solidFill>
                  <a:srgbClr val="666666"/>
                </a:solidFill>
                <a:latin typeface="Questrial"/>
                <a:ea typeface="Questrial"/>
                <a:cs typeface="Questrial"/>
                <a:sym typeface="Questrial"/>
              </a:defRPr>
            </a:lvl8pPr>
            <a:lvl9pPr marR="0" lvl="8" algn="l" rtl="0">
              <a:lnSpc>
                <a:spcPct val="100000"/>
              </a:lnSpc>
              <a:spcBef>
                <a:spcPts val="0"/>
              </a:spcBef>
              <a:spcAft>
                <a:spcPts val="0"/>
              </a:spcAft>
              <a:buClr>
                <a:srgbClr val="666666"/>
              </a:buClr>
              <a:buSzPts val="2800"/>
              <a:buFont typeface="Questrial"/>
              <a:buNone/>
              <a:defRPr sz="2800" b="0" i="0" u="none" strike="noStrike" cap="none">
                <a:solidFill>
                  <a:srgbClr val="666666"/>
                </a:solidFill>
                <a:latin typeface="Questrial"/>
                <a:ea typeface="Questrial"/>
                <a:cs typeface="Questrial"/>
                <a:sym typeface="Questrial"/>
              </a:defRPr>
            </a:lvl9pPr>
          </a:lstStyle>
          <a:p>
            <a:r>
              <a:rPr lang="es-PA" b="1" kern="0" dirty="0" smtClean="0">
                <a:solidFill>
                  <a:srgbClr val="FFC000"/>
                </a:solidFill>
              </a:rPr>
              <a:t>2. Mapeo de servicios de VBG</a:t>
            </a:r>
            <a:endParaRPr lang="en-US" b="1" kern="0" dirty="0">
              <a:solidFill>
                <a:srgbClr val="FFC000"/>
              </a:solidFill>
            </a:endParaRPr>
          </a:p>
        </p:txBody>
      </p:sp>
      <p:sp>
        <p:nvSpPr>
          <p:cNvPr id="5" name="Content Placeholder 2"/>
          <p:cNvSpPr txBox="1">
            <a:spLocks/>
          </p:cNvSpPr>
          <p:nvPr/>
        </p:nvSpPr>
        <p:spPr>
          <a:xfrm>
            <a:off x="472750" y="4789567"/>
            <a:ext cx="11360800" cy="20066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1pPr>
            <a:lvl2pPr marL="914400" marR="0" lvl="1" indent="-304800" algn="l" rtl="0">
              <a:lnSpc>
                <a:spcPct val="115000"/>
              </a:lnSpc>
              <a:spcBef>
                <a:spcPts val="160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2pPr>
            <a:lvl3pPr marL="1371600" marR="0" lvl="2" indent="-304800" algn="l" rtl="0">
              <a:lnSpc>
                <a:spcPct val="115000"/>
              </a:lnSpc>
              <a:spcBef>
                <a:spcPts val="160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3pPr>
            <a:lvl4pPr marL="1828800" marR="0" lvl="3" indent="-304800" algn="l" rtl="0">
              <a:lnSpc>
                <a:spcPct val="115000"/>
              </a:lnSpc>
              <a:spcBef>
                <a:spcPts val="160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4pPr>
            <a:lvl5pPr marL="2286000" marR="0" lvl="4" indent="-304800" algn="l" rtl="0">
              <a:lnSpc>
                <a:spcPct val="115000"/>
              </a:lnSpc>
              <a:spcBef>
                <a:spcPts val="160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5pPr>
            <a:lvl6pPr marL="2743200" marR="0" lvl="5" indent="-304800" algn="l" rtl="0">
              <a:lnSpc>
                <a:spcPct val="115000"/>
              </a:lnSpc>
              <a:spcBef>
                <a:spcPts val="160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6pPr>
            <a:lvl7pPr marL="3200400" marR="0" lvl="6" indent="-304800" algn="l" rtl="0">
              <a:lnSpc>
                <a:spcPct val="115000"/>
              </a:lnSpc>
              <a:spcBef>
                <a:spcPts val="160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7pPr>
            <a:lvl8pPr marL="3657600" marR="0" lvl="7" indent="-304800" algn="l" rtl="0">
              <a:lnSpc>
                <a:spcPct val="115000"/>
              </a:lnSpc>
              <a:spcBef>
                <a:spcPts val="160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8pPr>
            <a:lvl9pPr marL="4114800" marR="0" lvl="8" indent="-304800" algn="l" rtl="0">
              <a:lnSpc>
                <a:spcPct val="115000"/>
              </a:lnSpc>
              <a:spcBef>
                <a:spcPts val="1600"/>
              </a:spcBef>
              <a:spcAft>
                <a:spcPts val="160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9pPr>
          </a:lstStyle>
          <a:p>
            <a:pPr marL="514350" indent="-514350">
              <a:lnSpc>
                <a:spcPct val="100000"/>
              </a:lnSpc>
              <a:buFont typeface="Wingdings" panose="05000000000000000000" pitchFamily="2" charset="2"/>
              <a:buChar char="q"/>
            </a:pPr>
            <a:r>
              <a:rPr lang="es-ES" sz="2800" kern="0" dirty="0" smtClean="0">
                <a:latin typeface="Calibri" panose="020F0502020204030204" pitchFamily="34" charset="0"/>
                <a:cs typeface="Calibri" panose="020F0502020204030204" pitchFamily="34" charset="0"/>
              </a:rPr>
              <a:t>Responsabilidad de realizar/actualizar mapeos</a:t>
            </a:r>
          </a:p>
          <a:p>
            <a:pPr marL="514350" indent="-514350">
              <a:lnSpc>
                <a:spcPct val="100000"/>
              </a:lnSpc>
              <a:buFont typeface="Wingdings" panose="05000000000000000000" pitchFamily="2" charset="2"/>
              <a:buChar char="q"/>
            </a:pPr>
            <a:r>
              <a:rPr lang="es-ES" sz="2800" kern="0" dirty="0" smtClean="0">
                <a:latin typeface="Calibri" panose="020F0502020204030204" pitchFamily="34" charset="0"/>
                <a:cs typeface="Calibri" panose="020F0502020204030204" pitchFamily="34" charset="0"/>
              </a:rPr>
              <a:t>Servicios, entidad, contactos, horarios</a:t>
            </a:r>
          </a:p>
          <a:p>
            <a:pPr marL="514350" indent="-514350">
              <a:lnSpc>
                <a:spcPct val="100000"/>
              </a:lnSpc>
              <a:buFont typeface="Wingdings" panose="05000000000000000000" pitchFamily="2" charset="2"/>
              <a:buChar char="q"/>
            </a:pPr>
            <a:r>
              <a:rPr lang="es-CO" sz="2800" kern="0" dirty="0" smtClean="0">
                <a:latin typeface="Calibri" panose="020F0502020204030204" pitchFamily="34" charset="0"/>
                <a:cs typeface="Calibri" panose="020F0502020204030204" pitchFamily="34" charset="0"/>
              </a:rPr>
              <a:t>Sectores</a:t>
            </a:r>
            <a:endParaRPr lang="es-ES" sz="2800" kern="0" dirty="0" smtClean="0">
              <a:latin typeface="Calibri" panose="020F0502020204030204" pitchFamily="34" charset="0"/>
              <a:cs typeface="Calibri" panose="020F0502020204030204" pitchFamily="34" charset="0"/>
            </a:endParaRPr>
          </a:p>
          <a:p>
            <a:pPr marL="514350" indent="-514350">
              <a:lnSpc>
                <a:spcPct val="100000"/>
              </a:lnSpc>
              <a:buFont typeface="Wingdings" panose="05000000000000000000" pitchFamily="2" charset="2"/>
              <a:buChar char="q"/>
            </a:pPr>
            <a:r>
              <a:rPr lang="es-CO" sz="2800" kern="0" dirty="0" smtClean="0">
                <a:latin typeface="Calibri" panose="020F0502020204030204" pitchFamily="34" charset="0"/>
                <a:cs typeface="Calibri" panose="020F0502020204030204" pitchFamily="34" charset="0"/>
              </a:rPr>
              <a:t>Información sobre la calidad</a:t>
            </a:r>
            <a:endParaRPr lang="es-PA" sz="2800" kern="0" dirty="0" smtClean="0">
              <a:latin typeface="Calibri" panose="020F0502020204030204" pitchFamily="34" charset="0"/>
              <a:cs typeface="Calibri" panose="020F0502020204030204" pitchFamily="34" charset="0"/>
            </a:endParaRPr>
          </a:p>
          <a:p>
            <a:pPr marL="514350" indent="-514350">
              <a:lnSpc>
                <a:spcPct val="200000"/>
              </a:lnSpc>
              <a:buFont typeface="+mj-lt"/>
              <a:buAutoNum type="arabicPeriod"/>
            </a:pPr>
            <a:endParaRPr lang="es-PA" sz="2800" kern="0" dirty="0" smtClean="0">
              <a:latin typeface="Calibri" panose="020F0502020204030204" pitchFamily="34" charset="0"/>
              <a:cs typeface="Calibri" panose="020F0502020204030204" pitchFamily="34" charset="0"/>
            </a:endParaRPr>
          </a:p>
        </p:txBody>
      </p:sp>
      <p:sp>
        <p:nvSpPr>
          <p:cNvPr id="6" name="Content Placeholder 2"/>
          <p:cNvSpPr txBox="1">
            <a:spLocks/>
          </p:cNvSpPr>
          <p:nvPr/>
        </p:nvSpPr>
        <p:spPr>
          <a:xfrm>
            <a:off x="453700" y="1464959"/>
            <a:ext cx="11360800" cy="26688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1pPr>
            <a:lvl2pPr marL="914400" marR="0" lvl="1" indent="-304800" algn="l" rtl="0">
              <a:lnSpc>
                <a:spcPct val="115000"/>
              </a:lnSpc>
              <a:spcBef>
                <a:spcPts val="160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2pPr>
            <a:lvl3pPr marL="1371600" marR="0" lvl="2" indent="-304800" algn="l" rtl="0">
              <a:lnSpc>
                <a:spcPct val="115000"/>
              </a:lnSpc>
              <a:spcBef>
                <a:spcPts val="160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3pPr>
            <a:lvl4pPr marL="1828800" marR="0" lvl="3" indent="-304800" algn="l" rtl="0">
              <a:lnSpc>
                <a:spcPct val="115000"/>
              </a:lnSpc>
              <a:spcBef>
                <a:spcPts val="160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4pPr>
            <a:lvl5pPr marL="2286000" marR="0" lvl="4" indent="-304800" algn="l" rtl="0">
              <a:lnSpc>
                <a:spcPct val="115000"/>
              </a:lnSpc>
              <a:spcBef>
                <a:spcPts val="160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5pPr>
            <a:lvl6pPr marL="2743200" marR="0" lvl="5" indent="-304800" algn="l" rtl="0">
              <a:lnSpc>
                <a:spcPct val="115000"/>
              </a:lnSpc>
              <a:spcBef>
                <a:spcPts val="160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6pPr>
            <a:lvl7pPr marL="3200400" marR="0" lvl="6" indent="-304800" algn="l" rtl="0">
              <a:lnSpc>
                <a:spcPct val="115000"/>
              </a:lnSpc>
              <a:spcBef>
                <a:spcPts val="160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7pPr>
            <a:lvl8pPr marL="3657600" marR="0" lvl="7" indent="-304800" algn="l" rtl="0">
              <a:lnSpc>
                <a:spcPct val="115000"/>
              </a:lnSpc>
              <a:spcBef>
                <a:spcPts val="160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8pPr>
            <a:lvl9pPr marL="4114800" marR="0" lvl="8" indent="-304800" algn="l" rtl="0">
              <a:lnSpc>
                <a:spcPct val="115000"/>
              </a:lnSpc>
              <a:spcBef>
                <a:spcPts val="1600"/>
              </a:spcBef>
              <a:spcAft>
                <a:spcPts val="160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9pPr>
          </a:lstStyle>
          <a:p>
            <a:pPr marL="514350" indent="-514350" algn="just">
              <a:lnSpc>
                <a:spcPct val="100000"/>
              </a:lnSpc>
              <a:buFont typeface="Wingdings" panose="05000000000000000000" pitchFamily="2" charset="2"/>
              <a:buChar char="q"/>
            </a:pPr>
            <a:r>
              <a:rPr lang="es-ES" sz="2800" kern="0" dirty="0" smtClean="0">
                <a:latin typeface="Calibri" panose="020F0502020204030204" pitchFamily="34" charset="0"/>
                <a:cs typeface="Calibri" panose="020F0502020204030204" pitchFamily="34" charset="0"/>
              </a:rPr>
              <a:t>Leyes, decretos, circulares, resoluciones, rutas de remisión, </a:t>
            </a:r>
            <a:r>
              <a:rPr lang="es-ES" sz="2800" kern="0" dirty="0" err="1" smtClean="0">
                <a:latin typeface="Calibri" panose="020F0502020204030204" pitchFamily="34" charset="0"/>
                <a:cs typeface="Calibri" panose="020F0502020204030204" pitchFamily="34" charset="0"/>
              </a:rPr>
              <a:t>SOPs</a:t>
            </a:r>
            <a:endParaRPr lang="es-ES" sz="2800" kern="0" dirty="0" smtClean="0">
              <a:latin typeface="Calibri" panose="020F0502020204030204" pitchFamily="34" charset="0"/>
              <a:cs typeface="Calibri" panose="020F0502020204030204" pitchFamily="34" charset="0"/>
            </a:endParaRPr>
          </a:p>
          <a:p>
            <a:pPr marL="514350" indent="-514350" algn="just">
              <a:lnSpc>
                <a:spcPct val="100000"/>
              </a:lnSpc>
              <a:buFont typeface="Wingdings" panose="05000000000000000000" pitchFamily="2" charset="2"/>
              <a:buChar char="q"/>
            </a:pPr>
            <a:r>
              <a:rPr lang="es-ES" sz="2800" kern="0" dirty="0" smtClean="0">
                <a:latin typeface="Calibri" panose="020F0502020204030204" pitchFamily="34" charset="0"/>
                <a:cs typeface="Calibri" panose="020F0502020204030204" pitchFamily="34" charset="0"/>
              </a:rPr>
              <a:t>Conocer la normativa </a:t>
            </a:r>
            <a:r>
              <a:rPr lang="es-ES" sz="2800" kern="0" dirty="0">
                <a:latin typeface="Calibri" panose="020F0502020204030204" pitchFamily="34" charset="0"/>
                <a:cs typeface="Calibri" panose="020F0502020204030204" pitchFamily="34" charset="0"/>
              </a:rPr>
              <a:t>sobre interrupción voluntaria del embarazo </a:t>
            </a:r>
            <a:endParaRPr lang="es-ES" sz="2800" kern="0" dirty="0" smtClean="0">
              <a:latin typeface="Calibri" panose="020F0502020204030204" pitchFamily="34" charset="0"/>
              <a:cs typeface="Calibri" panose="020F0502020204030204" pitchFamily="34" charset="0"/>
            </a:endParaRPr>
          </a:p>
          <a:p>
            <a:pPr marL="514350" indent="-514350" algn="just">
              <a:lnSpc>
                <a:spcPct val="100000"/>
              </a:lnSpc>
              <a:buFont typeface="Wingdings" panose="05000000000000000000" pitchFamily="2" charset="2"/>
              <a:buChar char="q"/>
            </a:pPr>
            <a:r>
              <a:rPr lang="es-ES" sz="2800" kern="0" dirty="0" smtClean="0">
                <a:latin typeface="Calibri" panose="020F0502020204030204" pitchFamily="34" charset="0"/>
                <a:cs typeface="Calibri" panose="020F0502020204030204" pitchFamily="34" charset="0"/>
              </a:rPr>
              <a:t>Excepciones </a:t>
            </a:r>
            <a:r>
              <a:rPr lang="es-ES" sz="2800" kern="0" dirty="0">
                <a:latin typeface="Calibri" panose="020F0502020204030204" pitchFamily="34" charset="0"/>
                <a:cs typeface="Calibri" panose="020F0502020204030204" pitchFamily="34" charset="0"/>
              </a:rPr>
              <a:t>al delito </a:t>
            </a:r>
            <a:r>
              <a:rPr lang="es-ES" sz="2800" kern="0" dirty="0" smtClean="0">
                <a:latin typeface="Calibri" panose="020F0502020204030204" pitchFamily="34" charset="0"/>
                <a:cs typeface="Calibri" panose="020F0502020204030204" pitchFamily="34" charset="0"/>
              </a:rPr>
              <a:t>-</a:t>
            </a:r>
            <a:r>
              <a:rPr lang="es-ES" sz="2800" kern="0" dirty="0">
                <a:latin typeface="Calibri" panose="020F0502020204030204" pitchFamily="34" charset="0"/>
                <a:cs typeface="Calibri" panose="020F0502020204030204" pitchFamily="34" charset="0"/>
              </a:rPr>
              <a:t> </a:t>
            </a:r>
            <a:r>
              <a:rPr lang="es-ES" sz="2800" kern="0" dirty="0" smtClean="0">
                <a:latin typeface="Calibri" panose="020F0502020204030204" pitchFamily="34" charset="0"/>
                <a:cs typeface="Calibri" panose="020F0502020204030204" pitchFamily="34" charset="0"/>
              </a:rPr>
              <a:t>causales </a:t>
            </a:r>
            <a:r>
              <a:rPr lang="es-ES" sz="2800" kern="0" dirty="0">
                <a:latin typeface="Calibri" panose="020F0502020204030204" pitchFamily="34" charset="0"/>
                <a:cs typeface="Calibri" panose="020F0502020204030204" pitchFamily="34" charset="0"/>
              </a:rPr>
              <a:t>excluyentes de </a:t>
            </a:r>
            <a:r>
              <a:rPr lang="es-ES" sz="2800" kern="0" dirty="0" smtClean="0">
                <a:latin typeface="Calibri" panose="020F0502020204030204" pitchFamily="34" charset="0"/>
                <a:cs typeface="Calibri" panose="020F0502020204030204" pitchFamily="34" charset="0"/>
              </a:rPr>
              <a:t>responsabilidad, </a:t>
            </a:r>
            <a:r>
              <a:rPr lang="es-ES" sz="2800" kern="0" dirty="0">
                <a:latin typeface="Calibri" panose="020F0502020204030204" pitchFamily="34" charset="0"/>
                <a:cs typeface="Calibri" panose="020F0502020204030204" pitchFamily="34" charset="0"/>
              </a:rPr>
              <a:t>no se aplica la </a:t>
            </a:r>
            <a:r>
              <a:rPr lang="es-ES" sz="2800" kern="0" dirty="0" smtClean="0">
                <a:latin typeface="Calibri" panose="020F0502020204030204" pitchFamily="34" charset="0"/>
                <a:cs typeface="Calibri" panose="020F0502020204030204" pitchFamily="34" charset="0"/>
              </a:rPr>
              <a:t>pena: a) </a:t>
            </a:r>
            <a:r>
              <a:rPr lang="es-ES" sz="2800" kern="0" dirty="0">
                <a:latin typeface="Calibri" panose="020F0502020204030204" pitchFamily="34" charset="0"/>
                <a:cs typeface="Calibri" panose="020F0502020204030204" pitchFamily="34" charset="0"/>
              </a:rPr>
              <a:t>cuando esté en riesgo la </a:t>
            </a:r>
            <a:r>
              <a:rPr lang="es-ES" sz="2800" kern="0" dirty="0" smtClean="0">
                <a:latin typeface="Calibri" panose="020F0502020204030204" pitchFamily="34" charset="0"/>
                <a:cs typeface="Calibri" panose="020F0502020204030204" pitchFamily="34" charset="0"/>
              </a:rPr>
              <a:t>vida, la </a:t>
            </a:r>
            <a:r>
              <a:rPr lang="es-ES" sz="2800" kern="0" dirty="0">
                <a:latin typeface="Calibri" panose="020F0502020204030204" pitchFamily="34" charset="0"/>
                <a:cs typeface="Calibri" panose="020F0502020204030204" pitchFamily="34" charset="0"/>
              </a:rPr>
              <a:t>salud física y mental de la mujer, </a:t>
            </a:r>
            <a:r>
              <a:rPr lang="es-ES" sz="2800" kern="0" dirty="0" smtClean="0">
                <a:latin typeface="Calibri" panose="020F0502020204030204" pitchFamily="34" charset="0"/>
                <a:cs typeface="Calibri" panose="020F0502020204030204" pitchFamily="34" charset="0"/>
              </a:rPr>
              <a:t>b) en </a:t>
            </a:r>
            <a:r>
              <a:rPr lang="es-ES" sz="2800" kern="0" dirty="0">
                <a:latin typeface="Calibri" panose="020F0502020204030204" pitchFamily="34" charset="0"/>
                <a:cs typeface="Calibri" panose="020F0502020204030204" pitchFamily="34" charset="0"/>
              </a:rPr>
              <a:t>casos de violación o incesto, </a:t>
            </a:r>
            <a:r>
              <a:rPr lang="es-ES" sz="2800" kern="0" dirty="0" smtClean="0">
                <a:latin typeface="Calibri" panose="020F0502020204030204" pitchFamily="34" charset="0"/>
                <a:cs typeface="Calibri" panose="020F0502020204030204" pitchFamily="34" charset="0"/>
              </a:rPr>
              <a:t>c) malformación </a:t>
            </a:r>
            <a:r>
              <a:rPr lang="es-ES" sz="2800" kern="0" dirty="0">
                <a:latin typeface="Calibri" panose="020F0502020204030204" pitchFamily="34" charset="0"/>
                <a:cs typeface="Calibri" panose="020F0502020204030204" pitchFamily="34" charset="0"/>
              </a:rPr>
              <a:t>del feto</a:t>
            </a:r>
            <a:r>
              <a:rPr lang="es-ES" sz="2800" kern="0" dirty="0" smtClean="0">
                <a:latin typeface="Calibri" panose="020F0502020204030204" pitchFamily="34" charset="0"/>
                <a:cs typeface="Calibri" panose="020F0502020204030204" pitchFamily="34" charset="0"/>
              </a:rPr>
              <a:t>.</a:t>
            </a:r>
          </a:p>
          <a:p>
            <a:pPr marL="514350" indent="-514350" algn="just">
              <a:lnSpc>
                <a:spcPct val="100000"/>
              </a:lnSpc>
              <a:buFont typeface="Wingdings" panose="05000000000000000000" pitchFamily="2" charset="2"/>
              <a:buChar char="q"/>
            </a:pPr>
            <a:r>
              <a:rPr lang="es-ES" sz="2800" kern="0" dirty="0" smtClean="0">
                <a:latin typeface="Calibri" panose="020F0502020204030204" pitchFamily="34" charset="0"/>
                <a:cs typeface="Calibri" panose="020F0502020204030204" pitchFamily="34" charset="0"/>
              </a:rPr>
              <a:t>Prestación del servicio </a:t>
            </a:r>
          </a:p>
        </p:txBody>
      </p:sp>
    </p:spTree>
    <p:extLst>
      <p:ext uri="{BB962C8B-B14F-4D97-AF65-F5344CB8AC3E}">
        <p14:creationId xmlns:p14="http://schemas.microsoft.com/office/powerpoint/2010/main" val="2797924965"/>
      </p:ext>
    </p:extLst>
  </p:cSld>
  <p:clrMapOvr>
    <a:overrideClrMapping bg1="lt1" tx1="dk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475604"/>
            <a:ext cx="8156900" cy="1200796"/>
          </a:xfrm>
          <a:noFill/>
          <a:ln>
            <a:noFill/>
          </a:ln>
        </p:spPr>
        <p:txBody>
          <a:bodyPr spcFirstLastPara="1" wrap="square" lIns="91425" tIns="91425" rIns="91425" bIns="91425" anchor="t" anchorCtr="0">
            <a:noAutofit/>
          </a:bodyPr>
          <a:lstStyle/>
          <a:p>
            <a:r>
              <a:rPr lang="es-PA" b="1" dirty="0" smtClean="0">
                <a:solidFill>
                  <a:srgbClr val="FFC000"/>
                </a:solidFill>
              </a:rPr>
              <a:t>3. Traslado </a:t>
            </a:r>
            <a:r>
              <a:rPr lang="es-PA" b="1" dirty="0">
                <a:solidFill>
                  <a:srgbClr val="FFC000"/>
                </a:solidFill>
              </a:rPr>
              <a:t>de los servicios presenciales a la modalidad remota</a:t>
            </a:r>
            <a:endParaRPr lang="en-US" b="1" dirty="0">
              <a:solidFill>
                <a:srgbClr val="FFC000"/>
              </a:solidFill>
            </a:endParaRPr>
          </a:p>
        </p:txBody>
      </p:sp>
      <p:sp>
        <p:nvSpPr>
          <p:cNvPr id="3" name="Content Placeholder 2"/>
          <p:cNvSpPr>
            <a:spLocks noGrp="1"/>
          </p:cNvSpPr>
          <p:nvPr>
            <p:ph idx="1"/>
          </p:nvPr>
        </p:nvSpPr>
        <p:spPr>
          <a:noFill/>
          <a:ln>
            <a:noFill/>
          </a:ln>
        </p:spPr>
        <p:txBody>
          <a:bodyPr spcFirstLastPara="1" wrap="square" lIns="91425" tIns="91425" rIns="91425" bIns="91425" anchor="t" anchorCtr="0">
            <a:noAutofit/>
          </a:bodyPr>
          <a:lstStyle/>
          <a:p>
            <a:pPr marL="514350" indent="-514350" algn="just">
              <a:lnSpc>
                <a:spcPct val="100000"/>
              </a:lnSpc>
              <a:buFont typeface="Wingdings" panose="05000000000000000000" pitchFamily="2" charset="2"/>
              <a:buChar char="ü"/>
            </a:pPr>
            <a:r>
              <a:rPr lang="es-PA" sz="3200" dirty="0">
                <a:latin typeface="Calibri" panose="020F0502020204030204" pitchFamily="34" charset="0"/>
                <a:cs typeface="Calibri" panose="020F0502020204030204" pitchFamily="34" charset="0"/>
              </a:rPr>
              <a:t>Notificar</a:t>
            </a:r>
          </a:p>
          <a:p>
            <a:pPr marL="514350" indent="-514350" algn="just">
              <a:lnSpc>
                <a:spcPct val="100000"/>
              </a:lnSpc>
              <a:buFont typeface="Wingdings" panose="05000000000000000000" pitchFamily="2" charset="2"/>
              <a:buChar char="ü"/>
            </a:pPr>
            <a:r>
              <a:rPr lang="es-PA" sz="3200" dirty="0">
                <a:latin typeface="Calibri" panose="020F0502020204030204" pitchFamily="34" charset="0"/>
                <a:cs typeface="Calibri" panose="020F0502020204030204" pitchFamily="34" charset="0"/>
              </a:rPr>
              <a:t>Consentimiento informado</a:t>
            </a:r>
          </a:p>
          <a:p>
            <a:pPr marL="514350" indent="-514350" algn="just">
              <a:lnSpc>
                <a:spcPct val="100000"/>
              </a:lnSpc>
              <a:buFont typeface="Wingdings" panose="05000000000000000000" pitchFamily="2" charset="2"/>
              <a:buChar char="ü"/>
            </a:pPr>
            <a:r>
              <a:rPr lang="es-PA" sz="3200" dirty="0">
                <a:latin typeface="Calibri" panose="020F0502020204030204" pitchFamily="34" charset="0"/>
                <a:cs typeface="Calibri" panose="020F0502020204030204" pitchFamily="34" charset="0"/>
              </a:rPr>
              <a:t>Datos de contacto</a:t>
            </a:r>
          </a:p>
          <a:p>
            <a:pPr marL="514350" indent="-514350" algn="just">
              <a:lnSpc>
                <a:spcPct val="100000"/>
              </a:lnSpc>
              <a:buFont typeface="Wingdings" panose="05000000000000000000" pitchFamily="2" charset="2"/>
              <a:buChar char="ü"/>
            </a:pPr>
            <a:r>
              <a:rPr lang="es-PA" sz="3200" dirty="0">
                <a:latin typeface="Calibri" panose="020F0502020204030204" pitchFamily="34" charset="0"/>
                <a:cs typeface="Calibri" panose="020F0502020204030204" pitchFamily="34" charset="0"/>
              </a:rPr>
              <a:t>Nivel de riesgo</a:t>
            </a:r>
          </a:p>
          <a:p>
            <a:pPr marL="514350" indent="-514350" algn="just">
              <a:lnSpc>
                <a:spcPct val="100000"/>
              </a:lnSpc>
              <a:buFont typeface="Wingdings" panose="05000000000000000000" pitchFamily="2" charset="2"/>
              <a:buChar char="ü"/>
            </a:pPr>
            <a:r>
              <a:rPr lang="es-PA" sz="3200" dirty="0" smtClean="0">
                <a:latin typeface="Calibri" panose="020F0502020204030204" pitchFamily="34" charset="0"/>
                <a:cs typeface="Calibri" panose="020F0502020204030204" pitchFamily="34" charset="0"/>
              </a:rPr>
              <a:t>Modalidades disponibles</a:t>
            </a:r>
          </a:p>
          <a:p>
            <a:pPr marL="514350" indent="-514350" algn="just">
              <a:lnSpc>
                <a:spcPct val="100000"/>
              </a:lnSpc>
              <a:buFont typeface="Wingdings" panose="05000000000000000000" pitchFamily="2" charset="2"/>
              <a:buChar char="ü"/>
            </a:pPr>
            <a:r>
              <a:rPr lang="es-PA" sz="3200" dirty="0">
                <a:latin typeface="Calibri" panose="020F0502020204030204" pitchFamily="34" charset="0"/>
                <a:cs typeface="Calibri" panose="020F0502020204030204" pitchFamily="34" charset="0"/>
              </a:rPr>
              <a:t>Protocolo de comunicación (pseudónimos, códigos)</a:t>
            </a:r>
          </a:p>
          <a:p>
            <a:pPr marL="514350" indent="-514350" algn="just">
              <a:lnSpc>
                <a:spcPct val="100000"/>
              </a:lnSpc>
              <a:buFont typeface="Wingdings" panose="05000000000000000000" pitchFamily="2" charset="2"/>
              <a:buChar char="ü"/>
            </a:pPr>
            <a:r>
              <a:rPr lang="es-PA" sz="3200" dirty="0" smtClean="0">
                <a:latin typeface="Calibri" panose="020F0502020204030204" pitchFamily="34" charset="0"/>
                <a:cs typeface="Calibri" panose="020F0502020204030204" pitchFamily="34" charset="0"/>
              </a:rPr>
              <a:t>Tiempo, fecha, horario</a:t>
            </a:r>
          </a:p>
          <a:p>
            <a:pPr marL="514350" indent="-514350" algn="just">
              <a:lnSpc>
                <a:spcPct val="100000"/>
              </a:lnSpc>
              <a:buFont typeface="Wingdings" panose="05000000000000000000" pitchFamily="2" charset="2"/>
              <a:buChar char="ü"/>
            </a:pPr>
            <a:r>
              <a:rPr lang="es-PA" sz="3200" dirty="0" smtClean="0">
                <a:latin typeface="Calibri" panose="020F0502020204030204" pitchFamily="34" charset="0"/>
                <a:cs typeface="Calibri" panose="020F0502020204030204" pitchFamily="34" charset="0"/>
              </a:rPr>
              <a:t>Protocolo de emergencia</a:t>
            </a:r>
            <a:endParaRPr lang="es-PA"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6245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708956" y="296222"/>
            <a:ext cx="3161932" cy="4122382"/>
          </a:xfrm>
          <a:prstGeom prst="rect">
            <a:avLst/>
          </a:prstGeom>
        </p:spPr>
      </p:pic>
      <p:pic>
        <p:nvPicPr>
          <p:cNvPr id="5" name="Picture 4"/>
          <p:cNvPicPr>
            <a:picLocks noChangeAspect="1"/>
          </p:cNvPicPr>
          <p:nvPr/>
        </p:nvPicPr>
        <p:blipFill>
          <a:blip r:embed="rId4"/>
          <a:stretch>
            <a:fillRect/>
          </a:stretch>
        </p:blipFill>
        <p:spPr>
          <a:xfrm>
            <a:off x="1966906" y="0"/>
            <a:ext cx="3197707" cy="4366524"/>
          </a:xfrm>
          <a:prstGeom prst="rect">
            <a:avLst/>
          </a:prstGeom>
        </p:spPr>
      </p:pic>
      <p:sp>
        <p:nvSpPr>
          <p:cNvPr id="3" name="TextBox 2">
            <a:extLst>
              <a:ext uri="{FF2B5EF4-FFF2-40B4-BE49-F238E27FC236}">
                <a16:creationId xmlns:a16="http://schemas.microsoft.com/office/drawing/2014/main" id="{031F32C5-FFAC-744A-954A-633B584BEFD9}"/>
              </a:ext>
            </a:extLst>
          </p:cNvPr>
          <p:cNvSpPr txBox="1"/>
          <p:nvPr/>
        </p:nvSpPr>
        <p:spPr>
          <a:xfrm rot="10800000">
            <a:off x="1561640" y="4170214"/>
            <a:ext cx="8607595" cy="2312968"/>
          </a:xfrm>
          <a:custGeom>
            <a:avLst/>
            <a:gdLst>
              <a:gd name="connsiteX0" fmla="*/ 1042158 w 5289931"/>
              <a:gd name="connsiteY0" fmla="*/ 18662 h 1456118"/>
              <a:gd name="connsiteX1" fmla="*/ 1042158 w 5289931"/>
              <a:gd name="connsiteY1" fmla="*/ 11876 h 1456118"/>
              <a:gd name="connsiteX2" fmla="*/ 1016643 w 5289931"/>
              <a:gd name="connsiteY2" fmla="*/ 11876 h 1456118"/>
              <a:gd name="connsiteX3" fmla="*/ 1016643 w 5289931"/>
              <a:gd name="connsiteY3" fmla="*/ 18662 h 1456118"/>
              <a:gd name="connsiteX4" fmla="*/ 4062484 w 5289931"/>
              <a:gd name="connsiteY4" fmla="*/ 30537 h 1456118"/>
              <a:gd name="connsiteX5" fmla="*/ 4062484 w 5289931"/>
              <a:gd name="connsiteY5" fmla="*/ 18662 h 1456118"/>
              <a:gd name="connsiteX6" fmla="*/ 4049726 w 5289931"/>
              <a:gd name="connsiteY6" fmla="*/ 18662 h 1456118"/>
              <a:gd name="connsiteX7" fmla="*/ 4049726 w 5289931"/>
              <a:gd name="connsiteY7" fmla="*/ 30537 h 1456118"/>
              <a:gd name="connsiteX8" fmla="*/ 2203088 w 5289931"/>
              <a:gd name="connsiteY8" fmla="*/ 37324 h 1456118"/>
              <a:gd name="connsiteX9" fmla="*/ 2203088 w 5289931"/>
              <a:gd name="connsiteY9" fmla="*/ 30537 h 1456118"/>
              <a:gd name="connsiteX10" fmla="*/ 2180760 w 5289931"/>
              <a:gd name="connsiteY10" fmla="*/ 30537 h 1456118"/>
              <a:gd name="connsiteX11" fmla="*/ 2180760 w 5289931"/>
              <a:gd name="connsiteY11" fmla="*/ 37324 h 1456118"/>
              <a:gd name="connsiteX12" fmla="*/ 3332119 w 5289931"/>
              <a:gd name="connsiteY12" fmla="*/ 44110 h 1456118"/>
              <a:gd name="connsiteX13" fmla="*/ 3319364 w 5289931"/>
              <a:gd name="connsiteY13" fmla="*/ 44110 h 1456118"/>
              <a:gd name="connsiteX14" fmla="*/ 3297037 w 5289931"/>
              <a:gd name="connsiteY14" fmla="*/ 30537 h 1456118"/>
              <a:gd name="connsiteX15" fmla="*/ 3364014 w 5289931"/>
              <a:gd name="connsiteY15" fmla="*/ 5091 h 1456118"/>
              <a:gd name="connsiteX16" fmla="*/ 3386340 w 5289931"/>
              <a:gd name="connsiteY16" fmla="*/ 18662 h 1456118"/>
              <a:gd name="connsiteX17" fmla="*/ 3408664 w 5289931"/>
              <a:gd name="connsiteY17" fmla="*/ 11877 h 1456118"/>
              <a:gd name="connsiteX18" fmla="*/ 3418235 w 5289931"/>
              <a:gd name="connsiteY18" fmla="*/ 11877 h 1456118"/>
              <a:gd name="connsiteX19" fmla="*/ 3399097 w 5289931"/>
              <a:gd name="connsiteY19" fmla="*/ 25450 h 1456118"/>
              <a:gd name="connsiteX20" fmla="*/ 3386340 w 5289931"/>
              <a:gd name="connsiteY20" fmla="*/ 25450 h 1456118"/>
              <a:gd name="connsiteX21" fmla="*/ 3364014 w 5289931"/>
              <a:gd name="connsiteY21" fmla="*/ 18662 h 1456118"/>
              <a:gd name="connsiteX22" fmla="*/ 3332119 w 5289931"/>
              <a:gd name="connsiteY22" fmla="*/ 44110 h 1456118"/>
              <a:gd name="connsiteX23" fmla="*/ 895449 w 5289931"/>
              <a:gd name="connsiteY23" fmla="*/ 49197 h 1456118"/>
              <a:gd name="connsiteX24" fmla="*/ 920962 w 5289931"/>
              <a:gd name="connsiteY24" fmla="*/ 37322 h 1456118"/>
              <a:gd name="connsiteX25" fmla="*/ 895449 w 5289931"/>
              <a:gd name="connsiteY25" fmla="*/ 37322 h 1456118"/>
              <a:gd name="connsiteX26" fmla="*/ 1042158 w 5289931"/>
              <a:gd name="connsiteY26" fmla="*/ 49199 h 1456118"/>
              <a:gd name="connsiteX27" fmla="*/ 1042158 w 5289931"/>
              <a:gd name="connsiteY27" fmla="*/ 44110 h 1456118"/>
              <a:gd name="connsiteX28" fmla="*/ 1016643 w 5289931"/>
              <a:gd name="connsiteY28" fmla="*/ 44110 h 1456118"/>
              <a:gd name="connsiteX29" fmla="*/ 1016643 w 5289931"/>
              <a:gd name="connsiteY29" fmla="*/ 49199 h 1456118"/>
              <a:gd name="connsiteX30" fmla="*/ 1284551 w 5289931"/>
              <a:gd name="connsiteY30" fmla="*/ 49199 h 1456118"/>
              <a:gd name="connsiteX31" fmla="*/ 1284551 w 5289931"/>
              <a:gd name="connsiteY31" fmla="*/ 44110 h 1456118"/>
              <a:gd name="connsiteX32" fmla="*/ 1262225 w 5289931"/>
              <a:gd name="connsiteY32" fmla="*/ 44110 h 1456118"/>
              <a:gd name="connsiteX33" fmla="*/ 1262225 w 5289931"/>
              <a:gd name="connsiteY33" fmla="*/ 49199 h 1456118"/>
              <a:gd name="connsiteX34" fmla="*/ 1979832 w 5289931"/>
              <a:gd name="connsiteY34" fmla="*/ 49199 h 1456118"/>
              <a:gd name="connsiteX35" fmla="*/ 1979832 w 5289931"/>
              <a:gd name="connsiteY35" fmla="*/ 37324 h 1456118"/>
              <a:gd name="connsiteX36" fmla="*/ 1947938 w 5289931"/>
              <a:gd name="connsiteY36" fmla="*/ 37324 h 1456118"/>
              <a:gd name="connsiteX37" fmla="*/ 1947938 w 5289931"/>
              <a:gd name="connsiteY37" fmla="*/ 49199 h 1456118"/>
              <a:gd name="connsiteX38" fmla="*/ 2145678 w 5289931"/>
              <a:gd name="connsiteY38" fmla="*/ 49199 h 1456118"/>
              <a:gd name="connsiteX39" fmla="*/ 2145678 w 5289931"/>
              <a:gd name="connsiteY39" fmla="*/ 37324 h 1456118"/>
              <a:gd name="connsiteX40" fmla="*/ 2126542 w 5289931"/>
              <a:gd name="connsiteY40" fmla="*/ 37324 h 1456118"/>
              <a:gd name="connsiteX41" fmla="*/ 2145678 w 5289931"/>
              <a:gd name="connsiteY41" fmla="*/ 49199 h 1456118"/>
              <a:gd name="connsiteX42" fmla="*/ 2324282 w 5289931"/>
              <a:gd name="connsiteY42" fmla="*/ 49199 h 1456118"/>
              <a:gd name="connsiteX43" fmla="*/ 2292388 w 5289931"/>
              <a:gd name="connsiteY43" fmla="*/ 30537 h 1456118"/>
              <a:gd name="connsiteX44" fmla="*/ 2257306 w 5289931"/>
              <a:gd name="connsiteY44" fmla="*/ 37324 h 1456118"/>
              <a:gd name="connsiteX45" fmla="*/ 2279630 w 5289931"/>
              <a:gd name="connsiteY45" fmla="*/ 49199 h 1456118"/>
              <a:gd name="connsiteX46" fmla="*/ 2292388 w 5289931"/>
              <a:gd name="connsiteY46" fmla="*/ 44110 h 1456118"/>
              <a:gd name="connsiteX47" fmla="*/ 2311525 w 5289931"/>
              <a:gd name="connsiteY47" fmla="*/ 49199 h 1456118"/>
              <a:gd name="connsiteX48" fmla="*/ 2378500 w 5289931"/>
              <a:gd name="connsiteY48" fmla="*/ 49199 h 1456118"/>
              <a:gd name="connsiteX49" fmla="*/ 2378500 w 5289931"/>
              <a:gd name="connsiteY49" fmla="*/ 30537 h 1456118"/>
              <a:gd name="connsiteX50" fmla="*/ 2368935 w 5289931"/>
              <a:gd name="connsiteY50" fmla="*/ 30537 h 1456118"/>
              <a:gd name="connsiteX51" fmla="*/ 2368935 w 5289931"/>
              <a:gd name="connsiteY51" fmla="*/ 49199 h 1456118"/>
              <a:gd name="connsiteX52" fmla="*/ 2589000 w 5289931"/>
              <a:gd name="connsiteY52" fmla="*/ 49199 h 1456118"/>
              <a:gd name="connsiteX53" fmla="*/ 2589000 w 5289931"/>
              <a:gd name="connsiteY53" fmla="*/ 30537 h 1456118"/>
              <a:gd name="connsiteX54" fmla="*/ 2579433 w 5289931"/>
              <a:gd name="connsiteY54" fmla="*/ 30537 h 1456118"/>
              <a:gd name="connsiteX55" fmla="*/ 2566675 w 5289931"/>
              <a:gd name="connsiteY55" fmla="*/ 49199 h 1456118"/>
              <a:gd name="connsiteX56" fmla="*/ 3143947 w 5289931"/>
              <a:gd name="connsiteY56" fmla="*/ 49199 h 1456118"/>
              <a:gd name="connsiteX57" fmla="*/ 3166272 w 5289931"/>
              <a:gd name="connsiteY57" fmla="*/ 37324 h 1456118"/>
              <a:gd name="connsiteX58" fmla="*/ 3131190 w 5289931"/>
              <a:gd name="connsiteY58" fmla="*/ 37324 h 1456118"/>
              <a:gd name="connsiteX59" fmla="*/ 3076972 w 5289931"/>
              <a:gd name="connsiteY59" fmla="*/ 44110 h 1456118"/>
              <a:gd name="connsiteX60" fmla="*/ 3076972 w 5289931"/>
              <a:gd name="connsiteY60" fmla="*/ 49199 h 1456118"/>
              <a:gd name="connsiteX61" fmla="*/ 1131460 w 5289931"/>
              <a:gd name="connsiteY61" fmla="*/ 55984 h 1456118"/>
              <a:gd name="connsiteX62" fmla="*/ 1131460 w 5289931"/>
              <a:gd name="connsiteY62" fmla="*/ 44110 h 1456118"/>
              <a:gd name="connsiteX63" fmla="*/ 1118702 w 5289931"/>
              <a:gd name="connsiteY63" fmla="*/ 44110 h 1456118"/>
              <a:gd name="connsiteX64" fmla="*/ 1118702 w 5289931"/>
              <a:gd name="connsiteY64" fmla="*/ 55984 h 1456118"/>
              <a:gd name="connsiteX65" fmla="*/ 1482290 w 5289931"/>
              <a:gd name="connsiteY65" fmla="*/ 55985 h 1456118"/>
              <a:gd name="connsiteX66" fmla="*/ 1504616 w 5289931"/>
              <a:gd name="connsiteY66" fmla="*/ 44110 h 1456118"/>
              <a:gd name="connsiteX67" fmla="*/ 1504616 w 5289931"/>
              <a:gd name="connsiteY67" fmla="*/ 37324 h 1456118"/>
              <a:gd name="connsiteX68" fmla="*/ 1495047 w 5289931"/>
              <a:gd name="connsiteY68" fmla="*/ 37324 h 1456118"/>
              <a:gd name="connsiteX69" fmla="*/ 1463156 w 5289931"/>
              <a:gd name="connsiteY69" fmla="*/ 55985 h 1456118"/>
              <a:gd name="connsiteX70" fmla="*/ 1670463 w 5289931"/>
              <a:gd name="connsiteY70" fmla="*/ 55985 h 1456118"/>
              <a:gd name="connsiteX71" fmla="*/ 1670463 w 5289931"/>
              <a:gd name="connsiteY71" fmla="*/ 37324 h 1456118"/>
              <a:gd name="connsiteX72" fmla="*/ 1629003 w 5289931"/>
              <a:gd name="connsiteY72" fmla="*/ 37324 h 1456118"/>
              <a:gd name="connsiteX73" fmla="*/ 1638570 w 5289931"/>
              <a:gd name="connsiteY73" fmla="*/ 55985 h 1456118"/>
              <a:gd name="connsiteX74" fmla="*/ 1724682 w 5289931"/>
              <a:gd name="connsiteY74" fmla="*/ 55985 h 1456118"/>
              <a:gd name="connsiteX75" fmla="*/ 1705545 w 5289931"/>
              <a:gd name="connsiteY75" fmla="*/ 44110 h 1456118"/>
              <a:gd name="connsiteX76" fmla="*/ 1705545 w 5289931"/>
              <a:gd name="connsiteY76" fmla="*/ 55985 h 1456118"/>
              <a:gd name="connsiteX77" fmla="*/ 1826743 w 5289931"/>
              <a:gd name="connsiteY77" fmla="*/ 55985 h 1456118"/>
              <a:gd name="connsiteX78" fmla="*/ 1826743 w 5289931"/>
              <a:gd name="connsiteY78" fmla="*/ 30537 h 1456118"/>
              <a:gd name="connsiteX79" fmla="*/ 1794848 w 5289931"/>
              <a:gd name="connsiteY79" fmla="*/ 37324 h 1456118"/>
              <a:gd name="connsiteX80" fmla="*/ 1804415 w 5289931"/>
              <a:gd name="connsiteY80" fmla="*/ 55985 h 1456118"/>
              <a:gd name="connsiteX81" fmla="*/ 2069132 w 5289931"/>
              <a:gd name="connsiteY81" fmla="*/ 55985 h 1456118"/>
              <a:gd name="connsiteX82" fmla="*/ 2101027 w 5289931"/>
              <a:gd name="connsiteY82" fmla="*/ 37324 h 1456118"/>
              <a:gd name="connsiteX83" fmla="*/ 2069132 w 5289931"/>
              <a:gd name="connsiteY83" fmla="*/ 37324 h 1456118"/>
              <a:gd name="connsiteX84" fmla="*/ 2046808 w 5289931"/>
              <a:gd name="connsiteY84" fmla="*/ 49199 h 1456118"/>
              <a:gd name="connsiteX85" fmla="*/ 2512454 w 5289931"/>
              <a:gd name="connsiteY85" fmla="*/ 55985 h 1456118"/>
              <a:gd name="connsiteX86" fmla="*/ 2512454 w 5289931"/>
              <a:gd name="connsiteY86" fmla="*/ 30537 h 1456118"/>
              <a:gd name="connsiteX87" fmla="*/ 2480562 w 5289931"/>
              <a:gd name="connsiteY87" fmla="*/ 30537 h 1456118"/>
              <a:gd name="connsiteX88" fmla="*/ 2480562 w 5289931"/>
              <a:gd name="connsiteY88" fmla="*/ 37324 h 1456118"/>
              <a:gd name="connsiteX89" fmla="*/ 2512454 w 5289931"/>
              <a:gd name="connsiteY89" fmla="*/ 55985 h 1456118"/>
              <a:gd name="connsiteX90" fmla="*/ 2691057 w 5289931"/>
              <a:gd name="connsiteY90" fmla="*/ 55985 h 1456118"/>
              <a:gd name="connsiteX91" fmla="*/ 2710194 w 5289931"/>
              <a:gd name="connsiteY91" fmla="*/ 44110 h 1456118"/>
              <a:gd name="connsiteX92" fmla="*/ 2691057 w 5289931"/>
              <a:gd name="connsiteY92" fmla="*/ 37324 h 1456118"/>
              <a:gd name="connsiteX93" fmla="*/ 2678300 w 5289931"/>
              <a:gd name="connsiteY93" fmla="*/ 37324 h 1456118"/>
              <a:gd name="connsiteX94" fmla="*/ 2678300 w 5289931"/>
              <a:gd name="connsiteY94" fmla="*/ 55985 h 1456118"/>
              <a:gd name="connsiteX95" fmla="*/ 2987669 w 5289931"/>
              <a:gd name="connsiteY95" fmla="*/ 55985 h 1456118"/>
              <a:gd name="connsiteX96" fmla="*/ 3009995 w 5289931"/>
              <a:gd name="connsiteY96" fmla="*/ 44110 h 1456118"/>
              <a:gd name="connsiteX97" fmla="*/ 2978102 w 5289931"/>
              <a:gd name="connsiteY97" fmla="*/ 30537 h 1456118"/>
              <a:gd name="connsiteX98" fmla="*/ 2965344 w 5289931"/>
              <a:gd name="connsiteY98" fmla="*/ 49199 h 1456118"/>
              <a:gd name="connsiteX99" fmla="*/ 3198167 w 5289931"/>
              <a:gd name="connsiteY99" fmla="*/ 55985 h 1456118"/>
              <a:gd name="connsiteX100" fmla="*/ 3252384 w 5289931"/>
              <a:gd name="connsiteY100" fmla="*/ 49199 h 1456118"/>
              <a:gd name="connsiteX101" fmla="*/ 3242817 w 5289931"/>
              <a:gd name="connsiteY101" fmla="*/ 37324 h 1456118"/>
              <a:gd name="connsiteX102" fmla="*/ 3188600 w 5289931"/>
              <a:gd name="connsiteY102" fmla="*/ 44110 h 1456118"/>
              <a:gd name="connsiteX103" fmla="*/ 3188600 w 5289931"/>
              <a:gd name="connsiteY103" fmla="*/ 55985 h 1456118"/>
              <a:gd name="connsiteX104" fmla="*/ 4116702 w 5289931"/>
              <a:gd name="connsiteY104" fmla="*/ 55985 h 1456118"/>
              <a:gd name="connsiteX105" fmla="*/ 4116702 w 5289931"/>
              <a:gd name="connsiteY105" fmla="*/ 44110 h 1456118"/>
              <a:gd name="connsiteX106" fmla="*/ 4107136 w 5289931"/>
              <a:gd name="connsiteY106" fmla="*/ 44110 h 1456118"/>
              <a:gd name="connsiteX107" fmla="*/ 4107136 w 5289931"/>
              <a:gd name="connsiteY107" fmla="*/ 55985 h 1456118"/>
              <a:gd name="connsiteX108" fmla="*/ 3462884 w 5289931"/>
              <a:gd name="connsiteY108" fmla="*/ 62770 h 1456118"/>
              <a:gd name="connsiteX109" fmla="*/ 3475641 w 5289931"/>
              <a:gd name="connsiteY109" fmla="*/ 49199 h 1456118"/>
              <a:gd name="connsiteX110" fmla="*/ 3453317 w 5289931"/>
              <a:gd name="connsiteY110" fmla="*/ 44110 h 1456118"/>
              <a:gd name="connsiteX111" fmla="*/ 3443747 w 5289931"/>
              <a:gd name="connsiteY111" fmla="*/ 44110 h 1456118"/>
              <a:gd name="connsiteX112" fmla="*/ 3443747 w 5289931"/>
              <a:gd name="connsiteY112" fmla="*/ 49199 h 1456118"/>
              <a:gd name="connsiteX113" fmla="*/ 3462884 w 5289931"/>
              <a:gd name="connsiteY113" fmla="*/ 62770 h 1456118"/>
              <a:gd name="connsiteX114" fmla="*/ 3619162 w 5289931"/>
              <a:gd name="connsiteY114" fmla="*/ 62770 h 1456118"/>
              <a:gd name="connsiteX115" fmla="*/ 3619162 w 5289931"/>
              <a:gd name="connsiteY115" fmla="*/ 44110 h 1456118"/>
              <a:gd name="connsiteX116" fmla="*/ 3609594 w 5289931"/>
              <a:gd name="connsiteY116" fmla="*/ 44110 h 1456118"/>
              <a:gd name="connsiteX117" fmla="*/ 3609594 w 5289931"/>
              <a:gd name="connsiteY117" fmla="*/ 62770 h 1456118"/>
              <a:gd name="connsiteX118" fmla="*/ 3807334 w 5289931"/>
              <a:gd name="connsiteY118" fmla="*/ 62770 h 1456118"/>
              <a:gd name="connsiteX119" fmla="*/ 3820091 w 5289931"/>
              <a:gd name="connsiteY119" fmla="*/ 37324 h 1456118"/>
              <a:gd name="connsiteX120" fmla="*/ 3794579 w 5289931"/>
              <a:gd name="connsiteY120" fmla="*/ 37324 h 1456118"/>
              <a:gd name="connsiteX121" fmla="*/ 3775442 w 5289931"/>
              <a:gd name="connsiteY121" fmla="*/ 49199 h 1456118"/>
              <a:gd name="connsiteX122" fmla="*/ 3753116 w 5289931"/>
              <a:gd name="connsiteY122" fmla="*/ 44110 h 1456118"/>
              <a:gd name="connsiteX123" fmla="*/ 3740357 w 5289931"/>
              <a:gd name="connsiteY123" fmla="*/ 44110 h 1456118"/>
              <a:gd name="connsiteX124" fmla="*/ 3740357 w 5289931"/>
              <a:gd name="connsiteY124" fmla="*/ 62770 h 1456118"/>
              <a:gd name="connsiteX125" fmla="*/ 3753116 w 5289931"/>
              <a:gd name="connsiteY125" fmla="*/ 62770 h 1456118"/>
              <a:gd name="connsiteX126" fmla="*/ 3762685 w 5289931"/>
              <a:gd name="connsiteY126" fmla="*/ 55985 h 1456118"/>
              <a:gd name="connsiteX127" fmla="*/ 3785009 w 5289931"/>
              <a:gd name="connsiteY127" fmla="*/ 62770 h 1456118"/>
              <a:gd name="connsiteX128" fmla="*/ 3995507 w 5289931"/>
              <a:gd name="connsiteY128" fmla="*/ 62770 h 1456118"/>
              <a:gd name="connsiteX129" fmla="*/ 4017832 w 5289931"/>
              <a:gd name="connsiteY129" fmla="*/ 49199 h 1456118"/>
              <a:gd name="connsiteX130" fmla="*/ 3995507 w 5289931"/>
              <a:gd name="connsiteY130" fmla="*/ 44110 h 1456118"/>
              <a:gd name="connsiteX131" fmla="*/ 3985938 w 5289931"/>
              <a:gd name="connsiteY131" fmla="*/ 44110 h 1456118"/>
              <a:gd name="connsiteX132" fmla="*/ 3985938 w 5289931"/>
              <a:gd name="connsiteY132" fmla="*/ 62770 h 1456118"/>
              <a:gd name="connsiteX133" fmla="*/ 3673382 w 5289931"/>
              <a:gd name="connsiteY133" fmla="*/ 69558 h 1456118"/>
              <a:gd name="connsiteX134" fmla="*/ 3708464 w 5289931"/>
              <a:gd name="connsiteY134" fmla="*/ 49199 h 1456118"/>
              <a:gd name="connsiteX135" fmla="*/ 3686139 w 5289931"/>
              <a:gd name="connsiteY135" fmla="*/ 44110 h 1456118"/>
              <a:gd name="connsiteX136" fmla="*/ 3673382 w 5289931"/>
              <a:gd name="connsiteY136" fmla="*/ 44110 h 1456118"/>
              <a:gd name="connsiteX137" fmla="*/ 3883879 w 5289931"/>
              <a:gd name="connsiteY137" fmla="*/ 69558 h 1456118"/>
              <a:gd name="connsiteX138" fmla="*/ 3941289 w 5289931"/>
              <a:gd name="connsiteY138" fmla="*/ 44110 h 1456118"/>
              <a:gd name="connsiteX139" fmla="*/ 3883879 w 5289931"/>
              <a:gd name="connsiteY139" fmla="*/ 44110 h 1456118"/>
              <a:gd name="connsiteX140" fmla="*/ 3851986 w 5289931"/>
              <a:gd name="connsiteY140" fmla="*/ 49199 h 1456118"/>
              <a:gd name="connsiteX141" fmla="*/ 3851986 w 5289931"/>
              <a:gd name="connsiteY141" fmla="*/ 62770 h 1456118"/>
              <a:gd name="connsiteX142" fmla="*/ 3883879 w 5289931"/>
              <a:gd name="connsiteY142" fmla="*/ 69558 h 1456118"/>
              <a:gd name="connsiteX143" fmla="*/ 4206006 w 5289931"/>
              <a:gd name="connsiteY143" fmla="*/ 69558 h 1456118"/>
              <a:gd name="connsiteX144" fmla="*/ 4206006 w 5289931"/>
              <a:gd name="connsiteY144" fmla="*/ 55985 h 1456118"/>
              <a:gd name="connsiteX145" fmla="*/ 4196436 w 5289931"/>
              <a:gd name="connsiteY145" fmla="*/ 55985 h 1456118"/>
              <a:gd name="connsiteX146" fmla="*/ 4196436 w 5289931"/>
              <a:gd name="connsiteY146" fmla="*/ 69558 h 1456118"/>
              <a:gd name="connsiteX147" fmla="*/ 2435910 w 5289931"/>
              <a:gd name="connsiteY147" fmla="*/ 74647 h 1456118"/>
              <a:gd name="connsiteX148" fmla="*/ 2458235 w 5289931"/>
              <a:gd name="connsiteY148" fmla="*/ 37324 h 1456118"/>
              <a:gd name="connsiteX149" fmla="*/ 2423153 w 5289931"/>
              <a:gd name="connsiteY149" fmla="*/ 44110 h 1456118"/>
              <a:gd name="connsiteX150" fmla="*/ 2435910 w 5289931"/>
              <a:gd name="connsiteY150" fmla="*/ 55985 h 1456118"/>
              <a:gd name="connsiteX151" fmla="*/ 2423153 w 5289931"/>
              <a:gd name="connsiteY151" fmla="*/ 69558 h 1456118"/>
              <a:gd name="connsiteX152" fmla="*/ 2423153 w 5289931"/>
              <a:gd name="connsiteY152" fmla="*/ 74647 h 1456118"/>
              <a:gd name="connsiteX153" fmla="*/ 2722952 w 5289931"/>
              <a:gd name="connsiteY153" fmla="*/ 74647 h 1456118"/>
              <a:gd name="connsiteX154" fmla="*/ 2722952 w 5289931"/>
              <a:gd name="connsiteY154" fmla="*/ 69558 h 1456118"/>
              <a:gd name="connsiteX155" fmla="*/ 2700627 w 5289931"/>
              <a:gd name="connsiteY155" fmla="*/ 69558 h 1456118"/>
              <a:gd name="connsiteX156" fmla="*/ 2700627 w 5289931"/>
              <a:gd name="connsiteY156" fmla="*/ 74647 h 1456118"/>
              <a:gd name="connsiteX157" fmla="*/ 2668733 w 5289931"/>
              <a:gd name="connsiteY157" fmla="*/ 81432 h 1456118"/>
              <a:gd name="connsiteX158" fmla="*/ 2668733 w 5289931"/>
              <a:gd name="connsiteY158" fmla="*/ 69558 h 1456118"/>
              <a:gd name="connsiteX159" fmla="*/ 2655975 w 5289931"/>
              <a:gd name="connsiteY159" fmla="*/ 69558 h 1456118"/>
              <a:gd name="connsiteX160" fmla="*/ 2655975 w 5289931"/>
              <a:gd name="connsiteY160" fmla="*/ 81432 h 1456118"/>
              <a:gd name="connsiteX161" fmla="*/ 3265142 w 5289931"/>
              <a:gd name="connsiteY161" fmla="*/ 81432 h 1456118"/>
              <a:gd name="connsiteX162" fmla="*/ 3265142 w 5289931"/>
              <a:gd name="connsiteY162" fmla="*/ 69558 h 1456118"/>
              <a:gd name="connsiteX163" fmla="*/ 3252384 w 5289931"/>
              <a:gd name="connsiteY163" fmla="*/ 69558 h 1456118"/>
              <a:gd name="connsiteX164" fmla="*/ 3252384 w 5289931"/>
              <a:gd name="connsiteY164" fmla="*/ 81432 h 1456118"/>
              <a:gd name="connsiteX165" fmla="*/ 3529859 w 5289931"/>
              <a:gd name="connsiteY165" fmla="*/ 81432 h 1456118"/>
              <a:gd name="connsiteX166" fmla="*/ 3507535 w 5289931"/>
              <a:gd name="connsiteY166" fmla="*/ 69558 h 1456118"/>
              <a:gd name="connsiteX167" fmla="*/ 3507535 w 5289931"/>
              <a:gd name="connsiteY167" fmla="*/ 81432 h 1456118"/>
              <a:gd name="connsiteX168" fmla="*/ 3233252 w 5289931"/>
              <a:gd name="connsiteY168" fmla="*/ 88218 h 1456118"/>
              <a:gd name="connsiteX169" fmla="*/ 3220494 w 5289931"/>
              <a:gd name="connsiteY169" fmla="*/ 69558 h 1456118"/>
              <a:gd name="connsiteX170" fmla="*/ 3198167 w 5289931"/>
              <a:gd name="connsiteY170" fmla="*/ 69558 h 1456118"/>
              <a:gd name="connsiteX171" fmla="*/ 3210924 w 5289931"/>
              <a:gd name="connsiteY171" fmla="*/ 88218 h 1456118"/>
              <a:gd name="connsiteX172" fmla="*/ 2866474 w 5289931"/>
              <a:gd name="connsiteY172" fmla="*/ 95003 h 1456118"/>
              <a:gd name="connsiteX173" fmla="*/ 2879232 w 5289931"/>
              <a:gd name="connsiteY173" fmla="*/ 74647 h 1456118"/>
              <a:gd name="connsiteX174" fmla="*/ 2879232 w 5289931"/>
              <a:gd name="connsiteY174" fmla="*/ 69558 h 1456118"/>
              <a:gd name="connsiteX175" fmla="*/ 2866474 w 5289931"/>
              <a:gd name="connsiteY175" fmla="*/ 69558 h 1456118"/>
              <a:gd name="connsiteX176" fmla="*/ 2856907 w 5289931"/>
              <a:gd name="connsiteY176" fmla="*/ 88218 h 1456118"/>
              <a:gd name="connsiteX177" fmla="*/ 2856907 w 5289931"/>
              <a:gd name="connsiteY177" fmla="*/ 95003 h 1456118"/>
              <a:gd name="connsiteX178" fmla="*/ 3453317 w 5289931"/>
              <a:gd name="connsiteY178" fmla="*/ 106880 h 1456118"/>
              <a:gd name="connsiteX179" fmla="*/ 3453317 w 5289931"/>
              <a:gd name="connsiteY179" fmla="*/ 81432 h 1456118"/>
              <a:gd name="connsiteX180" fmla="*/ 3462884 w 5289931"/>
              <a:gd name="connsiteY180" fmla="*/ 81432 h 1456118"/>
              <a:gd name="connsiteX181" fmla="*/ 3488399 w 5289931"/>
              <a:gd name="connsiteY181" fmla="*/ 88218 h 1456118"/>
              <a:gd name="connsiteX182" fmla="*/ 3488399 w 5289931"/>
              <a:gd name="connsiteY182" fmla="*/ 74647 h 1456118"/>
              <a:gd name="connsiteX183" fmla="*/ 3462884 w 5289931"/>
              <a:gd name="connsiteY183" fmla="*/ 74647 h 1456118"/>
              <a:gd name="connsiteX184" fmla="*/ 3453317 w 5289931"/>
              <a:gd name="connsiteY184" fmla="*/ 81432 h 1456118"/>
              <a:gd name="connsiteX185" fmla="*/ 3443747 w 5289931"/>
              <a:gd name="connsiteY185" fmla="*/ 88218 h 1456118"/>
              <a:gd name="connsiteX186" fmla="*/ 3443747 w 5289931"/>
              <a:gd name="connsiteY186" fmla="*/ 106880 h 1456118"/>
              <a:gd name="connsiteX187" fmla="*/ 3265142 w 5289931"/>
              <a:gd name="connsiteY187" fmla="*/ 113666 h 1456118"/>
              <a:gd name="connsiteX188" fmla="*/ 3265142 w 5289931"/>
              <a:gd name="connsiteY188" fmla="*/ 100094 h 1456118"/>
              <a:gd name="connsiteX189" fmla="*/ 3242817 w 5289931"/>
              <a:gd name="connsiteY189" fmla="*/ 100094 h 1456118"/>
              <a:gd name="connsiteX190" fmla="*/ 3265142 w 5289931"/>
              <a:gd name="connsiteY190" fmla="*/ 113666 h 1456118"/>
              <a:gd name="connsiteX191" fmla="*/ 3386340 w 5289931"/>
              <a:gd name="connsiteY191" fmla="*/ 113666 h 1456118"/>
              <a:gd name="connsiteX192" fmla="*/ 3386340 w 5289931"/>
              <a:gd name="connsiteY192" fmla="*/ 106880 h 1456118"/>
              <a:gd name="connsiteX193" fmla="*/ 3376771 w 5289931"/>
              <a:gd name="connsiteY193" fmla="*/ 95003 h 1456118"/>
              <a:gd name="connsiteX194" fmla="*/ 3399097 w 5289931"/>
              <a:gd name="connsiteY194" fmla="*/ 81432 h 1456118"/>
              <a:gd name="connsiteX195" fmla="*/ 3399097 w 5289931"/>
              <a:gd name="connsiteY195" fmla="*/ 74647 h 1456118"/>
              <a:gd name="connsiteX196" fmla="*/ 3354447 w 5289931"/>
              <a:gd name="connsiteY196" fmla="*/ 106880 h 1456118"/>
              <a:gd name="connsiteX197" fmla="*/ 3376771 w 5289931"/>
              <a:gd name="connsiteY197" fmla="*/ 113666 h 1456118"/>
              <a:gd name="connsiteX198" fmla="*/ 3099296 w 5289931"/>
              <a:gd name="connsiteY198" fmla="*/ 120453 h 1456118"/>
              <a:gd name="connsiteX199" fmla="*/ 3108865 w 5289931"/>
              <a:gd name="connsiteY199" fmla="*/ 100094 h 1456118"/>
              <a:gd name="connsiteX200" fmla="*/ 3099296 w 5289931"/>
              <a:gd name="connsiteY200" fmla="*/ 100094 h 1456118"/>
              <a:gd name="connsiteX201" fmla="*/ 3076972 w 5289931"/>
              <a:gd name="connsiteY201" fmla="*/ 113666 h 1456118"/>
              <a:gd name="connsiteX202" fmla="*/ 3076972 w 5289931"/>
              <a:gd name="connsiteY202" fmla="*/ 120453 h 1456118"/>
              <a:gd name="connsiteX203" fmla="*/ 3143947 w 5289931"/>
              <a:gd name="connsiteY203" fmla="*/ 120453 h 1456118"/>
              <a:gd name="connsiteX204" fmla="*/ 3188600 w 5289931"/>
              <a:gd name="connsiteY204" fmla="*/ 95003 h 1456118"/>
              <a:gd name="connsiteX205" fmla="*/ 3188600 w 5289931"/>
              <a:gd name="connsiteY205" fmla="*/ 74647 h 1456118"/>
              <a:gd name="connsiteX206" fmla="*/ 3175842 w 5289931"/>
              <a:gd name="connsiteY206" fmla="*/ 74647 h 1456118"/>
              <a:gd name="connsiteX207" fmla="*/ 3131190 w 5289931"/>
              <a:gd name="connsiteY207" fmla="*/ 100094 h 1456118"/>
              <a:gd name="connsiteX208" fmla="*/ 3143947 w 5289931"/>
              <a:gd name="connsiteY208" fmla="*/ 120453 h 1456118"/>
              <a:gd name="connsiteX209" fmla="*/ 4075242 w 5289931"/>
              <a:gd name="connsiteY209" fmla="*/ 120453 h 1456118"/>
              <a:gd name="connsiteX210" fmla="*/ 4075242 w 5289931"/>
              <a:gd name="connsiteY210" fmla="*/ 106880 h 1456118"/>
              <a:gd name="connsiteX211" fmla="*/ 4062484 w 5289931"/>
              <a:gd name="connsiteY211" fmla="*/ 106880 h 1456118"/>
              <a:gd name="connsiteX212" fmla="*/ 4062484 w 5289931"/>
              <a:gd name="connsiteY212" fmla="*/ 120453 h 1456118"/>
              <a:gd name="connsiteX213" fmla="*/ 630731 w 5289931"/>
              <a:gd name="connsiteY213" fmla="*/ 125540 h 1456118"/>
              <a:gd name="connsiteX214" fmla="*/ 630731 w 5289931"/>
              <a:gd name="connsiteY214" fmla="*/ 120451 h 1456118"/>
              <a:gd name="connsiteX215" fmla="*/ 595648 w 5289931"/>
              <a:gd name="connsiteY215" fmla="*/ 120451 h 1456118"/>
              <a:gd name="connsiteX216" fmla="*/ 595648 w 5289931"/>
              <a:gd name="connsiteY216" fmla="*/ 125540 h 1456118"/>
              <a:gd name="connsiteX217" fmla="*/ 2940137 w 5289931"/>
              <a:gd name="connsiteY217" fmla="*/ 131065 h 1456118"/>
              <a:gd name="connsiteX218" fmla="*/ 3032320 w 5289931"/>
              <a:gd name="connsiteY218" fmla="*/ 113666 h 1456118"/>
              <a:gd name="connsiteX219" fmla="*/ 3032320 w 5289931"/>
              <a:gd name="connsiteY219" fmla="*/ 100094 h 1456118"/>
              <a:gd name="connsiteX220" fmla="*/ 2978102 w 5289931"/>
              <a:gd name="connsiteY220" fmla="*/ 106880 h 1456118"/>
              <a:gd name="connsiteX221" fmla="*/ 2955777 w 5289931"/>
              <a:gd name="connsiteY221" fmla="*/ 95003 h 1456118"/>
              <a:gd name="connsiteX222" fmla="*/ 2943020 w 5289931"/>
              <a:gd name="connsiteY222" fmla="*/ 95003 h 1456118"/>
              <a:gd name="connsiteX223" fmla="*/ 2911125 w 5289931"/>
              <a:gd name="connsiteY223" fmla="*/ 113666 h 1456118"/>
              <a:gd name="connsiteX224" fmla="*/ 2922197 w 5289931"/>
              <a:gd name="connsiteY224" fmla="*/ 122920 h 1456118"/>
              <a:gd name="connsiteX225" fmla="*/ 2932992 w 5289931"/>
              <a:gd name="connsiteY225" fmla="*/ 122920 h 1456118"/>
              <a:gd name="connsiteX226" fmla="*/ 2120637 w 5289931"/>
              <a:gd name="connsiteY226" fmla="*/ 133995 h 1456118"/>
              <a:gd name="connsiteX227" fmla="*/ 2103760 w 5289931"/>
              <a:gd name="connsiteY227" fmla="*/ 128011 h 1456118"/>
              <a:gd name="connsiteX228" fmla="*/ 2103760 w 5289931"/>
              <a:gd name="connsiteY228" fmla="*/ 132559 h 1456118"/>
              <a:gd name="connsiteX229" fmla="*/ 1185223 w 5289931"/>
              <a:gd name="connsiteY229" fmla="*/ 141582 h 1456118"/>
              <a:gd name="connsiteX230" fmla="*/ 1185223 w 5289931"/>
              <a:gd name="connsiteY230" fmla="*/ 134797 h 1456118"/>
              <a:gd name="connsiteX231" fmla="*/ 1168860 w 5289931"/>
              <a:gd name="connsiteY231" fmla="*/ 134797 h 1456118"/>
              <a:gd name="connsiteX232" fmla="*/ 1159708 w 5289931"/>
              <a:gd name="connsiteY232" fmla="*/ 140359 h 1456118"/>
              <a:gd name="connsiteX233" fmla="*/ 1159708 w 5289931"/>
              <a:gd name="connsiteY233" fmla="*/ 141582 h 1456118"/>
              <a:gd name="connsiteX234" fmla="*/ 2429626 w 5289931"/>
              <a:gd name="connsiteY234" fmla="*/ 145736 h 1456118"/>
              <a:gd name="connsiteX235" fmla="*/ 2478127 w 5289931"/>
              <a:gd name="connsiteY235" fmla="*/ 127307 h 1456118"/>
              <a:gd name="connsiteX236" fmla="*/ 2480562 w 5289931"/>
              <a:gd name="connsiteY236" fmla="*/ 125540 h 1456118"/>
              <a:gd name="connsiteX237" fmla="*/ 2482776 w 5289931"/>
              <a:gd name="connsiteY237" fmla="*/ 125540 h 1456118"/>
              <a:gd name="connsiteX238" fmla="*/ 2489672 w 5289931"/>
              <a:gd name="connsiteY238" fmla="*/ 122920 h 1456118"/>
              <a:gd name="connsiteX239" fmla="*/ 2556647 w 5289931"/>
              <a:gd name="connsiteY239" fmla="*/ 128011 h 1456118"/>
              <a:gd name="connsiteX240" fmla="*/ 2588542 w 5289931"/>
              <a:gd name="connsiteY240" fmla="*/ 122920 h 1456118"/>
              <a:gd name="connsiteX241" fmla="*/ 2595664 w 5289931"/>
              <a:gd name="connsiteY241" fmla="*/ 131038 h 1456118"/>
              <a:gd name="connsiteX242" fmla="*/ 2624082 w 5289931"/>
              <a:gd name="connsiteY242" fmla="*/ 125540 h 1456118"/>
              <a:gd name="connsiteX243" fmla="*/ 2633650 w 5289931"/>
              <a:gd name="connsiteY243" fmla="*/ 132328 h 1456118"/>
              <a:gd name="connsiteX244" fmla="*/ 2659625 w 5289931"/>
              <a:gd name="connsiteY244" fmla="*/ 130692 h 1456118"/>
              <a:gd name="connsiteX245" fmla="*/ 2665087 w 5289931"/>
              <a:gd name="connsiteY245" fmla="*/ 128011 h 1456118"/>
              <a:gd name="connsiteX246" fmla="*/ 2687412 w 5289931"/>
              <a:gd name="connsiteY246" fmla="*/ 128011 h 1456118"/>
              <a:gd name="connsiteX247" fmla="*/ 2687412 w 5289931"/>
              <a:gd name="connsiteY247" fmla="*/ 128944 h 1456118"/>
              <a:gd name="connsiteX248" fmla="*/ 2707803 w 5289931"/>
              <a:gd name="connsiteY248" fmla="*/ 127662 h 1456118"/>
              <a:gd name="connsiteX249" fmla="*/ 2898367 w 5289931"/>
              <a:gd name="connsiteY249" fmla="*/ 113666 h 1456118"/>
              <a:gd name="connsiteX250" fmla="*/ 2888799 w 5289931"/>
              <a:gd name="connsiteY250" fmla="*/ 100094 h 1456118"/>
              <a:gd name="connsiteX251" fmla="*/ 2866474 w 5289931"/>
              <a:gd name="connsiteY251" fmla="*/ 106880 h 1456118"/>
              <a:gd name="connsiteX252" fmla="*/ 2812255 w 5289931"/>
              <a:gd name="connsiteY252" fmla="*/ 100094 h 1456118"/>
              <a:gd name="connsiteX253" fmla="*/ 2799497 w 5289931"/>
              <a:gd name="connsiteY253" fmla="*/ 113666 h 1456118"/>
              <a:gd name="connsiteX254" fmla="*/ 2732520 w 5289931"/>
              <a:gd name="connsiteY254" fmla="*/ 100094 h 1456118"/>
              <a:gd name="connsiteX255" fmla="*/ 2691057 w 5289931"/>
              <a:gd name="connsiteY255" fmla="*/ 106880 h 1456118"/>
              <a:gd name="connsiteX256" fmla="*/ 2678300 w 5289931"/>
              <a:gd name="connsiteY256" fmla="*/ 88218 h 1456118"/>
              <a:gd name="connsiteX257" fmla="*/ 2646408 w 5289931"/>
              <a:gd name="connsiteY257" fmla="*/ 88218 h 1456118"/>
              <a:gd name="connsiteX258" fmla="*/ 2624082 w 5289931"/>
              <a:gd name="connsiteY258" fmla="*/ 106880 h 1456118"/>
              <a:gd name="connsiteX259" fmla="*/ 2579433 w 5289931"/>
              <a:gd name="connsiteY259" fmla="*/ 88218 h 1456118"/>
              <a:gd name="connsiteX260" fmla="*/ 2557105 w 5289931"/>
              <a:gd name="connsiteY260" fmla="*/ 100094 h 1456118"/>
              <a:gd name="connsiteX261" fmla="*/ 2544347 w 5289931"/>
              <a:gd name="connsiteY261" fmla="*/ 100094 h 1456118"/>
              <a:gd name="connsiteX262" fmla="*/ 2522023 w 5289931"/>
              <a:gd name="connsiteY262" fmla="*/ 81432 h 1456118"/>
              <a:gd name="connsiteX263" fmla="*/ 2502887 w 5289931"/>
              <a:gd name="connsiteY263" fmla="*/ 81432 h 1456118"/>
              <a:gd name="connsiteX264" fmla="*/ 2467805 w 5289931"/>
              <a:gd name="connsiteY264" fmla="*/ 100094 h 1456118"/>
              <a:gd name="connsiteX265" fmla="*/ 2435910 w 5289931"/>
              <a:gd name="connsiteY265" fmla="*/ 95003 h 1456118"/>
              <a:gd name="connsiteX266" fmla="*/ 2423153 w 5289931"/>
              <a:gd name="connsiteY266" fmla="*/ 100094 h 1456118"/>
              <a:gd name="connsiteX267" fmla="*/ 2413582 w 5289931"/>
              <a:gd name="connsiteY267" fmla="*/ 81432 h 1456118"/>
              <a:gd name="connsiteX268" fmla="*/ 2400825 w 5289931"/>
              <a:gd name="connsiteY268" fmla="*/ 81432 h 1456118"/>
              <a:gd name="connsiteX269" fmla="*/ 2378500 w 5289931"/>
              <a:gd name="connsiteY269" fmla="*/ 100094 h 1456118"/>
              <a:gd name="connsiteX270" fmla="*/ 2346607 w 5289931"/>
              <a:gd name="connsiteY270" fmla="*/ 88218 h 1456118"/>
              <a:gd name="connsiteX271" fmla="*/ 2212655 w 5289931"/>
              <a:gd name="connsiteY271" fmla="*/ 106880 h 1456118"/>
              <a:gd name="connsiteX272" fmla="*/ 2190330 w 5289931"/>
              <a:gd name="connsiteY272" fmla="*/ 100094 h 1456118"/>
              <a:gd name="connsiteX273" fmla="*/ 2136109 w 5289931"/>
              <a:gd name="connsiteY273" fmla="*/ 113666 h 1456118"/>
              <a:gd name="connsiteX274" fmla="*/ 2126542 w 5289931"/>
              <a:gd name="connsiteY274" fmla="*/ 88218 h 1456118"/>
              <a:gd name="connsiteX275" fmla="*/ 2101027 w 5289931"/>
              <a:gd name="connsiteY275" fmla="*/ 88218 h 1456118"/>
              <a:gd name="connsiteX276" fmla="*/ 2081890 w 5289931"/>
              <a:gd name="connsiteY276" fmla="*/ 106880 h 1456118"/>
              <a:gd name="connsiteX277" fmla="*/ 2069132 w 5289931"/>
              <a:gd name="connsiteY277" fmla="*/ 106880 h 1456118"/>
              <a:gd name="connsiteX278" fmla="*/ 2037238 w 5289931"/>
              <a:gd name="connsiteY278" fmla="*/ 100094 h 1456118"/>
              <a:gd name="connsiteX279" fmla="*/ 1979832 w 5289931"/>
              <a:gd name="connsiteY279" fmla="*/ 106880 h 1456118"/>
              <a:gd name="connsiteX280" fmla="*/ 1871392 w 5289931"/>
              <a:gd name="connsiteY280" fmla="*/ 100094 h 1456118"/>
              <a:gd name="connsiteX281" fmla="*/ 1871392 w 5289931"/>
              <a:gd name="connsiteY281" fmla="*/ 106880 h 1456118"/>
              <a:gd name="connsiteX282" fmla="*/ 1849067 w 5289931"/>
              <a:gd name="connsiteY282" fmla="*/ 100094 h 1456118"/>
              <a:gd name="connsiteX283" fmla="*/ 1839497 w 5289931"/>
              <a:gd name="connsiteY283" fmla="*/ 100094 h 1456118"/>
              <a:gd name="connsiteX284" fmla="*/ 1804415 w 5289931"/>
              <a:gd name="connsiteY284" fmla="*/ 113666 h 1456118"/>
              <a:gd name="connsiteX285" fmla="*/ 1759764 w 5289931"/>
              <a:gd name="connsiteY285" fmla="*/ 113666 h 1456118"/>
              <a:gd name="connsiteX286" fmla="*/ 1724682 w 5289931"/>
              <a:gd name="connsiteY286" fmla="*/ 100094 h 1456118"/>
              <a:gd name="connsiteX287" fmla="*/ 1715115 w 5289931"/>
              <a:gd name="connsiteY287" fmla="*/ 100094 h 1456118"/>
              <a:gd name="connsiteX288" fmla="*/ 1670463 w 5289931"/>
              <a:gd name="connsiteY288" fmla="*/ 113666 h 1456118"/>
              <a:gd name="connsiteX289" fmla="*/ 1571593 w 5289931"/>
              <a:gd name="connsiteY289" fmla="*/ 100094 h 1456118"/>
              <a:gd name="connsiteX290" fmla="*/ 1504616 w 5289931"/>
              <a:gd name="connsiteY290" fmla="*/ 106880 h 1456118"/>
              <a:gd name="connsiteX291" fmla="*/ 1482290 w 5289931"/>
              <a:gd name="connsiteY291" fmla="*/ 100094 h 1456118"/>
              <a:gd name="connsiteX292" fmla="*/ 1383420 w 5289931"/>
              <a:gd name="connsiteY292" fmla="*/ 106880 h 1456118"/>
              <a:gd name="connsiteX293" fmla="*/ 1361095 w 5289931"/>
              <a:gd name="connsiteY293" fmla="*/ 106880 h 1456118"/>
              <a:gd name="connsiteX294" fmla="*/ 1338770 w 5289931"/>
              <a:gd name="connsiteY294" fmla="*/ 100094 h 1456118"/>
              <a:gd name="connsiteX295" fmla="*/ 1329200 w 5289931"/>
              <a:gd name="connsiteY295" fmla="*/ 120453 h 1456118"/>
              <a:gd name="connsiteX296" fmla="*/ 1137838 w 5289931"/>
              <a:gd name="connsiteY296" fmla="*/ 100094 h 1456118"/>
              <a:gd name="connsiteX297" fmla="*/ 1042158 w 5289931"/>
              <a:gd name="connsiteY297" fmla="*/ 120453 h 1456118"/>
              <a:gd name="connsiteX298" fmla="*/ 1007076 w 5289931"/>
              <a:gd name="connsiteY298" fmla="*/ 100094 h 1456118"/>
              <a:gd name="connsiteX299" fmla="*/ 971993 w 5289931"/>
              <a:gd name="connsiteY299" fmla="*/ 100094 h 1456118"/>
              <a:gd name="connsiteX300" fmla="*/ 971993 w 5289931"/>
              <a:gd name="connsiteY300" fmla="*/ 113665 h 1456118"/>
              <a:gd name="connsiteX301" fmla="*/ 952855 w 5289931"/>
              <a:gd name="connsiteY301" fmla="*/ 113665 h 1456118"/>
              <a:gd name="connsiteX302" fmla="*/ 940098 w 5289931"/>
              <a:gd name="connsiteY302" fmla="*/ 100094 h 1456118"/>
              <a:gd name="connsiteX303" fmla="*/ 876313 w 5289931"/>
              <a:gd name="connsiteY303" fmla="*/ 113665 h 1456118"/>
              <a:gd name="connsiteX304" fmla="*/ 863555 w 5289931"/>
              <a:gd name="connsiteY304" fmla="*/ 106880 h 1456118"/>
              <a:gd name="connsiteX305" fmla="*/ 841228 w 5289931"/>
              <a:gd name="connsiteY305" fmla="*/ 113665 h 1456118"/>
              <a:gd name="connsiteX306" fmla="*/ 818903 w 5289931"/>
              <a:gd name="connsiteY306" fmla="*/ 100094 h 1456118"/>
              <a:gd name="connsiteX307" fmla="*/ 672193 w 5289931"/>
              <a:gd name="connsiteY307" fmla="*/ 113665 h 1456118"/>
              <a:gd name="connsiteX308" fmla="*/ 697708 w 5289931"/>
              <a:gd name="connsiteY308" fmla="*/ 125540 h 1456118"/>
              <a:gd name="connsiteX309" fmla="*/ 722899 w 5289931"/>
              <a:gd name="connsiteY309" fmla="*/ 125540 h 1456118"/>
              <a:gd name="connsiteX310" fmla="*/ 773796 w 5289931"/>
              <a:gd name="connsiteY310" fmla="*/ 122920 h 1456118"/>
              <a:gd name="connsiteX311" fmla="*/ 828015 w 5289931"/>
              <a:gd name="connsiteY311" fmla="*/ 128009 h 1456118"/>
              <a:gd name="connsiteX312" fmla="*/ 853531 w 5289931"/>
              <a:gd name="connsiteY312" fmla="*/ 122920 h 1456118"/>
              <a:gd name="connsiteX313" fmla="*/ 872665 w 5289931"/>
              <a:gd name="connsiteY313" fmla="*/ 128009 h 1456118"/>
              <a:gd name="connsiteX314" fmla="*/ 898180 w 5289931"/>
              <a:gd name="connsiteY314" fmla="*/ 122920 h 1456118"/>
              <a:gd name="connsiteX315" fmla="*/ 1016643 w 5289931"/>
              <a:gd name="connsiteY315" fmla="*/ 137361 h 1456118"/>
              <a:gd name="connsiteX316" fmla="*/ 1016643 w 5289931"/>
              <a:gd name="connsiteY316" fmla="*/ 132327 h 1456118"/>
              <a:gd name="connsiteX317" fmla="*/ 1029401 w 5289931"/>
              <a:gd name="connsiteY317" fmla="*/ 132327 h 1456118"/>
              <a:gd name="connsiteX318" fmla="*/ 1029401 w 5289931"/>
              <a:gd name="connsiteY318" fmla="*/ 138918 h 1456118"/>
              <a:gd name="connsiteX319" fmla="*/ 1051271 w 5289931"/>
              <a:gd name="connsiteY319" fmla="*/ 141582 h 1456118"/>
              <a:gd name="connsiteX320" fmla="*/ 1062800 w 5289931"/>
              <a:gd name="connsiteY320" fmla="*/ 141582 h 1456118"/>
              <a:gd name="connsiteX321" fmla="*/ 1051725 w 5289931"/>
              <a:gd name="connsiteY321" fmla="*/ 132327 h 1456118"/>
              <a:gd name="connsiteX322" fmla="*/ 1061296 w 5289931"/>
              <a:gd name="connsiteY322" fmla="*/ 125540 h 1456118"/>
              <a:gd name="connsiteX323" fmla="*/ 1064027 w 5289931"/>
              <a:gd name="connsiteY323" fmla="*/ 126266 h 1456118"/>
              <a:gd name="connsiteX324" fmla="*/ 1064027 w 5289931"/>
              <a:gd name="connsiteY324" fmla="*/ 122920 h 1456118"/>
              <a:gd name="connsiteX325" fmla="*/ 1095920 w 5289931"/>
              <a:gd name="connsiteY325" fmla="*/ 128011 h 1456118"/>
              <a:gd name="connsiteX326" fmla="*/ 1099239 w 5289931"/>
              <a:gd name="connsiteY326" fmla="*/ 127920 h 1456118"/>
              <a:gd name="connsiteX327" fmla="*/ 1105945 w 5289931"/>
              <a:gd name="connsiteY327" fmla="*/ 125540 h 1456118"/>
              <a:gd name="connsiteX328" fmla="*/ 1107955 w 5289931"/>
              <a:gd name="connsiteY328" fmla="*/ 127679 h 1456118"/>
              <a:gd name="connsiteX329" fmla="*/ 1280903 w 5289931"/>
              <a:gd name="connsiteY329" fmla="*/ 122920 h 1456118"/>
              <a:gd name="connsiteX330" fmla="*/ 1325555 w 5289931"/>
              <a:gd name="connsiteY330" fmla="*/ 128011 h 1456118"/>
              <a:gd name="connsiteX331" fmla="*/ 1351070 w 5289931"/>
              <a:gd name="connsiteY331" fmla="*/ 122920 h 1456118"/>
              <a:gd name="connsiteX332" fmla="*/ 1405290 w 5289931"/>
              <a:gd name="connsiteY332" fmla="*/ 141583 h 1456118"/>
              <a:gd name="connsiteX333" fmla="*/ 1445079 w 5289931"/>
              <a:gd name="connsiteY333" fmla="*/ 141583 h 1456118"/>
              <a:gd name="connsiteX334" fmla="*/ 1453168 w 5289931"/>
              <a:gd name="connsiteY334" fmla="*/ 136890 h 1456118"/>
              <a:gd name="connsiteX335" fmla="*/ 1472265 w 5289931"/>
              <a:gd name="connsiteY335" fmla="*/ 122920 h 1456118"/>
              <a:gd name="connsiteX336" fmla="*/ 1625354 w 5289931"/>
              <a:gd name="connsiteY336" fmla="*/ 122920 h 1456118"/>
              <a:gd name="connsiteX337" fmla="*/ 1625354 w 5289931"/>
              <a:gd name="connsiteY337" fmla="*/ 136343 h 1456118"/>
              <a:gd name="connsiteX338" fmla="*/ 1660893 w 5289931"/>
              <a:gd name="connsiteY338" fmla="*/ 125540 h 1456118"/>
              <a:gd name="connsiteX339" fmla="*/ 1669111 w 5289931"/>
              <a:gd name="connsiteY339" fmla="*/ 128626 h 1456118"/>
              <a:gd name="connsiteX340" fmla="*/ 1682763 w 5289931"/>
              <a:gd name="connsiteY340" fmla="*/ 122920 h 1456118"/>
              <a:gd name="connsiteX341" fmla="*/ 1835852 w 5289931"/>
              <a:gd name="connsiteY341" fmla="*/ 122920 h 1456118"/>
              <a:gd name="connsiteX342" fmla="*/ 1882272 w 5289931"/>
              <a:gd name="connsiteY342" fmla="*/ 138010 h 1456118"/>
              <a:gd name="connsiteX343" fmla="*/ 1933320 w 5289931"/>
              <a:gd name="connsiteY343" fmla="*/ 132839 h 1456118"/>
              <a:gd name="connsiteX344" fmla="*/ 1957050 w 5289931"/>
              <a:gd name="connsiteY344" fmla="*/ 122920 h 1456118"/>
              <a:gd name="connsiteX345" fmla="*/ 1971520 w 5289931"/>
              <a:gd name="connsiteY345" fmla="*/ 128969 h 1456118"/>
              <a:gd name="connsiteX346" fmla="*/ 2005348 w 5289931"/>
              <a:gd name="connsiteY346" fmla="*/ 125540 h 1456118"/>
              <a:gd name="connsiteX347" fmla="*/ 2013252 w 5289931"/>
              <a:gd name="connsiteY347" fmla="*/ 136755 h 1456118"/>
              <a:gd name="connsiteX348" fmla="*/ 2046350 w 5289931"/>
              <a:gd name="connsiteY348" fmla="*/ 122920 h 1456118"/>
              <a:gd name="connsiteX349" fmla="*/ 2068678 w 5289931"/>
              <a:gd name="connsiteY349" fmla="*/ 128011 h 1456118"/>
              <a:gd name="connsiteX350" fmla="*/ 2113327 w 5289931"/>
              <a:gd name="connsiteY350" fmla="*/ 122920 h 1456118"/>
              <a:gd name="connsiteX351" fmla="*/ 2122897 w 5289931"/>
              <a:gd name="connsiteY351" fmla="*/ 122920 h 1456118"/>
              <a:gd name="connsiteX352" fmla="*/ 2122897 w 5289931"/>
              <a:gd name="connsiteY352" fmla="*/ 134189 h 1456118"/>
              <a:gd name="connsiteX353" fmla="*/ 2171037 w 5289931"/>
              <a:gd name="connsiteY353" fmla="*/ 138287 h 1456118"/>
              <a:gd name="connsiteX354" fmla="*/ 2224955 w 5289931"/>
              <a:gd name="connsiteY354" fmla="*/ 122920 h 1456118"/>
              <a:gd name="connsiteX355" fmla="*/ 2244092 w 5289931"/>
              <a:gd name="connsiteY355" fmla="*/ 122920 h 1456118"/>
              <a:gd name="connsiteX356" fmla="*/ 2273184 w 5289931"/>
              <a:gd name="connsiteY356" fmla="*/ 132769 h 1456118"/>
              <a:gd name="connsiteX357" fmla="*/ 2279630 w 5289931"/>
              <a:gd name="connsiteY357" fmla="*/ 132328 h 1456118"/>
              <a:gd name="connsiteX358" fmla="*/ 2282295 w 5289931"/>
              <a:gd name="connsiteY358" fmla="*/ 133136 h 1456118"/>
              <a:gd name="connsiteX359" fmla="*/ 2301500 w 5289931"/>
              <a:gd name="connsiteY359" fmla="*/ 122920 h 1456118"/>
              <a:gd name="connsiteX360" fmla="*/ 2314258 w 5289931"/>
              <a:gd name="connsiteY360" fmla="*/ 134797 h 1456118"/>
              <a:gd name="connsiteX361" fmla="*/ 2390802 w 5289931"/>
              <a:gd name="connsiteY361" fmla="*/ 122920 h 1456118"/>
              <a:gd name="connsiteX362" fmla="*/ 2402589 w 5289931"/>
              <a:gd name="connsiteY362" fmla="*/ 132328 h 1456118"/>
              <a:gd name="connsiteX363" fmla="*/ 2413582 w 5289931"/>
              <a:gd name="connsiteY363" fmla="*/ 132328 h 1456118"/>
              <a:gd name="connsiteX364" fmla="*/ 3175842 w 5289931"/>
              <a:gd name="connsiteY364" fmla="*/ 157774 h 1456118"/>
              <a:gd name="connsiteX365" fmla="*/ 3198167 w 5289931"/>
              <a:gd name="connsiteY365" fmla="*/ 145899 h 1456118"/>
              <a:gd name="connsiteX366" fmla="*/ 3175842 w 5289931"/>
              <a:gd name="connsiteY366" fmla="*/ 145899 h 1456118"/>
              <a:gd name="connsiteX367" fmla="*/ 1804415 w 5289931"/>
              <a:gd name="connsiteY367" fmla="*/ 164561 h 1456118"/>
              <a:gd name="connsiteX368" fmla="*/ 1804415 w 5289931"/>
              <a:gd name="connsiteY368" fmla="*/ 160245 h 1456118"/>
              <a:gd name="connsiteX369" fmla="*/ 1794848 w 5289931"/>
              <a:gd name="connsiteY369" fmla="*/ 160245 h 1456118"/>
              <a:gd name="connsiteX370" fmla="*/ 1794848 w 5289931"/>
              <a:gd name="connsiteY370" fmla="*/ 164561 h 1456118"/>
              <a:gd name="connsiteX371" fmla="*/ 1038513 w 5289931"/>
              <a:gd name="connsiteY371" fmla="*/ 172119 h 1456118"/>
              <a:gd name="connsiteX372" fmla="*/ 1064027 w 5289931"/>
              <a:gd name="connsiteY372" fmla="*/ 160244 h 1456118"/>
              <a:gd name="connsiteX373" fmla="*/ 1038513 w 5289931"/>
              <a:gd name="connsiteY373" fmla="*/ 160244 h 1456118"/>
              <a:gd name="connsiteX374" fmla="*/ 1185223 w 5289931"/>
              <a:gd name="connsiteY374" fmla="*/ 172119 h 1456118"/>
              <a:gd name="connsiteX375" fmla="*/ 1185223 w 5289931"/>
              <a:gd name="connsiteY375" fmla="*/ 167030 h 1456118"/>
              <a:gd name="connsiteX376" fmla="*/ 1159708 w 5289931"/>
              <a:gd name="connsiteY376" fmla="*/ 167030 h 1456118"/>
              <a:gd name="connsiteX377" fmla="*/ 1159708 w 5289931"/>
              <a:gd name="connsiteY377" fmla="*/ 172119 h 1456118"/>
              <a:gd name="connsiteX378" fmla="*/ 1427615 w 5289931"/>
              <a:gd name="connsiteY378" fmla="*/ 172119 h 1456118"/>
              <a:gd name="connsiteX379" fmla="*/ 1427615 w 5289931"/>
              <a:gd name="connsiteY379" fmla="*/ 167030 h 1456118"/>
              <a:gd name="connsiteX380" fmla="*/ 1405289 w 5289931"/>
              <a:gd name="connsiteY380" fmla="*/ 167030 h 1456118"/>
              <a:gd name="connsiteX381" fmla="*/ 1405289 w 5289931"/>
              <a:gd name="connsiteY381" fmla="*/ 172119 h 1456118"/>
              <a:gd name="connsiteX382" fmla="*/ 1274524 w 5289931"/>
              <a:gd name="connsiteY382" fmla="*/ 178905 h 1456118"/>
              <a:gd name="connsiteX383" fmla="*/ 1274524 w 5289931"/>
              <a:gd name="connsiteY383" fmla="*/ 167030 h 1456118"/>
              <a:gd name="connsiteX384" fmla="*/ 1261767 w 5289931"/>
              <a:gd name="connsiteY384" fmla="*/ 167030 h 1456118"/>
              <a:gd name="connsiteX385" fmla="*/ 1261767 w 5289931"/>
              <a:gd name="connsiteY385" fmla="*/ 178905 h 1456118"/>
              <a:gd name="connsiteX386" fmla="*/ 1625354 w 5289931"/>
              <a:gd name="connsiteY386" fmla="*/ 178905 h 1456118"/>
              <a:gd name="connsiteX387" fmla="*/ 1647680 w 5289931"/>
              <a:gd name="connsiteY387" fmla="*/ 167030 h 1456118"/>
              <a:gd name="connsiteX388" fmla="*/ 1647680 w 5289931"/>
              <a:gd name="connsiteY388" fmla="*/ 160245 h 1456118"/>
              <a:gd name="connsiteX389" fmla="*/ 1638112 w 5289931"/>
              <a:gd name="connsiteY389" fmla="*/ 160245 h 1456118"/>
              <a:gd name="connsiteX390" fmla="*/ 1606220 w 5289931"/>
              <a:gd name="connsiteY390" fmla="*/ 178905 h 1456118"/>
              <a:gd name="connsiteX391" fmla="*/ 3520292 w 5289931"/>
              <a:gd name="connsiteY391" fmla="*/ 220546 h 1456118"/>
              <a:gd name="connsiteX392" fmla="*/ 3520292 w 5289931"/>
              <a:gd name="connsiteY392" fmla="*/ 218490 h 1456118"/>
              <a:gd name="connsiteX393" fmla="*/ 3519836 w 5289931"/>
              <a:gd name="connsiteY393" fmla="*/ 217924 h 1456118"/>
              <a:gd name="connsiteX394" fmla="*/ 3520292 w 5289931"/>
              <a:gd name="connsiteY394" fmla="*/ 217646 h 1456118"/>
              <a:gd name="connsiteX395" fmla="*/ 3520292 w 5289931"/>
              <a:gd name="connsiteY395" fmla="*/ 213355 h 1456118"/>
              <a:gd name="connsiteX396" fmla="*/ 3510332 w 5289931"/>
              <a:gd name="connsiteY396" fmla="*/ 220546 h 1456118"/>
              <a:gd name="connsiteX397" fmla="*/ 773796 w 5289931"/>
              <a:gd name="connsiteY397" fmla="*/ 248460 h 1456118"/>
              <a:gd name="connsiteX398" fmla="*/ 773796 w 5289931"/>
              <a:gd name="connsiteY398" fmla="*/ 243373 h 1456118"/>
              <a:gd name="connsiteX399" fmla="*/ 738712 w 5289931"/>
              <a:gd name="connsiteY399" fmla="*/ 243373 h 1456118"/>
              <a:gd name="connsiteX400" fmla="*/ 738712 w 5289931"/>
              <a:gd name="connsiteY400" fmla="*/ 248460 h 1456118"/>
              <a:gd name="connsiteX401" fmla="*/ 875960 w 5289931"/>
              <a:gd name="connsiteY401" fmla="*/ 248460 h 1456118"/>
              <a:gd name="connsiteX402" fmla="*/ 869166 w 5289931"/>
              <a:gd name="connsiteY402" fmla="*/ 231599 h 1456118"/>
              <a:gd name="connsiteX403" fmla="*/ 815257 w 5289931"/>
              <a:gd name="connsiteY403" fmla="*/ 236586 h 1456118"/>
              <a:gd name="connsiteX404" fmla="*/ 840773 w 5289931"/>
              <a:gd name="connsiteY404" fmla="*/ 248460 h 1456118"/>
              <a:gd name="connsiteX405" fmla="*/ 2789927 w 5289931"/>
              <a:gd name="connsiteY405" fmla="*/ 254109 h 1456118"/>
              <a:gd name="connsiteX406" fmla="*/ 2794483 w 5289931"/>
              <a:gd name="connsiteY406" fmla="*/ 252725 h 1456118"/>
              <a:gd name="connsiteX407" fmla="*/ 2799497 w 5289931"/>
              <a:gd name="connsiteY407" fmla="*/ 252725 h 1456118"/>
              <a:gd name="connsiteX408" fmla="*/ 2799497 w 5289931"/>
              <a:gd name="connsiteY408" fmla="*/ 245991 h 1456118"/>
              <a:gd name="connsiteX409" fmla="*/ 2789927 w 5289931"/>
              <a:gd name="connsiteY409" fmla="*/ 245991 h 1456118"/>
              <a:gd name="connsiteX410" fmla="*/ 1040461 w 5289931"/>
              <a:gd name="connsiteY410" fmla="*/ 405463 h 1456118"/>
              <a:gd name="connsiteX411" fmla="*/ 1039731 w 5289931"/>
              <a:gd name="connsiteY411" fmla="*/ 405152 h 1456118"/>
              <a:gd name="connsiteX412" fmla="*/ 1039731 w 5289931"/>
              <a:gd name="connsiteY412" fmla="*/ 405463 h 1456118"/>
              <a:gd name="connsiteX413" fmla="*/ 599600 w 5289931"/>
              <a:gd name="connsiteY413" fmla="*/ 407981 h 1456118"/>
              <a:gd name="connsiteX414" fmla="*/ 599600 w 5289931"/>
              <a:gd name="connsiteY414" fmla="*/ 401195 h 1456118"/>
              <a:gd name="connsiteX415" fmla="*/ 574085 w 5289931"/>
              <a:gd name="connsiteY415" fmla="*/ 401195 h 1456118"/>
              <a:gd name="connsiteX416" fmla="*/ 574085 w 5289931"/>
              <a:gd name="connsiteY416" fmla="*/ 407981 h 1456118"/>
              <a:gd name="connsiteX417" fmla="*/ 452890 w 5289931"/>
              <a:gd name="connsiteY417" fmla="*/ 438516 h 1456118"/>
              <a:gd name="connsiteX418" fmla="*/ 478404 w 5289931"/>
              <a:gd name="connsiteY418" fmla="*/ 426641 h 1456118"/>
              <a:gd name="connsiteX419" fmla="*/ 452890 w 5289931"/>
              <a:gd name="connsiteY419" fmla="*/ 426641 h 1456118"/>
              <a:gd name="connsiteX420" fmla="*/ 599600 w 5289931"/>
              <a:gd name="connsiteY420" fmla="*/ 438518 h 1456118"/>
              <a:gd name="connsiteX421" fmla="*/ 599600 w 5289931"/>
              <a:gd name="connsiteY421" fmla="*/ 433429 h 1456118"/>
              <a:gd name="connsiteX422" fmla="*/ 574085 w 5289931"/>
              <a:gd name="connsiteY422" fmla="*/ 433429 h 1456118"/>
              <a:gd name="connsiteX423" fmla="*/ 574085 w 5289931"/>
              <a:gd name="connsiteY423" fmla="*/ 438518 h 1456118"/>
              <a:gd name="connsiteX424" fmla="*/ 841993 w 5289931"/>
              <a:gd name="connsiteY424" fmla="*/ 438518 h 1456118"/>
              <a:gd name="connsiteX425" fmla="*/ 841993 w 5289931"/>
              <a:gd name="connsiteY425" fmla="*/ 433429 h 1456118"/>
              <a:gd name="connsiteX426" fmla="*/ 819666 w 5289931"/>
              <a:gd name="connsiteY426" fmla="*/ 433429 h 1456118"/>
              <a:gd name="connsiteX427" fmla="*/ 819666 w 5289931"/>
              <a:gd name="connsiteY427" fmla="*/ 438518 h 1456118"/>
              <a:gd name="connsiteX428" fmla="*/ 688902 w 5289931"/>
              <a:gd name="connsiteY428" fmla="*/ 445303 h 1456118"/>
              <a:gd name="connsiteX429" fmla="*/ 688902 w 5289931"/>
              <a:gd name="connsiteY429" fmla="*/ 433429 h 1456118"/>
              <a:gd name="connsiteX430" fmla="*/ 676144 w 5289931"/>
              <a:gd name="connsiteY430" fmla="*/ 433429 h 1456118"/>
              <a:gd name="connsiteX431" fmla="*/ 676144 w 5289931"/>
              <a:gd name="connsiteY431" fmla="*/ 445303 h 1456118"/>
              <a:gd name="connsiteX432" fmla="*/ 188173 w 5289931"/>
              <a:gd name="connsiteY432" fmla="*/ 514859 h 1456118"/>
              <a:gd name="connsiteX433" fmla="*/ 188173 w 5289931"/>
              <a:gd name="connsiteY433" fmla="*/ 509770 h 1456118"/>
              <a:gd name="connsiteX434" fmla="*/ 153089 w 5289931"/>
              <a:gd name="connsiteY434" fmla="*/ 509770 h 1456118"/>
              <a:gd name="connsiteX435" fmla="*/ 153089 w 5289931"/>
              <a:gd name="connsiteY435" fmla="*/ 514859 h 1456118"/>
              <a:gd name="connsiteX436" fmla="*/ 569802 w 5289931"/>
              <a:gd name="connsiteY436" fmla="*/ 526158 h 1456118"/>
              <a:gd name="connsiteX437" fmla="*/ 570301 w 5289931"/>
              <a:gd name="connsiteY437" fmla="*/ 525434 h 1456118"/>
              <a:gd name="connsiteX438" fmla="*/ 574085 w 5289931"/>
              <a:gd name="connsiteY438" fmla="*/ 522257 h 1456118"/>
              <a:gd name="connsiteX439" fmla="*/ 574085 w 5289931"/>
              <a:gd name="connsiteY439" fmla="*/ 521646 h 1456118"/>
              <a:gd name="connsiteX440" fmla="*/ 574811 w 5289931"/>
              <a:gd name="connsiteY440" fmla="*/ 521646 h 1456118"/>
              <a:gd name="connsiteX441" fmla="*/ 577876 w 5289931"/>
              <a:gd name="connsiteY441" fmla="*/ 519073 h 1456118"/>
              <a:gd name="connsiteX442" fmla="*/ 618473 w 5289931"/>
              <a:gd name="connsiteY442" fmla="*/ 515047 h 1456118"/>
              <a:gd name="connsiteX443" fmla="*/ 618737 w 5289931"/>
              <a:gd name="connsiteY443" fmla="*/ 514859 h 1456118"/>
              <a:gd name="connsiteX444" fmla="*/ 619179 w 5289931"/>
              <a:gd name="connsiteY444" fmla="*/ 514977 h 1456118"/>
              <a:gd name="connsiteX445" fmla="*/ 621468 w 5289931"/>
              <a:gd name="connsiteY445" fmla="*/ 514750 h 1456118"/>
              <a:gd name="connsiteX446" fmla="*/ 621468 w 5289931"/>
              <a:gd name="connsiteY446" fmla="*/ 512239 h 1456118"/>
              <a:gd name="connsiteX447" fmla="*/ 631169 w 5289931"/>
              <a:gd name="connsiteY447" fmla="*/ 513788 h 1456118"/>
              <a:gd name="connsiteX448" fmla="*/ 769451 w 5289931"/>
              <a:gd name="connsiteY448" fmla="*/ 500074 h 1456118"/>
              <a:gd name="connsiteX449" fmla="*/ 743121 w 5289931"/>
              <a:gd name="connsiteY449" fmla="*/ 497895 h 1456118"/>
              <a:gd name="connsiteX450" fmla="*/ 695280 w 5289931"/>
              <a:gd name="connsiteY450" fmla="*/ 489413 h 1456118"/>
              <a:gd name="connsiteX451" fmla="*/ 599600 w 5289931"/>
              <a:gd name="connsiteY451" fmla="*/ 509772 h 1456118"/>
              <a:gd name="connsiteX452" fmla="*/ 564518 w 5289931"/>
              <a:gd name="connsiteY452" fmla="*/ 489413 h 1456118"/>
              <a:gd name="connsiteX453" fmla="*/ 529434 w 5289931"/>
              <a:gd name="connsiteY453" fmla="*/ 489413 h 1456118"/>
              <a:gd name="connsiteX454" fmla="*/ 529434 w 5289931"/>
              <a:gd name="connsiteY454" fmla="*/ 502984 h 1456118"/>
              <a:gd name="connsiteX455" fmla="*/ 510297 w 5289931"/>
              <a:gd name="connsiteY455" fmla="*/ 502984 h 1456118"/>
              <a:gd name="connsiteX456" fmla="*/ 497539 w 5289931"/>
              <a:gd name="connsiteY456" fmla="*/ 489413 h 1456118"/>
              <a:gd name="connsiteX457" fmla="*/ 433755 w 5289931"/>
              <a:gd name="connsiteY457" fmla="*/ 502984 h 1456118"/>
              <a:gd name="connsiteX458" fmla="*/ 420997 w 5289931"/>
              <a:gd name="connsiteY458" fmla="*/ 496199 h 1456118"/>
              <a:gd name="connsiteX459" fmla="*/ 398669 w 5289931"/>
              <a:gd name="connsiteY459" fmla="*/ 502984 h 1456118"/>
              <a:gd name="connsiteX460" fmla="*/ 376345 w 5289931"/>
              <a:gd name="connsiteY460" fmla="*/ 489413 h 1456118"/>
              <a:gd name="connsiteX461" fmla="*/ 229635 w 5289931"/>
              <a:gd name="connsiteY461" fmla="*/ 502984 h 1456118"/>
              <a:gd name="connsiteX462" fmla="*/ 255150 w 5289931"/>
              <a:gd name="connsiteY462" fmla="*/ 514859 h 1456118"/>
              <a:gd name="connsiteX463" fmla="*/ 280340 w 5289931"/>
              <a:gd name="connsiteY463" fmla="*/ 514859 h 1456118"/>
              <a:gd name="connsiteX464" fmla="*/ 331238 w 5289931"/>
              <a:gd name="connsiteY464" fmla="*/ 512239 h 1456118"/>
              <a:gd name="connsiteX465" fmla="*/ 385457 w 5289931"/>
              <a:gd name="connsiteY465" fmla="*/ 517328 h 1456118"/>
              <a:gd name="connsiteX466" fmla="*/ 410972 w 5289931"/>
              <a:gd name="connsiteY466" fmla="*/ 512239 h 1456118"/>
              <a:gd name="connsiteX467" fmla="*/ 430106 w 5289931"/>
              <a:gd name="connsiteY467" fmla="*/ 517328 h 1456118"/>
              <a:gd name="connsiteX468" fmla="*/ 455621 w 5289931"/>
              <a:gd name="connsiteY468" fmla="*/ 512239 h 1456118"/>
              <a:gd name="connsiteX469" fmla="*/ 331238 w 5289931"/>
              <a:gd name="connsiteY469" fmla="*/ 637779 h 1456118"/>
              <a:gd name="connsiteX470" fmla="*/ 331238 w 5289931"/>
              <a:gd name="connsiteY470" fmla="*/ 632692 h 1456118"/>
              <a:gd name="connsiteX471" fmla="*/ 296154 w 5289931"/>
              <a:gd name="connsiteY471" fmla="*/ 632692 h 1456118"/>
              <a:gd name="connsiteX472" fmla="*/ 296154 w 5289931"/>
              <a:gd name="connsiteY472" fmla="*/ 637779 h 1456118"/>
              <a:gd name="connsiteX473" fmla="*/ 433402 w 5289931"/>
              <a:gd name="connsiteY473" fmla="*/ 637779 h 1456118"/>
              <a:gd name="connsiteX474" fmla="*/ 426608 w 5289931"/>
              <a:gd name="connsiteY474" fmla="*/ 620918 h 1456118"/>
              <a:gd name="connsiteX475" fmla="*/ 372699 w 5289931"/>
              <a:gd name="connsiteY475" fmla="*/ 625905 h 1456118"/>
              <a:gd name="connsiteX476" fmla="*/ 398215 w 5289931"/>
              <a:gd name="connsiteY476" fmla="*/ 637779 h 1456118"/>
              <a:gd name="connsiteX477" fmla="*/ 5065309 w 5289931"/>
              <a:gd name="connsiteY477" fmla="*/ 658186 h 1456118"/>
              <a:gd name="connsiteX478" fmla="*/ 5065309 w 5289931"/>
              <a:gd name="connsiteY478" fmla="*/ 653097 h 1456118"/>
              <a:gd name="connsiteX479" fmla="*/ 5030225 w 5289931"/>
              <a:gd name="connsiteY479" fmla="*/ 653097 h 1456118"/>
              <a:gd name="connsiteX480" fmla="*/ 5030225 w 5289931"/>
              <a:gd name="connsiteY480" fmla="*/ 658186 h 1456118"/>
              <a:gd name="connsiteX481" fmla="*/ 4934856 w 5289931"/>
              <a:gd name="connsiteY481" fmla="*/ 669959 h 1456118"/>
              <a:gd name="connsiteX482" fmla="*/ 4988763 w 5289931"/>
              <a:gd name="connsiteY482" fmla="*/ 664972 h 1456118"/>
              <a:gd name="connsiteX483" fmla="*/ 4963248 w 5289931"/>
              <a:gd name="connsiteY483" fmla="*/ 653097 h 1456118"/>
              <a:gd name="connsiteX484" fmla="*/ 4928062 w 5289931"/>
              <a:gd name="connsiteY484" fmla="*/ 653097 h 1456118"/>
              <a:gd name="connsiteX485" fmla="*/ 690369 w 5289931"/>
              <a:gd name="connsiteY485" fmla="*/ 794782 h 1456118"/>
              <a:gd name="connsiteX486" fmla="*/ 690266 w 5289931"/>
              <a:gd name="connsiteY486" fmla="*/ 794726 h 1456118"/>
              <a:gd name="connsiteX487" fmla="*/ 690111 w 5289931"/>
              <a:gd name="connsiteY487" fmla="*/ 794782 h 1456118"/>
              <a:gd name="connsiteX488" fmla="*/ 784584 w 5289931"/>
              <a:gd name="connsiteY488" fmla="*/ 799871 h 1456118"/>
              <a:gd name="connsiteX489" fmla="*/ 787167 w 5289931"/>
              <a:gd name="connsiteY489" fmla="*/ 798670 h 1456118"/>
              <a:gd name="connsiteX490" fmla="*/ 783308 w 5289931"/>
              <a:gd name="connsiteY490" fmla="*/ 799078 h 1456118"/>
              <a:gd name="connsiteX491" fmla="*/ 559591 w 5289931"/>
              <a:gd name="connsiteY491" fmla="*/ 803021 h 1456118"/>
              <a:gd name="connsiteX492" fmla="*/ 562922 w 5289931"/>
              <a:gd name="connsiteY492" fmla="*/ 799129 h 1456118"/>
              <a:gd name="connsiteX493" fmla="*/ 565996 w 5289931"/>
              <a:gd name="connsiteY493" fmla="*/ 797932 h 1456118"/>
              <a:gd name="connsiteX494" fmla="*/ 563047 w 5289931"/>
              <a:gd name="connsiteY494" fmla="*/ 797932 h 1456118"/>
              <a:gd name="connsiteX495" fmla="*/ 557048 w 5289931"/>
              <a:gd name="connsiteY495" fmla="*/ 801123 h 1456118"/>
              <a:gd name="connsiteX496" fmla="*/ 557048 w 5289931"/>
              <a:gd name="connsiteY496" fmla="*/ 803021 h 1456118"/>
              <a:gd name="connsiteX497" fmla="*/ 3899045 w 5289931"/>
              <a:gd name="connsiteY497" fmla="*/ 1300868 h 1456118"/>
              <a:gd name="connsiteX498" fmla="*/ 3889784 w 5289931"/>
              <a:gd name="connsiteY498" fmla="*/ 1294301 h 1456118"/>
              <a:gd name="connsiteX499" fmla="*/ 3879908 w 5289931"/>
              <a:gd name="connsiteY499" fmla="*/ 1295770 h 1456118"/>
              <a:gd name="connsiteX500" fmla="*/ 3879908 w 5289931"/>
              <a:gd name="connsiteY500" fmla="*/ 1300868 h 1456118"/>
              <a:gd name="connsiteX501" fmla="*/ 3706314 w 5289931"/>
              <a:gd name="connsiteY501" fmla="*/ 1305385 h 1456118"/>
              <a:gd name="connsiteX502" fmla="*/ 3720068 w 5289931"/>
              <a:gd name="connsiteY502" fmla="*/ 1303818 h 1456118"/>
              <a:gd name="connsiteX503" fmla="*/ 3731829 w 5289931"/>
              <a:gd name="connsiteY503" fmla="*/ 1298345 h 1456118"/>
              <a:gd name="connsiteX504" fmla="*/ 3706314 w 5289931"/>
              <a:gd name="connsiteY504" fmla="*/ 1298345 h 1456118"/>
              <a:gd name="connsiteX505" fmla="*/ 2446515 w 5289931"/>
              <a:gd name="connsiteY505" fmla="*/ 1310219 h 1456118"/>
              <a:gd name="connsiteX506" fmla="*/ 2446515 w 5289931"/>
              <a:gd name="connsiteY506" fmla="*/ 1298345 h 1456118"/>
              <a:gd name="connsiteX507" fmla="*/ 2424190 w 5289931"/>
              <a:gd name="connsiteY507" fmla="*/ 1310219 h 1456118"/>
              <a:gd name="connsiteX508" fmla="*/ 3857582 w 5289931"/>
              <a:gd name="connsiteY508" fmla="*/ 1319528 h 1456118"/>
              <a:gd name="connsiteX509" fmla="*/ 3879908 w 5289931"/>
              <a:gd name="connsiteY509" fmla="*/ 1305957 h 1456118"/>
              <a:gd name="connsiteX510" fmla="*/ 3866212 w 5289931"/>
              <a:gd name="connsiteY510" fmla="*/ 1302835 h 1456118"/>
              <a:gd name="connsiteX511" fmla="*/ 3872161 w 5289931"/>
              <a:gd name="connsiteY511" fmla="*/ 1310219 h 1456118"/>
              <a:gd name="connsiteX512" fmla="*/ 3857582 w 5289931"/>
              <a:gd name="connsiteY512" fmla="*/ 1319526 h 1456118"/>
              <a:gd name="connsiteX513" fmla="*/ 5026709 w 5289931"/>
              <a:gd name="connsiteY513" fmla="*/ 1335667 h 1456118"/>
              <a:gd name="connsiteX514" fmla="*/ 5026709 w 5289931"/>
              <a:gd name="connsiteY514" fmla="*/ 1330578 h 1456118"/>
              <a:gd name="connsiteX515" fmla="*/ 4991625 w 5289931"/>
              <a:gd name="connsiteY515" fmla="*/ 1330578 h 1456118"/>
              <a:gd name="connsiteX516" fmla="*/ 4991625 w 5289931"/>
              <a:gd name="connsiteY516" fmla="*/ 1335667 h 1456118"/>
              <a:gd name="connsiteX517" fmla="*/ 3816559 w 5289931"/>
              <a:gd name="connsiteY517" fmla="*/ 1342987 h 1456118"/>
              <a:gd name="connsiteX518" fmla="*/ 3817942 w 5289931"/>
              <a:gd name="connsiteY518" fmla="*/ 1342453 h 1456118"/>
              <a:gd name="connsiteX519" fmla="*/ 3836811 w 5289931"/>
              <a:gd name="connsiteY519" fmla="*/ 1342453 h 1456118"/>
              <a:gd name="connsiteX520" fmla="*/ 3844823 w 5289931"/>
              <a:gd name="connsiteY520" fmla="*/ 1338190 h 1456118"/>
              <a:gd name="connsiteX521" fmla="*/ 3822500 w 5289931"/>
              <a:gd name="connsiteY521" fmla="*/ 1331405 h 1456118"/>
              <a:gd name="connsiteX522" fmla="*/ 3468479 w 5289931"/>
              <a:gd name="connsiteY522" fmla="*/ 1346900 h 1456118"/>
              <a:gd name="connsiteX523" fmla="*/ 3481237 w 5289931"/>
              <a:gd name="connsiteY523" fmla="*/ 1343708 h 1456118"/>
              <a:gd name="connsiteX524" fmla="*/ 3481237 w 5289931"/>
              <a:gd name="connsiteY524" fmla="*/ 1338190 h 1456118"/>
              <a:gd name="connsiteX525" fmla="*/ 3468479 w 5289931"/>
              <a:gd name="connsiteY525" fmla="*/ 1338190 h 1456118"/>
              <a:gd name="connsiteX526" fmla="*/ 4896257 w 5289931"/>
              <a:gd name="connsiteY526" fmla="*/ 1347440 h 1456118"/>
              <a:gd name="connsiteX527" fmla="*/ 4950164 w 5289931"/>
              <a:gd name="connsiteY527" fmla="*/ 1342453 h 1456118"/>
              <a:gd name="connsiteX528" fmla="*/ 4924649 w 5289931"/>
              <a:gd name="connsiteY528" fmla="*/ 1330578 h 1456118"/>
              <a:gd name="connsiteX529" fmla="*/ 4889463 w 5289931"/>
              <a:gd name="connsiteY529" fmla="*/ 1330578 h 1456118"/>
              <a:gd name="connsiteX530" fmla="*/ 3747705 w 5289931"/>
              <a:gd name="connsiteY530" fmla="*/ 1355821 h 1456118"/>
              <a:gd name="connsiteX531" fmla="*/ 3701303 w 5289931"/>
              <a:gd name="connsiteY531" fmla="*/ 1338190 h 1456118"/>
              <a:gd name="connsiteX532" fmla="*/ 3653238 w 5289931"/>
              <a:gd name="connsiteY532" fmla="*/ 1349909 h 1456118"/>
              <a:gd name="connsiteX533" fmla="*/ 2360906 w 5289931"/>
              <a:gd name="connsiteY533" fmla="*/ 1356024 h 1456118"/>
              <a:gd name="connsiteX534" fmla="*/ 2357215 w 5289931"/>
              <a:gd name="connsiteY534" fmla="*/ 1352489 h 1456118"/>
              <a:gd name="connsiteX535" fmla="*/ 2357215 w 5289931"/>
              <a:gd name="connsiteY535" fmla="*/ 1356024 h 1456118"/>
              <a:gd name="connsiteX536" fmla="*/ 2523062 w 5289931"/>
              <a:gd name="connsiteY536" fmla="*/ 1356024 h 1456118"/>
              <a:gd name="connsiteX537" fmla="*/ 2545386 w 5289931"/>
              <a:gd name="connsiteY537" fmla="*/ 1342453 h 1456118"/>
              <a:gd name="connsiteX538" fmla="*/ 2545386 w 5289931"/>
              <a:gd name="connsiteY538" fmla="*/ 1338997 h 1456118"/>
              <a:gd name="connsiteX539" fmla="*/ 2519324 w 5289931"/>
              <a:gd name="connsiteY539" fmla="*/ 1343620 h 1456118"/>
              <a:gd name="connsiteX540" fmla="*/ 2513492 w 5289931"/>
              <a:gd name="connsiteY540" fmla="*/ 1356024 h 1456118"/>
              <a:gd name="connsiteX541" fmla="*/ 2733560 w 5289931"/>
              <a:gd name="connsiteY541" fmla="*/ 1356024 h 1456118"/>
              <a:gd name="connsiteX542" fmla="*/ 2749676 w 5289931"/>
              <a:gd name="connsiteY542" fmla="*/ 1351125 h 1456118"/>
              <a:gd name="connsiteX543" fmla="*/ 2738116 w 5289931"/>
              <a:gd name="connsiteY543" fmla="*/ 1344976 h 1456118"/>
              <a:gd name="connsiteX544" fmla="*/ 2738116 w 5289931"/>
              <a:gd name="connsiteY544" fmla="*/ 1341414 h 1456118"/>
              <a:gd name="connsiteX545" fmla="*/ 2723989 w 5289931"/>
              <a:gd name="connsiteY545" fmla="*/ 1342453 h 1456118"/>
              <a:gd name="connsiteX546" fmla="*/ 3432028 w 5289931"/>
              <a:gd name="connsiteY546" fmla="*/ 1356024 h 1456118"/>
              <a:gd name="connsiteX547" fmla="*/ 3455313 w 5289931"/>
              <a:gd name="connsiteY547" fmla="*/ 1350196 h 1456118"/>
              <a:gd name="connsiteX548" fmla="*/ 3446155 w 5289931"/>
              <a:gd name="connsiteY548" fmla="*/ 1344976 h 1456118"/>
              <a:gd name="connsiteX549" fmla="*/ 3446155 w 5289931"/>
              <a:gd name="connsiteY549" fmla="*/ 1319528 h 1456118"/>
              <a:gd name="connsiteX550" fmla="*/ 3448788 w 5289931"/>
              <a:gd name="connsiteY550" fmla="*/ 1317616 h 1456118"/>
              <a:gd name="connsiteX551" fmla="*/ 3447039 w 5289931"/>
              <a:gd name="connsiteY551" fmla="*/ 1317468 h 1456118"/>
              <a:gd name="connsiteX552" fmla="*/ 3398251 w 5289931"/>
              <a:gd name="connsiteY552" fmla="*/ 1350834 h 1456118"/>
              <a:gd name="connsiteX553" fmla="*/ 3409704 w 5289931"/>
              <a:gd name="connsiteY553" fmla="*/ 1349238 h 1456118"/>
              <a:gd name="connsiteX554" fmla="*/ 3782860 w 5289931"/>
              <a:gd name="connsiteY554" fmla="*/ 1356024 h 1456118"/>
              <a:gd name="connsiteX555" fmla="*/ 3793829 w 5289931"/>
              <a:gd name="connsiteY555" fmla="*/ 1351781 h 1456118"/>
              <a:gd name="connsiteX556" fmla="*/ 3768280 w 5289931"/>
              <a:gd name="connsiteY556" fmla="*/ 1338190 h 1456118"/>
              <a:gd name="connsiteX557" fmla="*/ 3768280 w 5289931"/>
              <a:gd name="connsiteY557" fmla="*/ 1354501 h 1456118"/>
              <a:gd name="connsiteX558" fmla="*/ 3773289 w 5289931"/>
              <a:gd name="connsiteY558" fmla="*/ 1356024 h 1456118"/>
              <a:gd name="connsiteX559" fmla="*/ 3191005 w 5289931"/>
              <a:gd name="connsiteY559" fmla="*/ 1356852 h 1456118"/>
              <a:gd name="connsiteX560" fmla="*/ 3191005 w 5289931"/>
              <a:gd name="connsiteY560" fmla="*/ 1344976 h 1456118"/>
              <a:gd name="connsiteX561" fmla="*/ 3171867 w 5289931"/>
              <a:gd name="connsiteY561" fmla="*/ 1344976 h 1456118"/>
              <a:gd name="connsiteX562" fmla="*/ 3191005 w 5289931"/>
              <a:gd name="connsiteY562" fmla="*/ 1356852 h 1456118"/>
              <a:gd name="connsiteX563" fmla="*/ 2679339 w 5289931"/>
              <a:gd name="connsiteY563" fmla="*/ 1361115 h 1456118"/>
              <a:gd name="connsiteX564" fmla="*/ 2711232 w 5289931"/>
              <a:gd name="connsiteY564" fmla="*/ 1342453 h 1456118"/>
              <a:gd name="connsiteX565" fmla="*/ 2706179 w 5289931"/>
              <a:gd name="connsiteY565" fmla="*/ 1338230 h 1456118"/>
              <a:gd name="connsiteX566" fmla="*/ 2693465 w 5289931"/>
              <a:gd name="connsiteY566" fmla="*/ 1350067 h 1456118"/>
              <a:gd name="connsiteX567" fmla="*/ 2683898 w 5289931"/>
              <a:gd name="connsiteY567" fmla="*/ 1344976 h 1456118"/>
              <a:gd name="connsiteX568" fmla="*/ 2626488 w 5289931"/>
              <a:gd name="connsiteY568" fmla="*/ 1350067 h 1456118"/>
              <a:gd name="connsiteX569" fmla="*/ 2616919 w 5289931"/>
              <a:gd name="connsiteY569" fmla="*/ 1350067 h 1456118"/>
              <a:gd name="connsiteX570" fmla="*/ 2599315 w 5289931"/>
              <a:gd name="connsiteY570" fmla="*/ 1340701 h 1456118"/>
              <a:gd name="connsiteX571" fmla="*/ 2590037 w 5289931"/>
              <a:gd name="connsiteY571" fmla="*/ 1342453 h 1456118"/>
              <a:gd name="connsiteX572" fmla="*/ 2590037 w 5289931"/>
              <a:gd name="connsiteY572" fmla="*/ 1356024 h 1456118"/>
              <a:gd name="connsiteX573" fmla="*/ 2644256 w 5289931"/>
              <a:gd name="connsiteY573" fmla="*/ 1349238 h 1456118"/>
              <a:gd name="connsiteX574" fmla="*/ 2666581 w 5289931"/>
              <a:gd name="connsiteY574" fmla="*/ 1361115 h 1456118"/>
              <a:gd name="connsiteX575" fmla="*/ 3307495 w 5289931"/>
              <a:gd name="connsiteY575" fmla="*/ 1363478 h 1456118"/>
              <a:gd name="connsiteX576" fmla="*/ 3356850 w 5289931"/>
              <a:gd name="connsiteY576" fmla="*/ 1356601 h 1456118"/>
              <a:gd name="connsiteX577" fmla="*/ 3356850 w 5289931"/>
              <a:gd name="connsiteY577" fmla="*/ 1338190 h 1456118"/>
              <a:gd name="connsiteX578" fmla="*/ 3315390 w 5289931"/>
              <a:gd name="connsiteY578" fmla="*/ 1338190 h 1456118"/>
              <a:gd name="connsiteX579" fmla="*/ 3309808 w 5289931"/>
              <a:gd name="connsiteY579" fmla="*/ 1362365 h 1456118"/>
              <a:gd name="connsiteX580" fmla="*/ 3042926 w 5289931"/>
              <a:gd name="connsiteY580" fmla="*/ 1367900 h 1456118"/>
              <a:gd name="connsiteX581" fmla="*/ 3044428 w 5289931"/>
              <a:gd name="connsiteY581" fmla="*/ 1367102 h 1456118"/>
              <a:gd name="connsiteX582" fmla="*/ 3042700 w 5289931"/>
              <a:gd name="connsiteY582" fmla="*/ 1366182 h 1456118"/>
              <a:gd name="connsiteX583" fmla="*/ 3015590 w 5289931"/>
              <a:gd name="connsiteY583" fmla="*/ 1338190 h 1456118"/>
              <a:gd name="connsiteX584" fmla="*/ 2983697 w 5289931"/>
              <a:gd name="connsiteY584" fmla="*/ 1344976 h 1456118"/>
              <a:gd name="connsiteX585" fmla="*/ 2983697 w 5289931"/>
              <a:gd name="connsiteY585" fmla="*/ 1326315 h 1456118"/>
              <a:gd name="connsiteX586" fmla="*/ 2989605 w 5289931"/>
              <a:gd name="connsiteY586" fmla="*/ 1324429 h 1456118"/>
              <a:gd name="connsiteX587" fmla="*/ 2988707 w 5289931"/>
              <a:gd name="connsiteY587" fmla="*/ 1323792 h 1456118"/>
              <a:gd name="connsiteX588" fmla="*/ 2976769 w 5289931"/>
              <a:gd name="connsiteY588" fmla="*/ 1324542 h 1456118"/>
              <a:gd name="connsiteX589" fmla="*/ 2970940 w 5289931"/>
              <a:gd name="connsiteY589" fmla="*/ 1326315 h 1456118"/>
              <a:gd name="connsiteX590" fmla="*/ 2961373 w 5289931"/>
              <a:gd name="connsiteY590" fmla="*/ 1326315 h 1456118"/>
              <a:gd name="connsiteX591" fmla="*/ 2961373 w 5289931"/>
              <a:gd name="connsiteY591" fmla="*/ 1325512 h 1456118"/>
              <a:gd name="connsiteX592" fmla="*/ 2941835 w 5289931"/>
              <a:gd name="connsiteY592" fmla="*/ 1326740 h 1456118"/>
              <a:gd name="connsiteX593" fmla="*/ 2939045 w 5289931"/>
              <a:gd name="connsiteY593" fmla="*/ 1331405 h 1456118"/>
              <a:gd name="connsiteX594" fmla="*/ 2903963 w 5289931"/>
              <a:gd name="connsiteY594" fmla="*/ 1331405 h 1456118"/>
              <a:gd name="connsiteX595" fmla="*/ 2900379 w 5289931"/>
              <a:gd name="connsiteY595" fmla="*/ 1329498 h 1456118"/>
              <a:gd name="connsiteX596" fmla="*/ 2795523 w 5289931"/>
              <a:gd name="connsiteY596" fmla="*/ 1337199 h 1456118"/>
              <a:gd name="connsiteX597" fmla="*/ 2795523 w 5289931"/>
              <a:gd name="connsiteY597" fmla="*/ 1344976 h 1456118"/>
              <a:gd name="connsiteX598" fmla="*/ 2781486 w 5289931"/>
              <a:gd name="connsiteY598" fmla="*/ 1352443 h 1456118"/>
              <a:gd name="connsiteX599" fmla="*/ 2810102 w 5289931"/>
              <a:gd name="connsiteY599" fmla="*/ 1356024 h 1456118"/>
              <a:gd name="connsiteX600" fmla="*/ 2822860 w 5289931"/>
              <a:gd name="connsiteY600" fmla="*/ 1342453 h 1456118"/>
              <a:gd name="connsiteX601" fmla="*/ 2889836 w 5289931"/>
              <a:gd name="connsiteY601" fmla="*/ 1356024 h 1456118"/>
              <a:gd name="connsiteX602" fmla="*/ 2931300 w 5289931"/>
              <a:gd name="connsiteY602" fmla="*/ 1349238 h 1456118"/>
              <a:gd name="connsiteX603" fmla="*/ 2944057 w 5289931"/>
              <a:gd name="connsiteY603" fmla="*/ 1367900 h 1456118"/>
              <a:gd name="connsiteX604" fmla="*/ 2975949 w 5289931"/>
              <a:gd name="connsiteY604" fmla="*/ 1367900 h 1456118"/>
              <a:gd name="connsiteX605" fmla="*/ 2998277 w 5289931"/>
              <a:gd name="connsiteY605" fmla="*/ 1349238 h 1456118"/>
              <a:gd name="connsiteX606" fmla="*/ 3042926 w 5289931"/>
              <a:gd name="connsiteY606" fmla="*/ 1367900 h 1456118"/>
              <a:gd name="connsiteX607" fmla="*/ 3521331 w 5289931"/>
              <a:gd name="connsiteY607" fmla="*/ 1367900 h 1456118"/>
              <a:gd name="connsiteX608" fmla="*/ 3540467 w 5289931"/>
              <a:gd name="connsiteY608" fmla="*/ 1349238 h 1456118"/>
              <a:gd name="connsiteX609" fmla="*/ 3549768 w 5289931"/>
              <a:gd name="connsiteY609" fmla="*/ 1349238 h 1456118"/>
              <a:gd name="connsiteX610" fmla="*/ 3557782 w 5289931"/>
              <a:gd name="connsiteY610" fmla="*/ 1344976 h 1456118"/>
              <a:gd name="connsiteX611" fmla="*/ 3562869 w 5289931"/>
              <a:gd name="connsiteY611" fmla="*/ 1351290 h 1456118"/>
              <a:gd name="connsiteX612" fmla="*/ 3585119 w 5289931"/>
              <a:gd name="connsiteY612" fmla="*/ 1356024 h 1456118"/>
              <a:gd name="connsiteX613" fmla="*/ 3616747 w 5289931"/>
              <a:gd name="connsiteY613" fmla="*/ 1352287 h 1456118"/>
              <a:gd name="connsiteX614" fmla="*/ 3580107 w 5289931"/>
              <a:gd name="connsiteY614" fmla="*/ 1331405 h 1456118"/>
              <a:gd name="connsiteX615" fmla="*/ 3490805 w 5289931"/>
              <a:gd name="connsiteY615" fmla="*/ 1350067 h 1456118"/>
              <a:gd name="connsiteX616" fmla="*/ 3503563 w 5289931"/>
              <a:gd name="connsiteY616" fmla="*/ 1363638 h 1456118"/>
              <a:gd name="connsiteX617" fmla="*/ 3503563 w 5289931"/>
              <a:gd name="connsiteY617" fmla="*/ 1367900 h 1456118"/>
              <a:gd name="connsiteX618" fmla="*/ 3119471 w 5289931"/>
              <a:gd name="connsiteY618" fmla="*/ 1374688 h 1456118"/>
              <a:gd name="connsiteX619" fmla="*/ 3150641 w 5289931"/>
              <a:gd name="connsiteY619" fmla="*/ 1358106 h 1456118"/>
              <a:gd name="connsiteX620" fmla="*/ 3136785 w 5289931"/>
              <a:gd name="connsiteY620" fmla="*/ 1350067 h 1456118"/>
              <a:gd name="connsiteX621" fmla="*/ 3149543 w 5289931"/>
              <a:gd name="connsiteY621" fmla="*/ 1344976 h 1456118"/>
              <a:gd name="connsiteX622" fmla="*/ 3136785 w 5289931"/>
              <a:gd name="connsiteY622" fmla="*/ 1344976 h 1456118"/>
              <a:gd name="connsiteX623" fmla="*/ 3093772 w 5289931"/>
              <a:gd name="connsiteY623" fmla="*/ 1369202 h 1456118"/>
              <a:gd name="connsiteX624" fmla="*/ 3100334 w 5289931"/>
              <a:gd name="connsiteY624" fmla="*/ 1374688 h 1456118"/>
              <a:gd name="connsiteX625" fmla="*/ 3221532 w 5289931"/>
              <a:gd name="connsiteY625" fmla="*/ 1374688 h 1456118"/>
              <a:gd name="connsiteX626" fmla="*/ 3226633 w 5289931"/>
              <a:gd name="connsiteY626" fmla="*/ 1370423 h 1456118"/>
              <a:gd name="connsiteX627" fmla="*/ 3206588 w 5289931"/>
              <a:gd name="connsiteY627" fmla="*/ 1370423 h 1456118"/>
              <a:gd name="connsiteX628" fmla="*/ 3208775 w 5289931"/>
              <a:gd name="connsiteY628" fmla="*/ 1374688 h 1456118"/>
              <a:gd name="connsiteX629" fmla="*/ 2159474 w 5289931"/>
              <a:gd name="connsiteY629" fmla="*/ 1381472 h 1456118"/>
              <a:gd name="connsiteX630" fmla="*/ 2169041 w 5289931"/>
              <a:gd name="connsiteY630" fmla="*/ 1374688 h 1456118"/>
              <a:gd name="connsiteX631" fmla="*/ 2178610 w 5289931"/>
              <a:gd name="connsiteY631" fmla="*/ 1367900 h 1456118"/>
              <a:gd name="connsiteX632" fmla="*/ 2178610 w 5289931"/>
              <a:gd name="connsiteY632" fmla="*/ 1349520 h 1456118"/>
              <a:gd name="connsiteX633" fmla="*/ 2173598 w 5289931"/>
              <a:gd name="connsiteY633" fmla="*/ 1356852 h 1456118"/>
              <a:gd name="connsiteX634" fmla="*/ 2169041 w 5289931"/>
              <a:gd name="connsiteY634" fmla="*/ 1355466 h 1456118"/>
              <a:gd name="connsiteX635" fmla="*/ 2169041 w 5289931"/>
              <a:gd name="connsiteY635" fmla="*/ 1374688 h 1456118"/>
              <a:gd name="connsiteX636" fmla="*/ 2159474 w 5289931"/>
              <a:gd name="connsiteY636" fmla="*/ 1374688 h 1456118"/>
              <a:gd name="connsiteX637" fmla="*/ 2133959 w 5289931"/>
              <a:gd name="connsiteY637" fmla="*/ 1367900 h 1456118"/>
              <a:gd name="connsiteX638" fmla="*/ 2133959 w 5289931"/>
              <a:gd name="connsiteY638" fmla="*/ 1381472 h 1456118"/>
              <a:gd name="connsiteX639" fmla="*/ 2223259 w 5289931"/>
              <a:gd name="connsiteY639" fmla="*/ 1381472 h 1456118"/>
              <a:gd name="connsiteX640" fmla="*/ 2267912 w 5289931"/>
              <a:gd name="connsiteY640" fmla="*/ 1349238 h 1456118"/>
              <a:gd name="connsiteX641" fmla="*/ 2245587 w 5289931"/>
              <a:gd name="connsiteY641" fmla="*/ 1342453 h 1456118"/>
              <a:gd name="connsiteX642" fmla="*/ 2236017 w 5289931"/>
              <a:gd name="connsiteY642" fmla="*/ 1342453 h 1456118"/>
              <a:gd name="connsiteX643" fmla="*/ 2236017 w 5289931"/>
              <a:gd name="connsiteY643" fmla="*/ 1349238 h 1456118"/>
              <a:gd name="connsiteX644" fmla="*/ 2245587 w 5289931"/>
              <a:gd name="connsiteY644" fmla="*/ 1361115 h 1456118"/>
              <a:gd name="connsiteX645" fmla="*/ 2223259 w 5289931"/>
              <a:gd name="connsiteY645" fmla="*/ 1374688 h 1456118"/>
              <a:gd name="connsiteX646" fmla="*/ 2446515 w 5289931"/>
              <a:gd name="connsiteY646" fmla="*/ 1381472 h 1456118"/>
              <a:gd name="connsiteX647" fmla="*/ 2491167 w 5289931"/>
              <a:gd name="connsiteY647" fmla="*/ 1356024 h 1456118"/>
              <a:gd name="connsiteX648" fmla="*/ 2486987 w 5289931"/>
              <a:gd name="connsiteY648" fmla="*/ 1349353 h 1456118"/>
              <a:gd name="connsiteX649" fmla="*/ 2482966 w 5289931"/>
              <a:gd name="connsiteY649" fmla="*/ 1350067 h 1456118"/>
              <a:gd name="connsiteX650" fmla="*/ 2473583 w 5289931"/>
              <a:gd name="connsiteY650" fmla="*/ 1338418 h 1456118"/>
              <a:gd name="connsiteX651" fmla="*/ 2433757 w 5289931"/>
              <a:gd name="connsiteY651" fmla="*/ 1361115 h 1456118"/>
              <a:gd name="connsiteX652" fmla="*/ 2433757 w 5289931"/>
              <a:gd name="connsiteY652" fmla="*/ 1381472 h 1456118"/>
              <a:gd name="connsiteX653" fmla="*/ 2114822 w 5289931"/>
              <a:gd name="connsiteY653" fmla="*/ 1386562 h 1456118"/>
              <a:gd name="connsiteX654" fmla="*/ 2114822 w 5289931"/>
              <a:gd name="connsiteY654" fmla="*/ 1374688 h 1456118"/>
              <a:gd name="connsiteX655" fmla="*/ 2092497 w 5289931"/>
              <a:gd name="connsiteY655" fmla="*/ 1374688 h 1456118"/>
              <a:gd name="connsiteX656" fmla="*/ 2114822 w 5289931"/>
              <a:gd name="connsiteY656" fmla="*/ 1386562 h 1456118"/>
              <a:gd name="connsiteX657" fmla="*/ 2369972 w 5289931"/>
              <a:gd name="connsiteY657" fmla="*/ 1386562 h 1456118"/>
              <a:gd name="connsiteX658" fmla="*/ 2369972 w 5289931"/>
              <a:gd name="connsiteY658" fmla="*/ 1374688 h 1456118"/>
              <a:gd name="connsiteX659" fmla="*/ 2357215 w 5289931"/>
              <a:gd name="connsiteY659" fmla="*/ 1374688 h 1456118"/>
              <a:gd name="connsiteX660" fmla="*/ 2357215 w 5289931"/>
              <a:gd name="connsiteY660" fmla="*/ 1386562 h 1456118"/>
              <a:gd name="connsiteX661" fmla="*/ 2424190 w 5289931"/>
              <a:gd name="connsiteY661" fmla="*/ 1386562 h 1456118"/>
              <a:gd name="connsiteX662" fmla="*/ 2411432 w 5289931"/>
              <a:gd name="connsiteY662" fmla="*/ 1367900 h 1456118"/>
              <a:gd name="connsiteX663" fmla="*/ 2389106 w 5289931"/>
              <a:gd name="connsiteY663" fmla="*/ 1367900 h 1456118"/>
              <a:gd name="connsiteX664" fmla="*/ 2401864 w 5289931"/>
              <a:gd name="connsiteY664" fmla="*/ 1386562 h 1456118"/>
              <a:gd name="connsiteX665" fmla="*/ 2755884 w 5289931"/>
              <a:gd name="connsiteY665" fmla="*/ 1386562 h 1456118"/>
              <a:gd name="connsiteX666" fmla="*/ 2765451 w 5289931"/>
              <a:gd name="connsiteY666" fmla="*/ 1367900 h 1456118"/>
              <a:gd name="connsiteX667" fmla="*/ 2765451 w 5289931"/>
              <a:gd name="connsiteY667" fmla="*/ 1361115 h 1456118"/>
              <a:gd name="connsiteX668" fmla="*/ 2755884 w 5289931"/>
              <a:gd name="connsiteY668" fmla="*/ 1361115 h 1456118"/>
              <a:gd name="connsiteX669" fmla="*/ 2743127 w 5289931"/>
              <a:gd name="connsiteY669" fmla="*/ 1381472 h 1456118"/>
              <a:gd name="connsiteX670" fmla="*/ 2743127 w 5289931"/>
              <a:gd name="connsiteY670" fmla="*/ 1386562 h 1456118"/>
              <a:gd name="connsiteX671" fmla="*/ 2921731 w 5289931"/>
              <a:gd name="connsiteY671" fmla="*/ 1386562 h 1456118"/>
              <a:gd name="connsiteX672" fmla="*/ 2921731 w 5289931"/>
              <a:gd name="connsiteY672" fmla="*/ 1381472 h 1456118"/>
              <a:gd name="connsiteX673" fmla="*/ 2899407 w 5289931"/>
              <a:gd name="connsiteY673" fmla="*/ 1381472 h 1456118"/>
              <a:gd name="connsiteX674" fmla="*/ 2899407 w 5289931"/>
              <a:gd name="connsiteY674" fmla="*/ 1386562 h 1456118"/>
              <a:gd name="connsiteX675" fmla="*/ 2966382 w 5289931"/>
              <a:gd name="connsiteY675" fmla="*/ 1386562 h 1456118"/>
              <a:gd name="connsiteX676" fmla="*/ 2966382 w 5289931"/>
              <a:gd name="connsiteY676" fmla="*/ 1374688 h 1456118"/>
              <a:gd name="connsiteX677" fmla="*/ 2953624 w 5289931"/>
              <a:gd name="connsiteY677" fmla="*/ 1374688 h 1456118"/>
              <a:gd name="connsiteX678" fmla="*/ 2953624 w 5289931"/>
              <a:gd name="connsiteY678" fmla="*/ 1386562 h 1456118"/>
              <a:gd name="connsiteX679" fmla="*/ 1425920 w 5289931"/>
              <a:gd name="connsiteY679" fmla="*/ 1400134 h 1456118"/>
              <a:gd name="connsiteX680" fmla="*/ 1425920 w 5289931"/>
              <a:gd name="connsiteY680" fmla="*/ 1386562 h 1456118"/>
              <a:gd name="connsiteX681" fmla="*/ 1416352 w 5289931"/>
              <a:gd name="connsiteY681" fmla="*/ 1386562 h 1456118"/>
              <a:gd name="connsiteX682" fmla="*/ 1416352 w 5289931"/>
              <a:gd name="connsiteY682" fmla="*/ 1400134 h 1456118"/>
              <a:gd name="connsiteX683" fmla="*/ 1515222 w 5289931"/>
              <a:gd name="connsiteY683" fmla="*/ 1412008 h 1456118"/>
              <a:gd name="connsiteX684" fmla="*/ 1515222 w 5289931"/>
              <a:gd name="connsiteY684" fmla="*/ 1400134 h 1456118"/>
              <a:gd name="connsiteX685" fmla="*/ 1505655 w 5289931"/>
              <a:gd name="connsiteY685" fmla="*/ 1400134 h 1456118"/>
              <a:gd name="connsiteX686" fmla="*/ 1505655 w 5289931"/>
              <a:gd name="connsiteY686" fmla="*/ 1412008 h 1456118"/>
              <a:gd name="connsiteX687" fmla="*/ 1636420 w 5289931"/>
              <a:gd name="connsiteY687" fmla="*/ 1412008 h 1456118"/>
              <a:gd name="connsiteX688" fmla="*/ 1636420 w 5289931"/>
              <a:gd name="connsiteY688" fmla="*/ 1393348 h 1456118"/>
              <a:gd name="connsiteX689" fmla="*/ 1626850 w 5289931"/>
              <a:gd name="connsiteY689" fmla="*/ 1393348 h 1456118"/>
              <a:gd name="connsiteX690" fmla="*/ 1604525 w 5289931"/>
              <a:gd name="connsiteY690" fmla="*/ 1406921 h 1456118"/>
              <a:gd name="connsiteX691" fmla="*/ 1626850 w 5289931"/>
              <a:gd name="connsiteY691" fmla="*/ 1412008 h 1456118"/>
              <a:gd name="connsiteX692" fmla="*/ 1738477 w 5289931"/>
              <a:gd name="connsiteY692" fmla="*/ 1412008 h 1456118"/>
              <a:gd name="connsiteX693" fmla="*/ 1770372 w 5289931"/>
              <a:gd name="connsiteY693" fmla="*/ 1406921 h 1456118"/>
              <a:gd name="connsiteX694" fmla="*/ 1770372 w 5289931"/>
              <a:gd name="connsiteY694" fmla="*/ 1393348 h 1456118"/>
              <a:gd name="connsiteX695" fmla="*/ 1738477 w 5289931"/>
              <a:gd name="connsiteY695" fmla="*/ 1386562 h 1456118"/>
              <a:gd name="connsiteX696" fmla="*/ 1681069 w 5289931"/>
              <a:gd name="connsiteY696" fmla="*/ 1412008 h 1456118"/>
              <a:gd name="connsiteX697" fmla="*/ 1948975 w 5289931"/>
              <a:gd name="connsiteY697" fmla="*/ 1412008 h 1456118"/>
              <a:gd name="connsiteX698" fmla="*/ 1948975 w 5289931"/>
              <a:gd name="connsiteY698" fmla="*/ 1386562 h 1456118"/>
              <a:gd name="connsiteX699" fmla="*/ 1913893 w 5289931"/>
              <a:gd name="connsiteY699" fmla="*/ 1406921 h 1456118"/>
              <a:gd name="connsiteX700" fmla="*/ 1936217 w 5289931"/>
              <a:gd name="connsiteY700" fmla="*/ 1412008 h 1456118"/>
              <a:gd name="connsiteX701" fmla="*/ 2012765 w 5289931"/>
              <a:gd name="connsiteY701" fmla="*/ 1412008 h 1456118"/>
              <a:gd name="connsiteX702" fmla="*/ 2012765 w 5289931"/>
              <a:gd name="connsiteY702" fmla="*/ 1393348 h 1456118"/>
              <a:gd name="connsiteX703" fmla="*/ 2003194 w 5289931"/>
              <a:gd name="connsiteY703" fmla="*/ 1393348 h 1456118"/>
              <a:gd name="connsiteX704" fmla="*/ 2003194 w 5289931"/>
              <a:gd name="connsiteY704" fmla="*/ 1412008 h 1456118"/>
              <a:gd name="connsiteX705" fmla="*/ 2178610 w 5289931"/>
              <a:gd name="connsiteY705" fmla="*/ 1412008 h 1456118"/>
              <a:gd name="connsiteX706" fmla="*/ 2178610 w 5289931"/>
              <a:gd name="connsiteY706" fmla="*/ 1406921 h 1456118"/>
              <a:gd name="connsiteX707" fmla="*/ 2159474 w 5289931"/>
              <a:gd name="connsiteY707" fmla="*/ 1393348 h 1456118"/>
              <a:gd name="connsiteX708" fmla="*/ 2146717 w 5289931"/>
              <a:gd name="connsiteY708" fmla="*/ 1406921 h 1456118"/>
              <a:gd name="connsiteX709" fmla="*/ 2169041 w 5289931"/>
              <a:gd name="connsiteY709" fmla="*/ 1412008 h 1456118"/>
              <a:gd name="connsiteX710" fmla="*/ 3916812 w 5289931"/>
              <a:gd name="connsiteY710" fmla="*/ 1412008 h 1456118"/>
              <a:gd name="connsiteX711" fmla="*/ 3916812 w 5289931"/>
              <a:gd name="connsiteY711" fmla="*/ 1400134 h 1456118"/>
              <a:gd name="connsiteX712" fmla="*/ 3897676 w 5289931"/>
              <a:gd name="connsiteY712" fmla="*/ 1400134 h 1456118"/>
              <a:gd name="connsiteX713" fmla="*/ 3916812 w 5289931"/>
              <a:gd name="connsiteY713" fmla="*/ 1412008 h 1456118"/>
              <a:gd name="connsiteX714" fmla="*/ 4360134 w 5289931"/>
              <a:gd name="connsiteY714" fmla="*/ 1412008 h 1456118"/>
              <a:gd name="connsiteX715" fmla="*/ 4360134 w 5289931"/>
              <a:gd name="connsiteY715" fmla="*/ 1406919 h 1456118"/>
              <a:gd name="connsiteX716" fmla="*/ 4337806 w 5289931"/>
              <a:gd name="connsiteY716" fmla="*/ 1406919 h 1456118"/>
              <a:gd name="connsiteX717" fmla="*/ 4337806 w 5289931"/>
              <a:gd name="connsiteY717" fmla="*/ 1412008 h 1456118"/>
              <a:gd name="connsiteX718" fmla="*/ 4503655 w 5289931"/>
              <a:gd name="connsiteY718" fmla="*/ 1412008 h 1456118"/>
              <a:gd name="connsiteX719" fmla="*/ 4503655 w 5289931"/>
              <a:gd name="connsiteY719" fmla="*/ 1400134 h 1456118"/>
              <a:gd name="connsiteX720" fmla="*/ 4490897 w 5289931"/>
              <a:gd name="connsiteY720" fmla="*/ 1400134 h 1456118"/>
              <a:gd name="connsiteX721" fmla="*/ 4490897 w 5289931"/>
              <a:gd name="connsiteY721" fmla="*/ 1412008 h 1456118"/>
              <a:gd name="connsiteX722" fmla="*/ 4605714 w 5289931"/>
              <a:gd name="connsiteY722" fmla="*/ 1412008 h 1456118"/>
              <a:gd name="connsiteX723" fmla="*/ 4605714 w 5289931"/>
              <a:gd name="connsiteY723" fmla="*/ 1406919 h 1456118"/>
              <a:gd name="connsiteX724" fmla="*/ 4580199 w 5289931"/>
              <a:gd name="connsiteY724" fmla="*/ 1406919 h 1456118"/>
              <a:gd name="connsiteX725" fmla="*/ 4580199 w 5289931"/>
              <a:gd name="connsiteY725" fmla="*/ 1412008 h 1456118"/>
              <a:gd name="connsiteX726" fmla="*/ 1827779 w 5289931"/>
              <a:gd name="connsiteY726" fmla="*/ 1418796 h 1456118"/>
              <a:gd name="connsiteX727" fmla="*/ 1846914 w 5289931"/>
              <a:gd name="connsiteY727" fmla="*/ 1406921 h 1456118"/>
              <a:gd name="connsiteX728" fmla="*/ 1869242 w 5289931"/>
              <a:gd name="connsiteY728" fmla="*/ 1412008 h 1456118"/>
              <a:gd name="connsiteX729" fmla="*/ 1882000 w 5289931"/>
              <a:gd name="connsiteY729" fmla="*/ 1412008 h 1456118"/>
              <a:gd name="connsiteX730" fmla="*/ 1882000 w 5289931"/>
              <a:gd name="connsiteY730" fmla="*/ 1393348 h 1456118"/>
              <a:gd name="connsiteX731" fmla="*/ 1869242 w 5289931"/>
              <a:gd name="connsiteY731" fmla="*/ 1393348 h 1456118"/>
              <a:gd name="connsiteX732" fmla="*/ 1859672 w 5289931"/>
              <a:gd name="connsiteY732" fmla="*/ 1400134 h 1456118"/>
              <a:gd name="connsiteX733" fmla="*/ 1837347 w 5289931"/>
              <a:gd name="connsiteY733" fmla="*/ 1393348 h 1456118"/>
              <a:gd name="connsiteX734" fmla="*/ 1815023 w 5289931"/>
              <a:gd name="connsiteY734" fmla="*/ 1393348 h 1456118"/>
              <a:gd name="connsiteX735" fmla="*/ 1802265 w 5289931"/>
              <a:gd name="connsiteY735" fmla="*/ 1418796 h 1456118"/>
              <a:gd name="connsiteX736" fmla="*/ 2379539 w 5289931"/>
              <a:gd name="connsiteY736" fmla="*/ 1418796 h 1456118"/>
              <a:gd name="connsiteX737" fmla="*/ 2433757 w 5289931"/>
              <a:gd name="connsiteY737" fmla="*/ 1412008 h 1456118"/>
              <a:gd name="connsiteX738" fmla="*/ 2433757 w 5289931"/>
              <a:gd name="connsiteY738" fmla="*/ 1400134 h 1456118"/>
              <a:gd name="connsiteX739" fmla="*/ 2424190 w 5289931"/>
              <a:gd name="connsiteY739" fmla="*/ 1400134 h 1456118"/>
              <a:gd name="connsiteX740" fmla="*/ 2369972 w 5289931"/>
              <a:gd name="connsiteY740" fmla="*/ 1406921 h 1456118"/>
              <a:gd name="connsiteX741" fmla="*/ 2491167 w 5289931"/>
              <a:gd name="connsiteY741" fmla="*/ 1418796 h 1456118"/>
              <a:gd name="connsiteX742" fmla="*/ 2545386 w 5289931"/>
              <a:gd name="connsiteY742" fmla="*/ 1412008 h 1456118"/>
              <a:gd name="connsiteX743" fmla="*/ 2545386 w 5289931"/>
              <a:gd name="connsiteY743" fmla="*/ 1406921 h 1456118"/>
              <a:gd name="connsiteX744" fmla="*/ 2478409 w 5289931"/>
              <a:gd name="connsiteY744" fmla="*/ 1406921 h 1456118"/>
              <a:gd name="connsiteX745" fmla="*/ 2456085 w 5289931"/>
              <a:gd name="connsiteY745" fmla="*/ 1418796 h 1456118"/>
              <a:gd name="connsiteX746" fmla="*/ 2944057 w 5289931"/>
              <a:gd name="connsiteY746" fmla="*/ 1418796 h 1456118"/>
              <a:gd name="connsiteX747" fmla="*/ 2944057 w 5289931"/>
              <a:gd name="connsiteY747" fmla="*/ 1400134 h 1456118"/>
              <a:gd name="connsiteX748" fmla="*/ 2931300 w 5289931"/>
              <a:gd name="connsiteY748" fmla="*/ 1400134 h 1456118"/>
              <a:gd name="connsiteX749" fmla="*/ 2912164 w 5289931"/>
              <a:gd name="connsiteY749" fmla="*/ 1412008 h 1456118"/>
              <a:gd name="connsiteX750" fmla="*/ 2931300 w 5289931"/>
              <a:gd name="connsiteY750" fmla="*/ 1418796 h 1456118"/>
              <a:gd name="connsiteX751" fmla="*/ 3164122 w 5289931"/>
              <a:gd name="connsiteY751" fmla="*/ 1418796 h 1456118"/>
              <a:gd name="connsiteX752" fmla="*/ 3199204 w 5289931"/>
              <a:gd name="connsiteY752" fmla="*/ 1412008 h 1456118"/>
              <a:gd name="connsiteX753" fmla="*/ 3186447 w 5289931"/>
              <a:gd name="connsiteY753" fmla="*/ 1400134 h 1456118"/>
              <a:gd name="connsiteX754" fmla="*/ 3199204 w 5289931"/>
              <a:gd name="connsiteY754" fmla="*/ 1386562 h 1456118"/>
              <a:gd name="connsiteX755" fmla="*/ 3199204 w 5289931"/>
              <a:gd name="connsiteY755" fmla="*/ 1381472 h 1456118"/>
              <a:gd name="connsiteX756" fmla="*/ 3186447 w 5289931"/>
              <a:gd name="connsiteY756" fmla="*/ 1381472 h 1456118"/>
              <a:gd name="connsiteX757" fmla="*/ 3164122 w 5289931"/>
              <a:gd name="connsiteY757" fmla="*/ 1418796 h 1456118"/>
              <a:gd name="connsiteX758" fmla="*/ 3495816 w 5289931"/>
              <a:gd name="connsiteY758" fmla="*/ 1418796 h 1456118"/>
              <a:gd name="connsiteX759" fmla="*/ 3476679 w 5289931"/>
              <a:gd name="connsiteY759" fmla="*/ 1406921 h 1456118"/>
              <a:gd name="connsiteX760" fmla="*/ 3476679 w 5289931"/>
              <a:gd name="connsiteY760" fmla="*/ 1418796 h 1456118"/>
              <a:gd name="connsiteX761" fmla="*/ 3553225 w 5289931"/>
              <a:gd name="connsiteY761" fmla="*/ 1418796 h 1456118"/>
              <a:gd name="connsiteX762" fmla="*/ 3575549 w 5289931"/>
              <a:gd name="connsiteY762" fmla="*/ 1406921 h 1456118"/>
              <a:gd name="connsiteX763" fmla="*/ 3553225 w 5289931"/>
              <a:gd name="connsiteY763" fmla="*/ 1400134 h 1456118"/>
              <a:gd name="connsiteX764" fmla="*/ 3521331 w 5289931"/>
              <a:gd name="connsiteY764" fmla="*/ 1418796 h 1456118"/>
              <a:gd name="connsiteX765" fmla="*/ 3674419 w 5289931"/>
              <a:gd name="connsiteY765" fmla="*/ 1418796 h 1456118"/>
              <a:gd name="connsiteX766" fmla="*/ 3674419 w 5289931"/>
              <a:gd name="connsiteY766" fmla="*/ 1406921 h 1456118"/>
              <a:gd name="connsiteX767" fmla="*/ 3642526 w 5289931"/>
              <a:gd name="connsiteY767" fmla="*/ 1406921 h 1456118"/>
              <a:gd name="connsiteX768" fmla="*/ 3642526 w 5289931"/>
              <a:gd name="connsiteY768" fmla="*/ 1418796 h 1456118"/>
              <a:gd name="connsiteX769" fmla="*/ 3993356 w 5289931"/>
              <a:gd name="connsiteY769" fmla="*/ 1418796 h 1456118"/>
              <a:gd name="connsiteX770" fmla="*/ 3983789 w 5289931"/>
              <a:gd name="connsiteY770" fmla="*/ 1400134 h 1456118"/>
              <a:gd name="connsiteX771" fmla="*/ 3951894 w 5289931"/>
              <a:gd name="connsiteY771" fmla="*/ 1400134 h 1456118"/>
              <a:gd name="connsiteX772" fmla="*/ 3951894 w 5289931"/>
              <a:gd name="connsiteY772" fmla="*/ 1418796 h 1456118"/>
              <a:gd name="connsiteX773" fmla="*/ 4127310 w 5289931"/>
              <a:gd name="connsiteY773" fmla="*/ 1418796 h 1456118"/>
              <a:gd name="connsiteX774" fmla="*/ 4159201 w 5289931"/>
              <a:gd name="connsiteY774" fmla="*/ 1400134 h 1456118"/>
              <a:gd name="connsiteX775" fmla="*/ 4140067 w 5289931"/>
              <a:gd name="connsiteY775" fmla="*/ 1400134 h 1456118"/>
              <a:gd name="connsiteX776" fmla="*/ 4117741 w 5289931"/>
              <a:gd name="connsiteY776" fmla="*/ 1412008 h 1456118"/>
              <a:gd name="connsiteX777" fmla="*/ 4117741 w 5289931"/>
              <a:gd name="connsiteY777" fmla="*/ 1418796 h 1456118"/>
              <a:gd name="connsiteX778" fmla="*/ 4726909 w 5289931"/>
              <a:gd name="connsiteY778" fmla="*/ 1418796 h 1456118"/>
              <a:gd name="connsiteX779" fmla="*/ 4726909 w 5289931"/>
              <a:gd name="connsiteY779" fmla="*/ 1406919 h 1456118"/>
              <a:gd name="connsiteX780" fmla="*/ 4701397 w 5289931"/>
              <a:gd name="connsiteY780" fmla="*/ 1418796 h 1456118"/>
              <a:gd name="connsiteX781" fmla="*/ 2644256 w 5289931"/>
              <a:gd name="connsiteY781" fmla="*/ 1425581 h 1456118"/>
              <a:gd name="connsiteX782" fmla="*/ 2657014 w 5289931"/>
              <a:gd name="connsiteY782" fmla="*/ 1406921 h 1456118"/>
              <a:gd name="connsiteX783" fmla="*/ 2634689 w 5289931"/>
              <a:gd name="connsiteY783" fmla="*/ 1400134 h 1456118"/>
              <a:gd name="connsiteX784" fmla="*/ 2612362 w 5289931"/>
              <a:gd name="connsiteY784" fmla="*/ 1412008 h 1456118"/>
              <a:gd name="connsiteX785" fmla="*/ 3042926 w 5289931"/>
              <a:gd name="connsiteY785" fmla="*/ 1425581 h 1456118"/>
              <a:gd name="connsiteX786" fmla="*/ 3055684 w 5289931"/>
              <a:gd name="connsiteY786" fmla="*/ 1406921 h 1456118"/>
              <a:gd name="connsiteX787" fmla="*/ 3033359 w 5289931"/>
              <a:gd name="connsiteY787" fmla="*/ 1406921 h 1456118"/>
              <a:gd name="connsiteX788" fmla="*/ 3033359 w 5289931"/>
              <a:gd name="connsiteY788" fmla="*/ 1425581 h 1456118"/>
              <a:gd name="connsiteX789" fmla="*/ 3141796 w 5289931"/>
              <a:gd name="connsiteY789" fmla="*/ 1425581 h 1456118"/>
              <a:gd name="connsiteX790" fmla="*/ 3141796 w 5289931"/>
              <a:gd name="connsiteY790" fmla="*/ 1418796 h 1456118"/>
              <a:gd name="connsiteX791" fmla="*/ 3109904 w 5289931"/>
              <a:gd name="connsiteY791" fmla="*/ 1400134 h 1456118"/>
              <a:gd name="connsiteX792" fmla="*/ 3109904 w 5289931"/>
              <a:gd name="connsiteY792" fmla="*/ 1425581 h 1456118"/>
              <a:gd name="connsiteX793" fmla="*/ 3253424 w 5289931"/>
              <a:gd name="connsiteY793" fmla="*/ 1425581 h 1456118"/>
              <a:gd name="connsiteX794" fmla="*/ 3253424 w 5289931"/>
              <a:gd name="connsiteY794" fmla="*/ 1406921 h 1456118"/>
              <a:gd name="connsiteX795" fmla="*/ 3243857 w 5289931"/>
              <a:gd name="connsiteY795" fmla="*/ 1406921 h 1456118"/>
              <a:gd name="connsiteX796" fmla="*/ 3243857 w 5289931"/>
              <a:gd name="connsiteY796" fmla="*/ 1425581 h 1456118"/>
              <a:gd name="connsiteX797" fmla="*/ 3329969 w 5289931"/>
              <a:gd name="connsiteY797" fmla="*/ 1425581 h 1456118"/>
              <a:gd name="connsiteX798" fmla="*/ 3365051 w 5289931"/>
              <a:gd name="connsiteY798" fmla="*/ 1418796 h 1456118"/>
              <a:gd name="connsiteX799" fmla="*/ 3342727 w 5289931"/>
              <a:gd name="connsiteY799" fmla="*/ 1406921 h 1456118"/>
              <a:gd name="connsiteX800" fmla="*/ 3329969 w 5289931"/>
              <a:gd name="connsiteY800" fmla="*/ 1412008 h 1456118"/>
              <a:gd name="connsiteX801" fmla="*/ 3310832 w 5289931"/>
              <a:gd name="connsiteY801" fmla="*/ 1406921 h 1456118"/>
              <a:gd name="connsiteX802" fmla="*/ 3298075 w 5289931"/>
              <a:gd name="connsiteY802" fmla="*/ 1406921 h 1456118"/>
              <a:gd name="connsiteX803" fmla="*/ 3441597 w 5289931"/>
              <a:gd name="connsiteY803" fmla="*/ 1425581 h 1456118"/>
              <a:gd name="connsiteX804" fmla="*/ 3441597 w 5289931"/>
              <a:gd name="connsiteY804" fmla="*/ 1418796 h 1456118"/>
              <a:gd name="connsiteX805" fmla="*/ 3419271 w 5289931"/>
              <a:gd name="connsiteY805" fmla="*/ 1418796 h 1456118"/>
              <a:gd name="connsiteX806" fmla="*/ 3419271 w 5289931"/>
              <a:gd name="connsiteY806" fmla="*/ 1425581 h 1456118"/>
              <a:gd name="connsiteX807" fmla="*/ 3795614 w 5289931"/>
              <a:gd name="connsiteY807" fmla="*/ 1425581 h 1456118"/>
              <a:gd name="connsiteX808" fmla="*/ 3827509 w 5289931"/>
              <a:gd name="connsiteY808" fmla="*/ 1418796 h 1456118"/>
              <a:gd name="connsiteX809" fmla="*/ 3817942 w 5289931"/>
              <a:gd name="connsiteY809" fmla="*/ 1400134 h 1456118"/>
              <a:gd name="connsiteX810" fmla="*/ 3795614 w 5289931"/>
              <a:gd name="connsiteY810" fmla="*/ 1400134 h 1456118"/>
              <a:gd name="connsiteX811" fmla="*/ 1572630 w 5289931"/>
              <a:gd name="connsiteY811" fmla="*/ 1437456 h 1456118"/>
              <a:gd name="connsiteX812" fmla="*/ 1572630 w 5289931"/>
              <a:gd name="connsiteY812" fmla="*/ 1425581 h 1456118"/>
              <a:gd name="connsiteX813" fmla="*/ 1559873 w 5289931"/>
              <a:gd name="connsiteY813" fmla="*/ 1425581 h 1456118"/>
              <a:gd name="connsiteX814" fmla="*/ 1559873 w 5289931"/>
              <a:gd name="connsiteY814" fmla="*/ 1437456 h 1456118"/>
              <a:gd name="connsiteX815" fmla="*/ 4605714 w 5289931"/>
              <a:gd name="connsiteY815" fmla="*/ 1444242 h 1456118"/>
              <a:gd name="connsiteX816" fmla="*/ 4605714 w 5289931"/>
              <a:gd name="connsiteY816" fmla="*/ 1437456 h 1456118"/>
              <a:gd name="connsiteX817" fmla="*/ 4580199 w 5289931"/>
              <a:gd name="connsiteY817" fmla="*/ 1437456 h 1456118"/>
              <a:gd name="connsiteX818" fmla="*/ 4580199 w 5289931"/>
              <a:gd name="connsiteY818" fmla="*/ 1444242 h 1456118"/>
              <a:gd name="connsiteX819" fmla="*/ 2258345 w 5289931"/>
              <a:gd name="connsiteY819" fmla="*/ 1451029 h 1456118"/>
              <a:gd name="connsiteX820" fmla="*/ 2236017 w 5289931"/>
              <a:gd name="connsiteY820" fmla="*/ 1437456 h 1456118"/>
              <a:gd name="connsiteX821" fmla="*/ 2213692 w 5289931"/>
              <a:gd name="connsiteY821" fmla="*/ 1444242 h 1456118"/>
              <a:gd name="connsiteX822" fmla="*/ 2204124 w 5289931"/>
              <a:gd name="connsiteY822" fmla="*/ 1444242 h 1456118"/>
              <a:gd name="connsiteX823" fmla="*/ 2223259 w 5289931"/>
              <a:gd name="connsiteY823" fmla="*/ 1430670 h 1456118"/>
              <a:gd name="connsiteX824" fmla="*/ 2236017 w 5289931"/>
              <a:gd name="connsiteY824" fmla="*/ 1430670 h 1456118"/>
              <a:gd name="connsiteX825" fmla="*/ 2258345 w 5289931"/>
              <a:gd name="connsiteY825" fmla="*/ 1437456 h 1456118"/>
              <a:gd name="connsiteX826" fmla="*/ 2290238 w 5289931"/>
              <a:gd name="connsiteY826" fmla="*/ 1412008 h 1456118"/>
              <a:gd name="connsiteX827" fmla="*/ 2302994 w 5289931"/>
              <a:gd name="connsiteY827" fmla="*/ 1412008 h 1456118"/>
              <a:gd name="connsiteX828" fmla="*/ 2325320 w 5289931"/>
              <a:gd name="connsiteY828" fmla="*/ 1425581 h 1456118"/>
              <a:gd name="connsiteX829" fmla="*/ 2258345 w 5289931"/>
              <a:gd name="connsiteY829" fmla="*/ 1451029 h 1456118"/>
              <a:gd name="connsiteX830" fmla="*/ 4991625 w 5289931"/>
              <a:gd name="connsiteY830" fmla="*/ 1456118 h 1456118"/>
              <a:gd name="connsiteX831" fmla="*/ 4937407 w 5289931"/>
              <a:gd name="connsiteY831" fmla="*/ 1451029 h 1456118"/>
              <a:gd name="connsiteX832" fmla="*/ 4911891 w 5289931"/>
              <a:gd name="connsiteY832" fmla="*/ 1456118 h 1456118"/>
              <a:gd name="connsiteX833" fmla="*/ 4892757 w 5289931"/>
              <a:gd name="connsiteY833" fmla="*/ 1451029 h 1456118"/>
              <a:gd name="connsiteX834" fmla="*/ 4867242 w 5289931"/>
              <a:gd name="connsiteY834" fmla="*/ 1456118 h 1456118"/>
              <a:gd name="connsiteX835" fmla="*/ 4714151 w 5289931"/>
              <a:gd name="connsiteY835" fmla="*/ 1437456 h 1456118"/>
              <a:gd name="connsiteX836" fmla="*/ 4701397 w 5289931"/>
              <a:gd name="connsiteY836" fmla="*/ 1437456 h 1456118"/>
              <a:gd name="connsiteX837" fmla="*/ 4701397 w 5289931"/>
              <a:gd name="connsiteY837" fmla="*/ 1456118 h 1456118"/>
              <a:gd name="connsiteX838" fmla="*/ 4669502 w 5289931"/>
              <a:gd name="connsiteY838" fmla="*/ 1451029 h 1456118"/>
              <a:gd name="connsiteX839" fmla="*/ 4484519 w 5289931"/>
              <a:gd name="connsiteY839" fmla="*/ 1456118 h 1456118"/>
              <a:gd name="connsiteX840" fmla="*/ 4439867 w 5289931"/>
              <a:gd name="connsiteY840" fmla="*/ 1451029 h 1456118"/>
              <a:gd name="connsiteX841" fmla="*/ 4414351 w 5289931"/>
              <a:gd name="connsiteY841" fmla="*/ 1456118 h 1456118"/>
              <a:gd name="connsiteX842" fmla="*/ 4360134 w 5289931"/>
              <a:gd name="connsiteY842" fmla="*/ 1437456 h 1456118"/>
              <a:gd name="connsiteX843" fmla="*/ 4318672 w 5289931"/>
              <a:gd name="connsiteY843" fmla="*/ 1437456 h 1456118"/>
              <a:gd name="connsiteX844" fmla="*/ 4293157 w 5289931"/>
              <a:gd name="connsiteY844" fmla="*/ 1456118 h 1456118"/>
              <a:gd name="connsiteX845" fmla="*/ 4140067 w 5289931"/>
              <a:gd name="connsiteY845" fmla="*/ 1456118 h 1456118"/>
              <a:gd name="connsiteX846" fmla="*/ 4140067 w 5289931"/>
              <a:gd name="connsiteY846" fmla="*/ 1437456 h 1456118"/>
              <a:gd name="connsiteX847" fmla="*/ 4127310 w 5289931"/>
              <a:gd name="connsiteY847" fmla="*/ 1437456 h 1456118"/>
              <a:gd name="connsiteX848" fmla="*/ 4082659 w 5289931"/>
              <a:gd name="connsiteY848" fmla="*/ 1456118 h 1456118"/>
              <a:gd name="connsiteX849" fmla="*/ 3929569 w 5289931"/>
              <a:gd name="connsiteY849" fmla="*/ 1456118 h 1456118"/>
              <a:gd name="connsiteX850" fmla="*/ 3872161 w 5289931"/>
              <a:gd name="connsiteY850" fmla="*/ 1437456 h 1456118"/>
              <a:gd name="connsiteX851" fmla="*/ 3853024 w 5289931"/>
              <a:gd name="connsiteY851" fmla="*/ 1437456 h 1456118"/>
              <a:gd name="connsiteX852" fmla="*/ 3808372 w 5289931"/>
              <a:gd name="connsiteY852" fmla="*/ 1456118 h 1456118"/>
              <a:gd name="connsiteX853" fmla="*/ 3763724 w 5289931"/>
              <a:gd name="connsiteY853" fmla="*/ 1437456 h 1456118"/>
              <a:gd name="connsiteX854" fmla="*/ 3719072 w 5289931"/>
              <a:gd name="connsiteY854" fmla="*/ 1456118 h 1456118"/>
              <a:gd name="connsiteX855" fmla="*/ 3696744 w 5289931"/>
              <a:gd name="connsiteY855" fmla="*/ 1451029 h 1456118"/>
              <a:gd name="connsiteX856" fmla="*/ 3652095 w 5289931"/>
              <a:gd name="connsiteY856" fmla="*/ 1456118 h 1456118"/>
              <a:gd name="connsiteX857" fmla="*/ 3642526 w 5289931"/>
              <a:gd name="connsiteY857" fmla="*/ 1456118 h 1456118"/>
              <a:gd name="connsiteX858" fmla="*/ 3642526 w 5289931"/>
              <a:gd name="connsiteY858" fmla="*/ 1444242 h 1456118"/>
              <a:gd name="connsiteX859" fmla="*/ 3661662 w 5289931"/>
              <a:gd name="connsiteY859" fmla="*/ 1451029 h 1456118"/>
              <a:gd name="connsiteX860" fmla="*/ 3661662 w 5289931"/>
              <a:gd name="connsiteY860" fmla="*/ 1437456 h 1456118"/>
              <a:gd name="connsiteX861" fmla="*/ 3629769 w 5289931"/>
              <a:gd name="connsiteY861" fmla="*/ 1430670 h 1456118"/>
              <a:gd name="connsiteX862" fmla="*/ 3540467 w 5289931"/>
              <a:gd name="connsiteY862" fmla="*/ 1456118 h 1456118"/>
              <a:gd name="connsiteX863" fmla="*/ 3521331 w 5289931"/>
              <a:gd name="connsiteY863" fmla="*/ 1456118 h 1456118"/>
              <a:gd name="connsiteX864" fmla="*/ 3486249 w 5289931"/>
              <a:gd name="connsiteY864" fmla="*/ 1444242 h 1456118"/>
              <a:gd name="connsiteX865" fmla="*/ 3463922 w 5289931"/>
              <a:gd name="connsiteY865" fmla="*/ 1456118 h 1456118"/>
              <a:gd name="connsiteX866" fmla="*/ 3451164 w 5289931"/>
              <a:gd name="connsiteY866" fmla="*/ 1444242 h 1456118"/>
              <a:gd name="connsiteX867" fmla="*/ 3374622 w 5289931"/>
              <a:gd name="connsiteY867" fmla="*/ 1456118 h 1456118"/>
              <a:gd name="connsiteX868" fmla="*/ 3342727 w 5289931"/>
              <a:gd name="connsiteY868" fmla="*/ 1430670 h 1456118"/>
              <a:gd name="connsiteX869" fmla="*/ 3275750 w 5289931"/>
              <a:gd name="connsiteY869" fmla="*/ 1456118 h 1456118"/>
              <a:gd name="connsiteX870" fmla="*/ 3208775 w 5289931"/>
              <a:gd name="connsiteY870" fmla="*/ 1451029 h 1456118"/>
              <a:gd name="connsiteX871" fmla="*/ 3176880 w 5289931"/>
              <a:gd name="connsiteY871" fmla="*/ 1456118 h 1456118"/>
              <a:gd name="connsiteX872" fmla="*/ 3154554 w 5289931"/>
              <a:gd name="connsiteY872" fmla="*/ 1430670 h 1456118"/>
              <a:gd name="connsiteX873" fmla="*/ 3141796 w 5289931"/>
              <a:gd name="connsiteY873" fmla="*/ 1430670 h 1456118"/>
              <a:gd name="connsiteX874" fmla="*/ 3100334 w 5289931"/>
              <a:gd name="connsiteY874" fmla="*/ 1451029 h 1456118"/>
              <a:gd name="connsiteX875" fmla="*/ 3078010 w 5289931"/>
              <a:gd name="connsiteY875" fmla="*/ 1451029 h 1456118"/>
              <a:gd name="connsiteX876" fmla="*/ 3078010 w 5289931"/>
              <a:gd name="connsiteY876" fmla="*/ 1437456 h 1456118"/>
              <a:gd name="connsiteX877" fmla="*/ 3055684 w 5289931"/>
              <a:gd name="connsiteY877" fmla="*/ 1444242 h 1456118"/>
              <a:gd name="connsiteX878" fmla="*/ 3011034 w 5289931"/>
              <a:gd name="connsiteY878" fmla="*/ 1437456 h 1456118"/>
              <a:gd name="connsiteX879" fmla="*/ 2953624 w 5289931"/>
              <a:gd name="connsiteY879" fmla="*/ 1444242 h 1456118"/>
              <a:gd name="connsiteX880" fmla="*/ 2953624 w 5289931"/>
              <a:gd name="connsiteY880" fmla="*/ 1437456 h 1456118"/>
              <a:gd name="connsiteX881" fmla="*/ 2931300 w 5289931"/>
              <a:gd name="connsiteY881" fmla="*/ 1444242 h 1456118"/>
              <a:gd name="connsiteX882" fmla="*/ 2912164 w 5289931"/>
              <a:gd name="connsiteY882" fmla="*/ 1430670 h 1456118"/>
              <a:gd name="connsiteX883" fmla="*/ 2877079 w 5289931"/>
              <a:gd name="connsiteY883" fmla="*/ 1456118 h 1456118"/>
              <a:gd name="connsiteX884" fmla="*/ 2832430 w 5289931"/>
              <a:gd name="connsiteY884" fmla="*/ 1456118 h 1456118"/>
              <a:gd name="connsiteX885" fmla="*/ 2810102 w 5289931"/>
              <a:gd name="connsiteY885" fmla="*/ 1430670 h 1456118"/>
              <a:gd name="connsiteX886" fmla="*/ 2800535 w 5289931"/>
              <a:gd name="connsiteY886" fmla="*/ 1430670 h 1456118"/>
              <a:gd name="connsiteX887" fmla="*/ 2778209 w 5289931"/>
              <a:gd name="connsiteY887" fmla="*/ 1451029 h 1456118"/>
              <a:gd name="connsiteX888" fmla="*/ 2701665 w 5289931"/>
              <a:gd name="connsiteY888" fmla="*/ 1451029 h 1456118"/>
              <a:gd name="connsiteX889" fmla="*/ 2701665 w 5289931"/>
              <a:gd name="connsiteY889" fmla="*/ 1437456 h 1456118"/>
              <a:gd name="connsiteX890" fmla="*/ 2765451 w 5289931"/>
              <a:gd name="connsiteY890" fmla="*/ 1412008 h 1456118"/>
              <a:gd name="connsiteX891" fmla="*/ 2832430 w 5289931"/>
              <a:gd name="connsiteY891" fmla="*/ 1425581 h 1456118"/>
              <a:gd name="connsiteX892" fmla="*/ 2832430 w 5289931"/>
              <a:gd name="connsiteY892" fmla="*/ 1400134 h 1456118"/>
              <a:gd name="connsiteX893" fmla="*/ 2822860 w 5289931"/>
              <a:gd name="connsiteY893" fmla="*/ 1400134 h 1456118"/>
              <a:gd name="connsiteX894" fmla="*/ 2778209 w 5289931"/>
              <a:gd name="connsiteY894" fmla="*/ 1406921 h 1456118"/>
              <a:gd name="connsiteX895" fmla="*/ 2755884 w 5289931"/>
              <a:gd name="connsiteY895" fmla="*/ 1400134 h 1456118"/>
              <a:gd name="connsiteX896" fmla="*/ 2711232 w 5289931"/>
              <a:gd name="connsiteY896" fmla="*/ 1406921 h 1456118"/>
              <a:gd name="connsiteX897" fmla="*/ 2701665 w 5289931"/>
              <a:gd name="connsiteY897" fmla="*/ 1400134 h 1456118"/>
              <a:gd name="connsiteX898" fmla="*/ 2666581 w 5289931"/>
              <a:gd name="connsiteY898" fmla="*/ 1406921 h 1456118"/>
              <a:gd name="connsiteX899" fmla="*/ 2666581 w 5289931"/>
              <a:gd name="connsiteY899" fmla="*/ 1412008 h 1456118"/>
              <a:gd name="connsiteX900" fmla="*/ 2688907 w 5289931"/>
              <a:gd name="connsiteY900" fmla="*/ 1430670 h 1456118"/>
              <a:gd name="connsiteX901" fmla="*/ 2621932 w 5289931"/>
              <a:gd name="connsiteY901" fmla="*/ 1451029 h 1456118"/>
              <a:gd name="connsiteX902" fmla="*/ 2590037 w 5289931"/>
              <a:gd name="connsiteY902" fmla="*/ 1430670 h 1456118"/>
              <a:gd name="connsiteX903" fmla="*/ 2590037 w 5289931"/>
              <a:gd name="connsiteY903" fmla="*/ 1425581 h 1456118"/>
              <a:gd name="connsiteX904" fmla="*/ 2599604 w 5289931"/>
              <a:gd name="connsiteY904" fmla="*/ 1418796 h 1456118"/>
              <a:gd name="connsiteX905" fmla="*/ 2590037 w 5289931"/>
              <a:gd name="connsiteY905" fmla="*/ 1400134 h 1456118"/>
              <a:gd name="connsiteX906" fmla="*/ 2554955 w 5289931"/>
              <a:gd name="connsiteY906" fmla="*/ 1400134 h 1456118"/>
              <a:gd name="connsiteX907" fmla="*/ 2554955 w 5289931"/>
              <a:gd name="connsiteY907" fmla="*/ 1406921 h 1456118"/>
              <a:gd name="connsiteX908" fmla="*/ 2567713 w 5289931"/>
              <a:gd name="connsiteY908" fmla="*/ 1425581 h 1456118"/>
              <a:gd name="connsiteX909" fmla="*/ 2535819 w 5289931"/>
              <a:gd name="connsiteY909" fmla="*/ 1444242 h 1456118"/>
              <a:gd name="connsiteX910" fmla="*/ 2478409 w 5289931"/>
              <a:gd name="connsiteY910" fmla="*/ 1437456 h 1456118"/>
              <a:gd name="connsiteX911" fmla="*/ 2468842 w 5289931"/>
              <a:gd name="connsiteY911" fmla="*/ 1451029 h 1456118"/>
              <a:gd name="connsiteX912" fmla="*/ 2433757 w 5289931"/>
              <a:gd name="connsiteY912" fmla="*/ 1430670 h 1456118"/>
              <a:gd name="connsiteX913" fmla="*/ 2379539 w 5289931"/>
              <a:gd name="connsiteY913" fmla="*/ 1430670 h 1456118"/>
              <a:gd name="connsiteX914" fmla="*/ 2344457 w 5289931"/>
              <a:gd name="connsiteY914" fmla="*/ 1444242 h 1456118"/>
              <a:gd name="connsiteX915" fmla="*/ 2334887 w 5289931"/>
              <a:gd name="connsiteY915" fmla="*/ 1444242 h 1456118"/>
              <a:gd name="connsiteX916" fmla="*/ 2344457 w 5289931"/>
              <a:gd name="connsiteY916" fmla="*/ 1386562 h 1456118"/>
              <a:gd name="connsiteX917" fmla="*/ 2290238 w 5289931"/>
              <a:gd name="connsiteY917" fmla="*/ 1406921 h 1456118"/>
              <a:gd name="connsiteX918" fmla="*/ 2267912 w 5289931"/>
              <a:gd name="connsiteY918" fmla="*/ 1374688 h 1456118"/>
              <a:gd name="connsiteX919" fmla="*/ 2191368 w 5289931"/>
              <a:gd name="connsiteY919" fmla="*/ 1412008 h 1456118"/>
              <a:gd name="connsiteX920" fmla="*/ 2213692 w 5289931"/>
              <a:gd name="connsiteY920" fmla="*/ 1425581 h 1456118"/>
              <a:gd name="connsiteX921" fmla="*/ 2213692 w 5289931"/>
              <a:gd name="connsiteY921" fmla="*/ 1430670 h 1456118"/>
              <a:gd name="connsiteX922" fmla="*/ 2178610 w 5289931"/>
              <a:gd name="connsiteY922" fmla="*/ 1451029 h 1456118"/>
              <a:gd name="connsiteX923" fmla="*/ 2169041 w 5289931"/>
              <a:gd name="connsiteY923" fmla="*/ 1451029 h 1456118"/>
              <a:gd name="connsiteX924" fmla="*/ 2070171 w 5289931"/>
              <a:gd name="connsiteY924" fmla="*/ 1393348 h 1456118"/>
              <a:gd name="connsiteX925" fmla="*/ 2038277 w 5289931"/>
              <a:gd name="connsiteY925" fmla="*/ 1393348 h 1456118"/>
              <a:gd name="connsiteX926" fmla="*/ 2025519 w 5289931"/>
              <a:gd name="connsiteY926" fmla="*/ 1406921 h 1456118"/>
              <a:gd name="connsiteX927" fmla="*/ 2057412 w 5289931"/>
              <a:gd name="connsiteY927" fmla="*/ 1425581 h 1456118"/>
              <a:gd name="connsiteX928" fmla="*/ 2038277 w 5289931"/>
              <a:gd name="connsiteY928" fmla="*/ 1430670 h 1456118"/>
              <a:gd name="connsiteX929" fmla="*/ 2003194 w 5289931"/>
              <a:gd name="connsiteY929" fmla="*/ 1430670 h 1456118"/>
              <a:gd name="connsiteX930" fmla="*/ 1993627 w 5289931"/>
              <a:gd name="connsiteY930" fmla="*/ 1425581 h 1456118"/>
              <a:gd name="connsiteX931" fmla="*/ 1968112 w 5289931"/>
              <a:gd name="connsiteY931" fmla="*/ 1430670 h 1456118"/>
              <a:gd name="connsiteX932" fmla="*/ 1948975 w 5289931"/>
              <a:gd name="connsiteY932" fmla="*/ 1425581 h 1456118"/>
              <a:gd name="connsiteX933" fmla="*/ 1913893 w 5289931"/>
              <a:gd name="connsiteY933" fmla="*/ 1451029 h 1456118"/>
              <a:gd name="connsiteX934" fmla="*/ 1882000 w 5289931"/>
              <a:gd name="connsiteY934" fmla="*/ 1430670 h 1456118"/>
              <a:gd name="connsiteX935" fmla="*/ 1827779 w 5289931"/>
              <a:gd name="connsiteY935" fmla="*/ 1430670 h 1456118"/>
              <a:gd name="connsiteX936" fmla="*/ 1792697 w 5289931"/>
              <a:gd name="connsiteY936" fmla="*/ 1444242 h 1456118"/>
              <a:gd name="connsiteX937" fmla="*/ 1783130 w 5289931"/>
              <a:gd name="connsiteY937" fmla="*/ 1412008 h 1456118"/>
              <a:gd name="connsiteX938" fmla="*/ 1757614 w 5289931"/>
              <a:gd name="connsiteY938" fmla="*/ 1418796 h 1456118"/>
              <a:gd name="connsiteX939" fmla="*/ 1770372 w 5289931"/>
              <a:gd name="connsiteY939" fmla="*/ 1430670 h 1456118"/>
              <a:gd name="connsiteX940" fmla="*/ 1748044 w 5289931"/>
              <a:gd name="connsiteY940" fmla="*/ 1444242 h 1456118"/>
              <a:gd name="connsiteX941" fmla="*/ 1738477 w 5289931"/>
              <a:gd name="connsiteY941" fmla="*/ 1444242 h 1456118"/>
              <a:gd name="connsiteX942" fmla="*/ 1703395 w 5289931"/>
              <a:gd name="connsiteY942" fmla="*/ 1430670 h 1456118"/>
              <a:gd name="connsiteX943" fmla="*/ 1681069 w 5289931"/>
              <a:gd name="connsiteY943" fmla="*/ 1437456 h 1456118"/>
              <a:gd name="connsiteX944" fmla="*/ 1636420 w 5289931"/>
              <a:gd name="connsiteY944" fmla="*/ 1430670 h 1456118"/>
              <a:gd name="connsiteX945" fmla="*/ 1626850 w 5289931"/>
              <a:gd name="connsiteY945" fmla="*/ 1437456 h 1456118"/>
              <a:gd name="connsiteX946" fmla="*/ 1604525 w 5289931"/>
              <a:gd name="connsiteY946" fmla="*/ 1430670 h 1456118"/>
              <a:gd name="connsiteX947" fmla="*/ 1572630 w 5289931"/>
              <a:gd name="connsiteY947" fmla="*/ 1444242 h 1456118"/>
              <a:gd name="connsiteX948" fmla="*/ 1515222 w 5289931"/>
              <a:gd name="connsiteY948" fmla="*/ 1444242 h 1456118"/>
              <a:gd name="connsiteX949" fmla="*/ 1496085 w 5289931"/>
              <a:gd name="connsiteY949" fmla="*/ 1437456 h 1456118"/>
              <a:gd name="connsiteX950" fmla="*/ 1483327 w 5289931"/>
              <a:gd name="connsiteY950" fmla="*/ 1444242 h 1456118"/>
              <a:gd name="connsiteX951" fmla="*/ 1470570 w 5289931"/>
              <a:gd name="connsiteY951" fmla="*/ 1425581 h 1456118"/>
              <a:gd name="connsiteX952" fmla="*/ 1416352 w 5289931"/>
              <a:gd name="connsiteY952" fmla="*/ 1425581 h 1456118"/>
              <a:gd name="connsiteX953" fmla="*/ 1406785 w 5289931"/>
              <a:gd name="connsiteY953" fmla="*/ 1418796 h 1456118"/>
              <a:gd name="connsiteX954" fmla="*/ 1371699 w 5289931"/>
              <a:gd name="connsiteY954" fmla="*/ 1425581 h 1456118"/>
              <a:gd name="connsiteX955" fmla="*/ 1381269 w 5289931"/>
              <a:gd name="connsiteY955" fmla="*/ 1437456 h 1456118"/>
              <a:gd name="connsiteX956" fmla="*/ 1381269 w 5289931"/>
              <a:gd name="connsiteY956" fmla="*/ 1444242 h 1456118"/>
              <a:gd name="connsiteX957" fmla="*/ 1362132 w 5289931"/>
              <a:gd name="connsiteY957" fmla="*/ 1425581 h 1456118"/>
              <a:gd name="connsiteX958" fmla="*/ 1336617 w 5289931"/>
              <a:gd name="connsiteY958" fmla="*/ 1425581 h 1456118"/>
              <a:gd name="connsiteX959" fmla="*/ 1304724 w 5289931"/>
              <a:gd name="connsiteY959" fmla="*/ 1437456 h 1456118"/>
              <a:gd name="connsiteX960" fmla="*/ 1295157 w 5289931"/>
              <a:gd name="connsiteY960" fmla="*/ 1437456 h 1456118"/>
              <a:gd name="connsiteX961" fmla="*/ 1260075 w 5289931"/>
              <a:gd name="connsiteY961" fmla="*/ 1425581 h 1456118"/>
              <a:gd name="connsiteX962" fmla="*/ 1250505 w 5289931"/>
              <a:gd name="connsiteY962" fmla="*/ 1425581 h 1456118"/>
              <a:gd name="connsiteX963" fmla="*/ 1250505 w 5289931"/>
              <a:gd name="connsiteY963" fmla="*/ 1437456 h 1456118"/>
              <a:gd name="connsiteX964" fmla="*/ 1183529 w 5289931"/>
              <a:gd name="connsiteY964" fmla="*/ 1437456 h 1456118"/>
              <a:gd name="connsiteX965" fmla="*/ 1170772 w 5289931"/>
              <a:gd name="connsiteY965" fmla="*/ 1430670 h 1456118"/>
              <a:gd name="connsiteX966" fmla="*/ 1151635 w 5289931"/>
              <a:gd name="connsiteY966" fmla="*/ 1437456 h 1456118"/>
              <a:gd name="connsiteX967" fmla="*/ 1119740 w 5289931"/>
              <a:gd name="connsiteY967" fmla="*/ 1437456 h 1456118"/>
              <a:gd name="connsiteX968" fmla="*/ 1062333 w 5289931"/>
              <a:gd name="connsiteY968" fmla="*/ 1418795 h 1456118"/>
              <a:gd name="connsiteX969" fmla="*/ 1049575 w 5289931"/>
              <a:gd name="connsiteY969" fmla="*/ 1437456 h 1456118"/>
              <a:gd name="connsiteX970" fmla="*/ 839078 w 5289931"/>
              <a:gd name="connsiteY970" fmla="*/ 1425581 h 1456118"/>
              <a:gd name="connsiteX971" fmla="*/ 829509 w 5289931"/>
              <a:gd name="connsiteY971" fmla="*/ 1430670 h 1456118"/>
              <a:gd name="connsiteX972" fmla="*/ 475490 w 5289931"/>
              <a:gd name="connsiteY972" fmla="*/ 1335667 h 1456118"/>
              <a:gd name="connsiteX973" fmla="*/ 475490 w 5289931"/>
              <a:gd name="connsiteY973" fmla="*/ 1317005 h 1456118"/>
              <a:gd name="connsiteX974" fmla="*/ 488248 w 5289931"/>
              <a:gd name="connsiteY974" fmla="*/ 1310219 h 1456118"/>
              <a:gd name="connsiteX975" fmla="*/ 475490 w 5289931"/>
              <a:gd name="connsiteY975" fmla="*/ 1298344 h 1456118"/>
              <a:gd name="connsiteX976" fmla="*/ 539277 w 5289931"/>
              <a:gd name="connsiteY976" fmla="*/ 1196554 h 1456118"/>
              <a:gd name="connsiteX977" fmla="*/ 915622 w 5289931"/>
              <a:gd name="connsiteY977" fmla="*/ 1159231 h 1456118"/>
              <a:gd name="connsiteX978" fmla="*/ 915622 w 5289931"/>
              <a:gd name="connsiteY978" fmla="*/ 1166017 h 1456118"/>
              <a:gd name="connsiteX979" fmla="*/ 939644 w 5289931"/>
              <a:gd name="connsiteY979" fmla="*/ 1162683 h 1456118"/>
              <a:gd name="connsiteX980" fmla="*/ 933393 w 5289931"/>
              <a:gd name="connsiteY980" fmla="*/ 1152499 h 1456118"/>
              <a:gd name="connsiteX981" fmla="*/ 938925 w 5289931"/>
              <a:gd name="connsiteY981" fmla="*/ 1137419 h 1456118"/>
              <a:gd name="connsiteX982" fmla="*/ 932658 w 5289931"/>
              <a:gd name="connsiteY982" fmla="*/ 1137419 h 1456118"/>
              <a:gd name="connsiteX983" fmla="*/ 900765 w 5289931"/>
              <a:gd name="connsiteY983" fmla="*/ 1149294 h 1456118"/>
              <a:gd name="connsiteX984" fmla="*/ 891198 w 5289931"/>
              <a:gd name="connsiteY984" fmla="*/ 1149294 h 1456118"/>
              <a:gd name="connsiteX985" fmla="*/ 856116 w 5289931"/>
              <a:gd name="connsiteY985" fmla="*/ 1137419 h 1456118"/>
              <a:gd name="connsiteX986" fmla="*/ 846546 w 5289931"/>
              <a:gd name="connsiteY986" fmla="*/ 1137419 h 1456118"/>
              <a:gd name="connsiteX987" fmla="*/ 846546 w 5289931"/>
              <a:gd name="connsiteY987" fmla="*/ 1149294 h 1456118"/>
              <a:gd name="connsiteX988" fmla="*/ 779570 w 5289931"/>
              <a:gd name="connsiteY988" fmla="*/ 1149294 h 1456118"/>
              <a:gd name="connsiteX989" fmla="*/ 766813 w 5289931"/>
              <a:gd name="connsiteY989" fmla="*/ 1142508 h 1456118"/>
              <a:gd name="connsiteX990" fmla="*/ 747676 w 5289931"/>
              <a:gd name="connsiteY990" fmla="*/ 1149294 h 1456118"/>
              <a:gd name="connsiteX991" fmla="*/ 715781 w 5289931"/>
              <a:gd name="connsiteY991" fmla="*/ 1149294 h 1456118"/>
              <a:gd name="connsiteX992" fmla="*/ 658374 w 5289931"/>
              <a:gd name="connsiteY992" fmla="*/ 1130633 h 1456118"/>
              <a:gd name="connsiteX993" fmla="*/ 645616 w 5289931"/>
              <a:gd name="connsiteY993" fmla="*/ 1149294 h 1456118"/>
              <a:gd name="connsiteX994" fmla="*/ 435119 w 5289931"/>
              <a:gd name="connsiteY994" fmla="*/ 1137419 h 1456118"/>
              <a:gd name="connsiteX995" fmla="*/ 425550 w 5289931"/>
              <a:gd name="connsiteY995" fmla="*/ 1142508 h 1456118"/>
              <a:gd name="connsiteX996" fmla="*/ 71531 w 5289931"/>
              <a:gd name="connsiteY996" fmla="*/ 1047505 h 1456118"/>
              <a:gd name="connsiteX997" fmla="*/ 71531 w 5289931"/>
              <a:gd name="connsiteY997" fmla="*/ 1028843 h 1456118"/>
              <a:gd name="connsiteX998" fmla="*/ 84289 w 5289931"/>
              <a:gd name="connsiteY998" fmla="*/ 1022057 h 1456118"/>
              <a:gd name="connsiteX999" fmla="*/ 71531 w 5289931"/>
              <a:gd name="connsiteY999" fmla="*/ 1010182 h 1456118"/>
              <a:gd name="connsiteX1000" fmla="*/ 135318 w 5289931"/>
              <a:gd name="connsiteY1000" fmla="*/ 908392 h 1456118"/>
              <a:gd name="connsiteX1001" fmla="*/ 511663 w 5289931"/>
              <a:gd name="connsiteY1001" fmla="*/ 871069 h 1456118"/>
              <a:gd name="connsiteX1002" fmla="*/ 511663 w 5289931"/>
              <a:gd name="connsiteY1002" fmla="*/ 877855 h 1456118"/>
              <a:gd name="connsiteX1003" fmla="*/ 535685 w 5289931"/>
              <a:gd name="connsiteY1003" fmla="*/ 874521 h 1456118"/>
              <a:gd name="connsiteX1004" fmla="*/ 529434 w 5289931"/>
              <a:gd name="connsiteY1004" fmla="*/ 864337 h 1456118"/>
              <a:gd name="connsiteX1005" fmla="*/ 540597 w 5289931"/>
              <a:gd name="connsiteY1005" fmla="*/ 833907 h 1456118"/>
              <a:gd name="connsiteX1006" fmla="*/ 542196 w 5289931"/>
              <a:gd name="connsiteY1006" fmla="*/ 830793 h 1456118"/>
              <a:gd name="connsiteX1007" fmla="*/ 499639 w 5289931"/>
              <a:gd name="connsiteY1007" fmla="*/ 842465 h 1456118"/>
              <a:gd name="connsiteX1008" fmla="*/ 461367 w 5289931"/>
              <a:gd name="connsiteY1008" fmla="*/ 847131 h 1456118"/>
              <a:gd name="connsiteX1009" fmla="*/ 461367 w 5289931"/>
              <a:gd name="connsiteY1009" fmla="*/ 842040 h 1456118"/>
              <a:gd name="connsiteX1010" fmla="*/ 435852 w 5289931"/>
              <a:gd name="connsiteY1010" fmla="*/ 847131 h 1456118"/>
              <a:gd name="connsiteX1011" fmla="*/ 403959 w 5289931"/>
              <a:gd name="connsiteY1011" fmla="*/ 828469 h 1456118"/>
              <a:gd name="connsiteX1012" fmla="*/ 403959 w 5289931"/>
              <a:gd name="connsiteY1012" fmla="*/ 816594 h 1456118"/>
              <a:gd name="connsiteX1013" fmla="*/ 426283 w 5289931"/>
              <a:gd name="connsiteY1013" fmla="*/ 797932 h 1456118"/>
              <a:gd name="connsiteX1014" fmla="*/ 403959 w 5289931"/>
              <a:gd name="connsiteY1014" fmla="*/ 777575 h 1456118"/>
              <a:gd name="connsiteX1015" fmla="*/ 403959 w 5289931"/>
              <a:gd name="connsiteY1015" fmla="*/ 766293 h 1456118"/>
              <a:gd name="connsiteX1016" fmla="*/ 384088 w 5289931"/>
              <a:gd name="connsiteY1016" fmla="*/ 743833 h 1456118"/>
              <a:gd name="connsiteX1017" fmla="*/ 371331 w 5289931"/>
              <a:gd name="connsiteY1017" fmla="*/ 706508 h 1456118"/>
              <a:gd name="connsiteX1018" fmla="*/ 404820 w 5289931"/>
              <a:gd name="connsiteY1018" fmla="*/ 687000 h 1456118"/>
              <a:gd name="connsiteX1019" fmla="*/ 423710 w 5289931"/>
              <a:gd name="connsiteY1019" fmla="*/ 658972 h 1456118"/>
              <a:gd name="connsiteX1020" fmla="*/ 331238 w 5289931"/>
              <a:gd name="connsiteY1020" fmla="*/ 670013 h 1456118"/>
              <a:gd name="connsiteX1021" fmla="*/ 289774 w 5289931"/>
              <a:gd name="connsiteY1021" fmla="*/ 663227 h 1456118"/>
              <a:gd name="connsiteX1022" fmla="*/ 200474 w 5289931"/>
              <a:gd name="connsiteY1022" fmla="*/ 681889 h 1456118"/>
              <a:gd name="connsiteX1023" fmla="*/ 200474 w 5289931"/>
              <a:gd name="connsiteY1023" fmla="*/ 676800 h 1456118"/>
              <a:gd name="connsiteX1024" fmla="*/ 174959 w 5289931"/>
              <a:gd name="connsiteY1024" fmla="*/ 681889 h 1456118"/>
              <a:gd name="connsiteX1025" fmla="*/ 143064 w 5289931"/>
              <a:gd name="connsiteY1025" fmla="*/ 663227 h 1456118"/>
              <a:gd name="connsiteX1026" fmla="*/ 143064 w 5289931"/>
              <a:gd name="connsiteY1026" fmla="*/ 651352 h 1456118"/>
              <a:gd name="connsiteX1027" fmla="*/ 165389 w 5289931"/>
              <a:gd name="connsiteY1027" fmla="*/ 632692 h 1456118"/>
              <a:gd name="connsiteX1028" fmla="*/ 143064 w 5289931"/>
              <a:gd name="connsiteY1028" fmla="*/ 612334 h 1456118"/>
              <a:gd name="connsiteX1029" fmla="*/ 143064 w 5289931"/>
              <a:gd name="connsiteY1029" fmla="*/ 568224 h 1456118"/>
              <a:gd name="connsiteX1030" fmla="*/ 165389 w 5289931"/>
              <a:gd name="connsiteY1030" fmla="*/ 568224 h 1456118"/>
              <a:gd name="connsiteX1031" fmla="*/ 157180 w 5289931"/>
              <a:gd name="connsiteY1031" fmla="*/ 542019 h 1456118"/>
              <a:gd name="connsiteX1032" fmla="*/ 146710 w 5289931"/>
              <a:gd name="connsiteY1032" fmla="*/ 540307 h 1456118"/>
              <a:gd name="connsiteX1033" fmla="*/ 57408 w 5289931"/>
              <a:gd name="connsiteY1033" fmla="*/ 558969 h 1456118"/>
              <a:gd name="connsiteX1034" fmla="*/ 57408 w 5289931"/>
              <a:gd name="connsiteY1034" fmla="*/ 553878 h 1456118"/>
              <a:gd name="connsiteX1035" fmla="*/ 31893 w 5289931"/>
              <a:gd name="connsiteY1035" fmla="*/ 558969 h 1456118"/>
              <a:gd name="connsiteX1036" fmla="*/ 0 w 5289931"/>
              <a:gd name="connsiteY1036" fmla="*/ 540307 h 1456118"/>
              <a:gd name="connsiteX1037" fmla="*/ 0 w 5289931"/>
              <a:gd name="connsiteY1037" fmla="*/ 528432 h 1456118"/>
              <a:gd name="connsiteX1038" fmla="*/ 22324 w 5289931"/>
              <a:gd name="connsiteY1038" fmla="*/ 509770 h 1456118"/>
              <a:gd name="connsiteX1039" fmla="*/ 0 w 5289931"/>
              <a:gd name="connsiteY1039" fmla="*/ 489413 h 1456118"/>
              <a:gd name="connsiteX1040" fmla="*/ 0 w 5289931"/>
              <a:gd name="connsiteY1040" fmla="*/ 445303 h 1456118"/>
              <a:gd name="connsiteX1041" fmla="*/ 22324 w 5289931"/>
              <a:gd name="connsiteY1041" fmla="*/ 445303 h 1456118"/>
              <a:gd name="connsiteX1042" fmla="*/ 12757 w 5289931"/>
              <a:gd name="connsiteY1042" fmla="*/ 414767 h 1456118"/>
              <a:gd name="connsiteX1043" fmla="*/ 44651 w 5289931"/>
              <a:gd name="connsiteY1043" fmla="*/ 394408 h 1456118"/>
              <a:gd name="connsiteX1044" fmla="*/ 89303 w 5289931"/>
              <a:gd name="connsiteY1044" fmla="*/ 394408 h 1456118"/>
              <a:gd name="connsiteX1045" fmla="*/ 188173 w 5289931"/>
              <a:gd name="connsiteY1045" fmla="*/ 389319 h 1456118"/>
              <a:gd name="connsiteX1046" fmla="*/ 242392 w 5289931"/>
              <a:gd name="connsiteY1046" fmla="*/ 394408 h 1456118"/>
              <a:gd name="connsiteX1047" fmla="*/ 267907 w 5289931"/>
              <a:gd name="connsiteY1047" fmla="*/ 389319 h 1456118"/>
              <a:gd name="connsiteX1048" fmla="*/ 287042 w 5289931"/>
              <a:gd name="connsiteY1048" fmla="*/ 394408 h 1456118"/>
              <a:gd name="connsiteX1049" fmla="*/ 312557 w 5289931"/>
              <a:gd name="connsiteY1049" fmla="*/ 389319 h 1456118"/>
              <a:gd name="connsiteX1050" fmla="*/ 465648 w 5289931"/>
              <a:gd name="connsiteY1050" fmla="*/ 407981 h 1456118"/>
              <a:gd name="connsiteX1051" fmla="*/ 478404 w 5289931"/>
              <a:gd name="connsiteY1051" fmla="*/ 407981 h 1456118"/>
              <a:gd name="connsiteX1052" fmla="*/ 478404 w 5289931"/>
              <a:gd name="connsiteY1052" fmla="*/ 389319 h 1456118"/>
              <a:gd name="connsiteX1053" fmla="*/ 510297 w 5289931"/>
              <a:gd name="connsiteY1053" fmla="*/ 394410 h 1456118"/>
              <a:gd name="connsiteX1054" fmla="*/ 695280 w 5289931"/>
              <a:gd name="connsiteY1054" fmla="*/ 389319 h 1456118"/>
              <a:gd name="connsiteX1055" fmla="*/ 739932 w 5289931"/>
              <a:gd name="connsiteY1055" fmla="*/ 394410 h 1456118"/>
              <a:gd name="connsiteX1056" fmla="*/ 765447 w 5289931"/>
              <a:gd name="connsiteY1056" fmla="*/ 389319 h 1456118"/>
              <a:gd name="connsiteX1057" fmla="*/ 819666 w 5289931"/>
              <a:gd name="connsiteY1057" fmla="*/ 407981 h 1456118"/>
              <a:gd name="connsiteX1058" fmla="*/ 861127 w 5289931"/>
              <a:gd name="connsiteY1058" fmla="*/ 407981 h 1456118"/>
              <a:gd name="connsiteX1059" fmla="*/ 865732 w 5289931"/>
              <a:gd name="connsiteY1059" fmla="*/ 397876 h 1456118"/>
              <a:gd name="connsiteX1060" fmla="*/ 864919 w 5289931"/>
              <a:gd name="connsiteY1060" fmla="*/ 397774 h 1456118"/>
              <a:gd name="connsiteX1061" fmla="*/ 826646 w 5289931"/>
              <a:gd name="connsiteY1061" fmla="*/ 354514 h 1456118"/>
              <a:gd name="connsiteX1062" fmla="*/ 813889 w 5289931"/>
              <a:gd name="connsiteY1062" fmla="*/ 317189 h 1456118"/>
              <a:gd name="connsiteX1063" fmla="*/ 847378 w 5289931"/>
              <a:gd name="connsiteY1063" fmla="*/ 297681 h 1456118"/>
              <a:gd name="connsiteX1064" fmla="*/ 866268 w 5289931"/>
              <a:gd name="connsiteY1064" fmla="*/ 269653 h 1456118"/>
              <a:gd name="connsiteX1065" fmla="*/ 773796 w 5289931"/>
              <a:gd name="connsiteY1065" fmla="*/ 280694 h 1456118"/>
              <a:gd name="connsiteX1066" fmla="*/ 732332 w 5289931"/>
              <a:gd name="connsiteY1066" fmla="*/ 273908 h 1456118"/>
              <a:gd name="connsiteX1067" fmla="*/ 643032 w 5289931"/>
              <a:gd name="connsiteY1067" fmla="*/ 292570 h 1456118"/>
              <a:gd name="connsiteX1068" fmla="*/ 643032 w 5289931"/>
              <a:gd name="connsiteY1068" fmla="*/ 287481 h 1456118"/>
              <a:gd name="connsiteX1069" fmla="*/ 617517 w 5289931"/>
              <a:gd name="connsiteY1069" fmla="*/ 292570 h 1456118"/>
              <a:gd name="connsiteX1070" fmla="*/ 585622 w 5289931"/>
              <a:gd name="connsiteY1070" fmla="*/ 273908 h 1456118"/>
              <a:gd name="connsiteX1071" fmla="*/ 585622 w 5289931"/>
              <a:gd name="connsiteY1071" fmla="*/ 262033 h 1456118"/>
              <a:gd name="connsiteX1072" fmla="*/ 607947 w 5289931"/>
              <a:gd name="connsiteY1072" fmla="*/ 243373 h 1456118"/>
              <a:gd name="connsiteX1073" fmla="*/ 585622 w 5289931"/>
              <a:gd name="connsiteY1073" fmla="*/ 223015 h 1456118"/>
              <a:gd name="connsiteX1074" fmla="*/ 585622 w 5289931"/>
              <a:gd name="connsiteY1074" fmla="*/ 178905 h 1456118"/>
              <a:gd name="connsiteX1075" fmla="*/ 607947 w 5289931"/>
              <a:gd name="connsiteY1075" fmla="*/ 178905 h 1456118"/>
              <a:gd name="connsiteX1076" fmla="*/ 599738 w 5289931"/>
              <a:gd name="connsiteY1076" fmla="*/ 152700 h 1456118"/>
              <a:gd name="connsiteX1077" fmla="*/ 589268 w 5289931"/>
              <a:gd name="connsiteY1077" fmla="*/ 150988 h 1456118"/>
              <a:gd name="connsiteX1078" fmla="*/ 499966 w 5289931"/>
              <a:gd name="connsiteY1078" fmla="*/ 169650 h 1456118"/>
              <a:gd name="connsiteX1079" fmla="*/ 499966 w 5289931"/>
              <a:gd name="connsiteY1079" fmla="*/ 164559 h 1456118"/>
              <a:gd name="connsiteX1080" fmla="*/ 474451 w 5289931"/>
              <a:gd name="connsiteY1080" fmla="*/ 169650 h 1456118"/>
              <a:gd name="connsiteX1081" fmla="*/ 442558 w 5289931"/>
              <a:gd name="connsiteY1081" fmla="*/ 150988 h 1456118"/>
              <a:gd name="connsiteX1082" fmla="*/ 442558 w 5289931"/>
              <a:gd name="connsiteY1082" fmla="*/ 139113 h 1456118"/>
              <a:gd name="connsiteX1083" fmla="*/ 464883 w 5289931"/>
              <a:gd name="connsiteY1083" fmla="*/ 120451 h 1456118"/>
              <a:gd name="connsiteX1084" fmla="*/ 442558 w 5289931"/>
              <a:gd name="connsiteY1084" fmla="*/ 100094 h 1456118"/>
              <a:gd name="connsiteX1085" fmla="*/ 442558 w 5289931"/>
              <a:gd name="connsiteY1085" fmla="*/ 55984 h 1456118"/>
              <a:gd name="connsiteX1086" fmla="*/ 464883 w 5289931"/>
              <a:gd name="connsiteY1086" fmla="*/ 55984 h 1456118"/>
              <a:gd name="connsiteX1087" fmla="*/ 455316 w 5289931"/>
              <a:gd name="connsiteY1087" fmla="*/ 25448 h 1456118"/>
              <a:gd name="connsiteX1088" fmla="*/ 487209 w 5289931"/>
              <a:gd name="connsiteY1088" fmla="*/ 5089 h 1456118"/>
              <a:gd name="connsiteX1089" fmla="*/ 531861 w 5289931"/>
              <a:gd name="connsiteY1089" fmla="*/ 5089 h 1456118"/>
              <a:gd name="connsiteX1090" fmla="*/ 630731 w 5289931"/>
              <a:gd name="connsiteY1090" fmla="*/ 0 h 1456118"/>
              <a:gd name="connsiteX1091" fmla="*/ 684951 w 5289931"/>
              <a:gd name="connsiteY1091" fmla="*/ 5089 h 1456118"/>
              <a:gd name="connsiteX1092" fmla="*/ 710466 w 5289931"/>
              <a:gd name="connsiteY1092" fmla="*/ 0 h 1456118"/>
              <a:gd name="connsiteX1093" fmla="*/ 729600 w 5289931"/>
              <a:gd name="connsiteY1093" fmla="*/ 5089 h 1456118"/>
              <a:gd name="connsiteX1094" fmla="*/ 755115 w 5289931"/>
              <a:gd name="connsiteY1094" fmla="*/ 0 h 1456118"/>
              <a:gd name="connsiteX1095" fmla="*/ 908206 w 5289931"/>
              <a:gd name="connsiteY1095" fmla="*/ 18662 h 1456118"/>
              <a:gd name="connsiteX1096" fmla="*/ 920962 w 5289931"/>
              <a:gd name="connsiteY1096" fmla="*/ 18662 h 1456118"/>
              <a:gd name="connsiteX1097" fmla="*/ 920962 w 5289931"/>
              <a:gd name="connsiteY1097" fmla="*/ 0 h 1456118"/>
              <a:gd name="connsiteX1098" fmla="*/ 952855 w 5289931"/>
              <a:gd name="connsiteY1098" fmla="*/ 5091 h 1456118"/>
              <a:gd name="connsiteX1099" fmla="*/ 1137838 w 5289931"/>
              <a:gd name="connsiteY1099" fmla="*/ 0 h 1456118"/>
              <a:gd name="connsiteX1100" fmla="*/ 1182490 w 5289931"/>
              <a:gd name="connsiteY1100" fmla="*/ 5091 h 1456118"/>
              <a:gd name="connsiteX1101" fmla="*/ 1208006 w 5289931"/>
              <a:gd name="connsiteY1101" fmla="*/ 0 h 1456118"/>
              <a:gd name="connsiteX1102" fmla="*/ 1262225 w 5289931"/>
              <a:gd name="connsiteY1102" fmla="*/ 18662 h 1456118"/>
              <a:gd name="connsiteX1103" fmla="*/ 1303685 w 5289931"/>
              <a:gd name="connsiteY1103" fmla="*/ 18662 h 1456118"/>
              <a:gd name="connsiteX1104" fmla="*/ 1329200 w 5289931"/>
              <a:gd name="connsiteY1104" fmla="*/ 0 h 1456118"/>
              <a:gd name="connsiteX1105" fmla="*/ 1482290 w 5289931"/>
              <a:gd name="connsiteY1105" fmla="*/ 0 h 1456118"/>
              <a:gd name="connsiteX1106" fmla="*/ 1482290 w 5289931"/>
              <a:gd name="connsiteY1106" fmla="*/ 18662 h 1456118"/>
              <a:gd name="connsiteX1107" fmla="*/ 1495047 w 5289931"/>
              <a:gd name="connsiteY1107" fmla="*/ 18662 h 1456118"/>
              <a:gd name="connsiteX1108" fmla="*/ 1539698 w 5289931"/>
              <a:gd name="connsiteY1108" fmla="*/ 0 h 1456118"/>
              <a:gd name="connsiteX1109" fmla="*/ 1692787 w 5289931"/>
              <a:gd name="connsiteY1109" fmla="*/ 0 h 1456118"/>
              <a:gd name="connsiteX1110" fmla="*/ 1750197 w 5289931"/>
              <a:gd name="connsiteY1110" fmla="*/ 18662 h 1456118"/>
              <a:gd name="connsiteX1111" fmla="*/ 1769333 w 5289931"/>
              <a:gd name="connsiteY1111" fmla="*/ 18662 h 1456118"/>
              <a:gd name="connsiteX1112" fmla="*/ 1813985 w 5289931"/>
              <a:gd name="connsiteY1112" fmla="*/ 0 h 1456118"/>
              <a:gd name="connsiteX1113" fmla="*/ 1858635 w 5289931"/>
              <a:gd name="connsiteY1113" fmla="*/ 18662 h 1456118"/>
              <a:gd name="connsiteX1114" fmla="*/ 1903285 w 5289931"/>
              <a:gd name="connsiteY1114" fmla="*/ 0 h 1456118"/>
              <a:gd name="connsiteX1115" fmla="*/ 1925613 w 5289931"/>
              <a:gd name="connsiteY1115" fmla="*/ 5091 h 1456118"/>
              <a:gd name="connsiteX1116" fmla="*/ 1970262 w 5289931"/>
              <a:gd name="connsiteY1116" fmla="*/ 0 h 1456118"/>
              <a:gd name="connsiteX1117" fmla="*/ 1979832 w 5289931"/>
              <a:gd name="connsiteY1117" fmla="*/ 0 h 1456118"/>
              <a:gd name="connsiteX1118" fmla="*/ 1979832 w 5289931"/>
              <a:gd name="connsiteY1118" fmla="*/ 11877 h 1456118"/>
              <a:gd name="connsiteX1119" fmla="*/ 1960695 w 5289931"/>
              <a:gd name="connsiteY1119" fmla="*/ 5091 h 1456118"/>
              <a:gd name="connsiteX1120" fmla="*/ 1960695 w 5289931"/>
              <a:gd name="connsiteY1120" fmla="*/ 18662 h 1456118"/>
              <a:gd name="connsiteX1121" fmla="*/ 1992590 w 5289931"/>
              <a:gd name="connsiteY1121" fmla="*/ 25450 h 1456118"/>
              <a:gd name="connsiteX1122" fmla="*/ 2081890 w 5289931"/>
              <a:gd name="connsiteY1122" fmla="*/ 0 h 1456118"/>
              <a:gd name="connsiteX1123" fmla="*/ 2101027 w 5289931"/>
              <a:gd name="connsiteY1123" fmla="*/ 0 h 1456118"/>
              <a:gd name="connsiteX1124" fmla="*/ 2136109 w 5289931"/>
              <a:gd name="connsiteY1124" fmla="*/ 11877 h 1456118"/>
              <a:gd name="connsiteX1125" fmla="*/ 2158435 w 5289931"/>
              <a:gd name="connsiteY1125" fmla="*/ 0 h 1456118"/>
              <a:gd name="connsiteX1126" fmla="*/ 2171193 w 5289931"/>
              <a:gd name="connsiteY1126" fmla="*/ 11877 h 1456118"/>
              <a:gd name="connsiteX1127" fmla="*/ 2247737 w 5289931"/>
              <a:gd name="connsiteY1127" fmla="*/ 0 h 1456118"/>
              <a:gd name="connsiteX1128" fmla="*/ 2279630 w 5289931"/>
              <a:gd name="connsiteY1128" fmla="*/ 25450 h 1456118"/>
              <a:gd name="connsiteX1129" fmla="*/ 2346607 w 5289931"/>
              <a:gd name="connsiteY1129" fmla="*/ 0 h 1456118"/>
              <a:gd name="connsiteX1130" fmla="*/ 2413582 w 5289931"/>
              <a:gd name="connsiteY1130" fmla="*/ 5091 h 1456118"/>
              <a:gd name="connsiteX1131" fmla="*/ 2445477 w 5289931"/>
              <a:gd name="connsiteY1131" fmla="*/ 0 h 1456118"/>
              <a:gd name="connsiteX1132" fmla="*/ 2467805 w 5289931"/>
              <a:gd name="connsiteY1132" fmla="*/ 25450 h 1456118"/>
              <a:gd name="connsiteX1133" fmla="*/ 2480562 w 5289931"/>
              <a:gd name="connsiteY1133" fmla="*/ 25450 h 1456118"/>
              <a:gd name="connsiteX1134" fmla="*/ 2522023 w 5289931"/>
              <a:gd name="connsiteY1134" fmla="*/ 5091 h 1456118"/>
              <a:gd name="connsiteX1135" fmla="*/ 2544347 w 5289931"/>
              <a:gd name="connsiteY1135" fmla="*/ 5091 h 1456118"/>
              <a:gd name="connsiteX1136" fmla="*/ 2544347 w 5289931"/>
              <a:gd name="connsiteY1136" fmla="*/ 18662 h 1456118"/>
              <a:gd name="connsiteX1137" fmla="*/ 2566675 w 5289931"/>
              <a:gd name="connsiteY1137" fmla="*/ 11877 h 1456118"/>
              <a:gd name="connsiteX1138" fmla="*/ 2611324 w 5289931"/>
              <a:gd name="connsiteY1138" fmla="*/ 18662 h 1456118"/>
              <a:gd name="connsiteX1139" fmla="*/ 2668733 w 5289931"/>
              <a:gd name="connsiteY1139" fmla="*/ 11877 h 1456118"/>
              <a:gd name="connsiteX1140" fmla="*/ 2668733 w 5289931"/>
              <a:gd name="connsiteY1140" fmla="*/ 18662 h 1456118"/>
              <a:gd name="connsiteX1141" fmla="*/ 2691057 w 5289931"/>
              <a:gd name="connsiteY1141" fmla="*/ 11877 h 1456118"/>
              <a:gd name="connsiteX1142" fmla="*/ 2710194 w 5289931"/>
              <a:gd name="connsiteY1142" fmla="*/ 25450 h 1456118"/>
              <a:gd name="connsiteX1143" fmla="*/ 2745278 w 5289931"/>
              <a:gd name="connsiteY1143" fmla="*/ 0 h 1456118"/>
              <a:gd name="connsiteX1144" fmla="*/ 2789927 w 5289931"/>
              <a:gd name="connsiteY1144" fmla="*/ 0 h 1456118"/>
              <a:gd name="connsiteX1145" fmla="*/ 2812255 w 5289931"/>
              <a:gd name="connsiteY1145" fmla="*/ 25450 h 1456118"/>
              <a:gd name="connsiteX1146" fmla="*/ 2821822 w 5289931"/>
              <a:gd name="connsiteY1146" fmla="*/ 25450 h 1456118"/>
              <a:gd name="connsiteX1147" fmla="*/ 2844150 w 5289931"/>
              <a:gd name="connsiteY1147" fmla="*/ 5091 h 1456118"/>
              <a:gd name="connsiteX1148" fmla="*/ 2920692 w 5289931"/>
              <a:gd name="connsiteY1148" fmla="*/ 5091 h 1456118"/>
              <a:gd name="connsiteX1149" fmla="*/ 2920692 w 5289931"/>
              <a:gd name="connsiteY1149" fmla="*/ 18662 h 1456118"/>
              <a:gd name="connsiteX1150" fmla="*/ 2856907 w 5289931"/>
              <a:gd name="connsiteY1150" fmla="*/ 44110 h 1456118"/>
              <a:gd name="connsiteX1151" fmla="*/ 2789927 w 5289931"/>
              <a:gd name="connsiteY1151" fmla="*/ 30537 h 1456118"/>
              <a:gd name="connsiteX1152" fmla="*/ 2789927 w 5289931"/>
              <a:gd name="connsiteY1152" fmla="*/ 55985 h 1456118"/>
              <a:gd name="connsiteX1153" fmla="*/ 2799497 w 5289931"/>
              <a:gd name="connsiteY1153" fmla="*/ 55985 h 1456118"/>
              <a:gd name="connsiteX1154" fmla="*/ 2844150 w 5289931"/>
              <a:gd name="connsiteY1154" fmla="*/ 49199 h 1456118"/>
              <a:gd name="connsiteX1155" fmla="*/ 2866474 w 5289931"/>
              <a:gd name="connsiteY1155" fmla="*/ 55985 h 1456118"/>
              <a:gd name="connsiteX1156" fmla="*/ 2911125 w 5289931"/>
              <a:gd name="connsiteY1156" fmla="*/ 49199 h 1456118"/>
              <a:gd name="connsiteX1157" fmla="*/ 2920692 w 5289931"/>
              <a:gd name="connsiteY1157" fmla="*/ 55985 h 1456118"/>
              <a:gd name="connsiteX1158" fmla="*/ 2955777 w 5289931"/>
              <a:gd name="connsiteY1158" fmla="*/ 49199 h 1456118"/>
              <a:gd name="connsiteX1159" fmla="*/ 2955777 w 5289931"/>
              <a:gd name="connsiteY1159" fmla="*/ 44110 h 1456118"/>
              <a:gd name="connsiteX1160" fmla="*/ 2933449 w 5289931"/>
              <a:gd name="connsiteY1160" fmla="*/ 25450 h 1456118"/>
              <a:gd name="connsiteX1161" fmla="*/ 3000426 w 5289931"/>
              <a:gd name="connsiteY1161" fmla="*/ 5091 h 1456118"/>
              <a:gd name="connsiteX1162" fmla="*/ 3032320 w 5289931"/>
              <a:gd name="connsiteY1162" fmla="*/ 25450 h 1456118"/>
              <a:gd name="connsiteX1163" fmla="*/ 3032320 w 5289931"/>
              <a:gd name="connsiteY1163" fmla="*/ 30537 h 1456118"/>
              <a:gd name="connsiteX1164" fmla="*/ 3022753 w 5289931"/>
              <a:gd name="connsiteY1164" fmla="*/ 37324 h 1456118"/>
              <a:gd name="connsiteX1165" fmla="*/ 3032320 w 5289931"/>
              <a:gd name="connsiteY1165" fmla="*/ 55985 h 1456118"/>
              <a:gd name="connsiteX1166" fmla="*/ 3067402 w 5289931"/>
              <a:gd name="connsiteY1166" fmla="*/ 55985 h 1456118"/>
              <a:gd name="connsiteX1167" fmla="*/ 3067402 w 5289931"/>
              <a:gd name="connsiteY1167" fmla="*/ 49199 h 1456118"/>
              <a:gd name="connsiteX1168" fmla="*/ 3054644 w 5289931"/>
              <a:gd name="connsiteY1168" fmla="*/ 30537 h 1456118"/>
              <a:gd name="connsiteX1169" fmla="*/ 3086539 w 5289931"/>
              <a:gd name="connsiteY1169" fmla="*/ 11877 h 1456118"/>
              <a:gd name="connsiteX1170" fmla="*/ 3143947 w 5289931"/>
              <a:gd name="connsiteY1170" fmla="*/ 18662 h 1456118"/>
              <a:gd name="connsiteX1171" fmla="*/ 3153514 w 5289931"/>
              <a:gd name="connsiteY1171" fmla="*/ 5091 h 1456118"/>
              <a:gd name="connsiteX1172" fmla="*/ 3188600 w 5289931"/>
              <a:gd name="connsiteY1172" fmla="*/ 25450 h 1456118"/>
              <a:gd name="connsiteX1173" fmla="*/ 3242817 w 5289931"/>
              <a:gd name="connsiteY1173" fmla="*/ 25450 h 1456118"/>
              <a:gd name="connsiteX1174" fmla="*/ 3277900 w 5289931"/>
              <a:gd name="connsiteY1174" fmla="*/ 11877 h 1456118"/>
              <a:gd name="connsiteX1175" fmla="*/ 3287470 w 5289931"/>
              <a:gd name="connsiteY1175" fmla="*/ 11877 h 1456118"/>
              <a:gd name="connsiteX1176" fmla="*/ 3277900 w 5289931"/>
              <a:gd name="connsiteY1176" fmla="*/ 69558 h 1456118"/>
              <a:gd name="connsiteX1177" fmla="*/ 3332119 w 5289931"/>
              <a:gd name="connsiteY1177" fmla="*/ 49199 h 1456118"/>
              <a:gd name="connsiteX1178" fmla="*/ 3354447 w 5289931"/>
              <a:gd name="connsiteY1178" fmla="*/ 81432 h 1456118"/>
              <a:gd name="connsiteX1179" fmla="*/ 3430989 w 5289931"/>
              <a:gd name="connsiteY1179" fmla="*/ 44110 h 1456118"/>
              <a:gd name="connsiteX1180" fmla="*/ 3408664 w 5289931"/>
              <a:gd name="connsiteY1180" fmla="*/ 30537 h 1456118"/>
              <a:gd name="connsiteX1181" fmla="*/ 3408664 w 5289931"/>
              <a:gd name="connsiteY1181" fmla="*/ 25450 h 1456118"/>
              <a:gd name="connsiteX1182" fmla="*/ 3443747 w 5289931"/>
              <a:gd name="connsiteY1182" fmla="*/ 5091 h 1456118"/>
              <a:gd name="connsiteX1183" fmla="*/ 3453317 w 5289931"/>
              <a:gd name="connsiteY1183" fmla="*/ 5091 h 1456118"/>
              <a:gd name="connsiteX1184" fmla="*/ 3552187 w 5289931"/>
              <a:gd name="connsiteY1184" fmla="*/ 62770 h 1456118"/>
              <a:gd name="connsiteX1185" fmla="*/ 3584080 w 5289931"/>
              <a:gd name="connsiteY1185" fmla="*/ 62770 h 1456118"/>
              <a:gd name="connsiteX1186" fmla="*/ 3596838 w 5289931"/>
              <a:gd name="connsiteY1186" fmla="*/ 49199 h 1456118"/>
              <a:gd name="connsiteX1187" fmla="*/ 3564944 w 5289931"/>
              <a:gd name="connsiteY1187" fmla="*/ 30537 h 1456118"/>
              <a:gd name="connsiteX1188" fmla="*/ 3584080 w 5289931"/>
              <a:gd name="connsiteY1188" fmla="*/ 25450 h 1456118"/>
              <a:gd name="connsiteX1189" fmla="*/ 3619162 w 5289931"/>
              <a:gd name="connsiteY1189" fmla="*/ 25450 h 1456118"/>
              <a:gd name="connsiteX1190" fmla="*/ 3628729 w 5289931"/>
              <a:gd name="connsiteY1190" fmla="*/ 30537 h 1456118"/>
              <a:gd name="connsiteX1191" fmla="*/ 3654244 w 5289931"/>
              <a:gd name="connsiteY1191" fmla="*/ 25450 h 1456118"/>
              <a:gd name="connsiteX1192" fmla="*/ 3673382 w 5289931"/>
              <a:gd name="connsiteY1192" fmla="*/ 30537 h 1456118"/>
              <a:gd name="connsiteX1193" fmla="*/ 3708464 w 5289931"/>
              <a:gd name="connsiteY1193" fmla="*/ 5091 h 1456118"/>
              <a:gd name="connsiteX1194" fmla="*/ 3740357 w 5289931"/>
              <a:gd name="connsiteY1194" fmla="*/ 25450 h 1456118"/>
              <a:gd name="connsiteX1195" fmla="*/ 3794579 w 5289931"/>
              <a:gd name="connsiteY1195" fmla="*/ 25450 h 1456118"/>
              <a:gd name="connsiteX1196" fmla="*/ 3829662 w 5289931"/>
              <a:gd name="connsiteY1196" fmla="*/ 11877 h 1456118"/>
              <a:gd name="connsiteX1197" fmla="*/ 3839229 w 5289931"/>
              <a:gd name="connsiteY1197" fmla="*/ 44110 h 1456118"/>
              <a:gd name="connsiteX1198" fmla="*/ 3864744 w 5289931"/>
              <a:gd name="connsiteY1198" fmla="*/ 37324 h 1456118"/>
              <a:gd name="connsiteX1199" fmla="*/ 3851986 w 5289931"/>
              <a:gd name="connsiteY1199" fmla="*/ 25450 h 1456118"/>
              <a:gd name="connsiteX1200" fmla="*/ 3874312 w 5289931"/>
              <a:gd name="connsiteY1200" fmla="*/ 11877 h 1456118"/>
              <a:gd name="connsiteX1201" fmla="*/ 3883879 w 5289931"/>
              <a:gd name="connsiteY1201" fmla="*/ 11877 h 1456118"/>
              <a:gd name="connsiteX1202" fmla="*/ 3918962 w 5289931"/>
              <a:gd name="connsiteY1202" fmla="*/ 25450 h 1456118"/>
              <a:gd name="connsiteX1203" fmla="*/ 3941289 w 5289931"/>
              <a:gd name="connsiteY1203" fmla="*/ 18662 h 1456118"/>
              <a:gd name="connsiteX1204" fmla="*/ 3985938 w 5289931"/>
              <a:gd name="connsiteY1204" fmla="*/ 25450 h 1456118"/>
              <a:gd name="connsiteX1205" fmla="*/ 3995507 w 5289931"/>
              <a:gd name="connsiteY1205" fmla="*/ 18662 h 1456118"/>
              <a:gd name="connsiteX1206" fmla="*/ 4017832 w 5289931"/>
              <a:gd name="connsiteY1206" fmla="*/ 25450 h 1456118"/>
              <a:gd name="connsiteX1207" fmla="*/ 4049726 w 5289931"/>
              <a:gd name="connsiteY1207" fmla="*/ 11877 h 1456118"/>
              <a:gd name="connsiteX1208" fmla="*/ 4107136 w 5289931"/>
              <a:gd name="connsiteY1208" fmla="*/ 11877 h 1456118"/>
              <a:gd name="connsiteX1209" fmla="*/ 4126272 w 5289931"/>
              <a:gd name="connsiteY1209" fmla="*/ 18662 h 1456118"/>
              <a:gd name="connsiteX1210" fmla="*/ 4139029 w 5289931"/>
              <a:gd name="connsiteY1210" fmla="*/ 11877 h 1456118"/>
              <a:gd name="connsiteX1211" fmla="*/ 4151787 w 5289931"/>
              <a:gd name="connsiteY1211" fmla="*/ 30537 h 1456118"/>
              <a:gd name="connsiteX1212" fmla="*/ 4206006 w 5289931"/>
              <a:gd name="connsiteY1212" fmla="*/ 30537 h 1456118"/>
              <a:gd name="connsiteX1213" fmla="*/ 4215573 w 5289931"/>
              <a:gd name="connsiteY1213" fmla="*/ 37324 h 1456118"/>
              <a:gd name="connsiteX1214" fmla="*/ 4250657 w 5289931"/>
              <a:gd name="connsiteY1214" fmla="*/ 30537 h 1456118"/>
              <a:gd name="connsiteX1215" fmla="*/ 4241089 w 5289931"/>
              <a:gd name="connsiteY1215" fmla="*/ 18662 h 1456118"/>
              <a:gd name="connsiteX1216" fmla="*/ 4241089 w 5289931"/>
              <a:gd name="connsiteY1216" fmla="*/ 11877 h 1456118"/>
              <a:gd name="connsiteX1217" fmla="*/ 4260224 w 5289931"/>
              <a:gd name="connsiteY1217" fmla="*/ 30537 h 1456118"/>
              <a:gd name="connsiteX1218" fmla="*/ 4285739 w 5289931"/>
              <a:gd name="connsiteY1218" fmla="*/ 30537 h 1456118"/>
              <a:gd name="connsiteX1219" fmla="*/ 4317634 w 5289931"/>
              <a:gd name="connsiteY1219" fmla="*/ 18662 h 1456118"/>
              <a:gd name="connsiteX1220" fmla="*/ 4327201 w 5289931"/>
              <a:gd name="connsiteY1220" fmla="*/ 18662 h 1456118"/>
              <a:gd name="connsiteX1221" fmla="*/ 4362283 w 5289931"/>
              <a:gd name="connsiteY1221" fmla="*/ 30537 h 1456118"/>
              <a:gd name="connsiteX1222" fmla="*/ 4371852 w 5289931"/>
              <a:gd name="connsiteY1222" fmla="*/ 30537 h 1456118"/>
              <a:gd name="connsiteX1223" fmla="*/ 4371852 w 5289931"/>
              <a:gd name="connsiteY1223" fmla="*/ 18662 h 1456118"/>
              <a:gd name="connsiteX1224" fmla="*/ 4438829 w 5289931"/>
              <a:gd name="connsiteY1224" fmla="*/ 18662 h 1456118"/>
              <a:gd name="connsiteX1225" fmla="*/ 4451586 w 5289931"/>
              <a:gd name="connsiteY1225" fmla="*/ 25450 h 1456118"/>
              <a:gd name="connsiteX1226" fmla="*/ 4470722 w 5289931"/>
              <a:gd name="connsiteY1226" fmla="*/ 18662 h 1456118"/>
              <a:gd name="connsiteX1227" fmla="*/ 4502617 w 5289931"/>
              <a:gd name="connsiteY1227" fmla="*/ 18662 h 1456118"/>
              <a:gd name="connsiteX1228" fmla="*/ 4560024 w 5289931"/>
              <a:gd name="connsiteY1228" fmla="*/ 37324 h 1456118"/>
              <a:gd name="connsiteX1229" fmla="*/ 4572781 w 5289931"/>
              <a:gd name="connsiteY1229" fmla="*/ 18662 h 1456118"/>
              <a:gd name="connsiteX1230" fmla="*/ 4783279 w 5289931"/>
              <a:gd name="connsiteY1230" fmla="*/ 30537 h 1456118"/>
              <a:gd name="connsiteX1231" fmla="*/ 4792849 w 5289931"/>
              <a:gd name="connsiteY1231" fmla="*/ 25450 h 1456118"/>
              <a:gd name="connsiteX1232" fmla="*/ 5146866 w 5289931"/>
              <a:gd name="connsiteY1232" fmla="*/ 120453 h 1456118"/>
              <a:gd name="connsiteX1233" fmla="*/ 5146866 w 5289931"/>
              <a:gd name="connsiteY1233" fmla="*/ 139113 h 1456118"/>
              <a:gd name="connsiteX1234" fmla="*/ 5134109 w 5289931"/>
              <a:gd name="connsiteY1234" fmla="*/ 145899 h 1456118"/>
              <a:gd name="connsiteX1235" fmla="*/ 5146866 w 5289931"/>
              <a:gd name="connsiteY1235" fmla="*/ 157774 h 1456118"/>
              <a:gd name="connsiteX1236" fmla="*/ 5136620 w 5289931"/>
              <a:gd name="connsiteY1236" fmla="*/ 175941 h 1456118"/>
              <a:gd name="connsiteX1237" fmla="*/ 5201426 w 5289931"/>
              <a:gd name="connsiteY1237" fmla="*/ 184844 h 1456118"/>
              <a:gd name="connsiteX1238" fmla="*/ 5289931 w 5289931"/>
              <a:gd name="connsiteY1238" fmla="*/ 243373 h 1456118"/>
              <a:gd name="connsiteX1239" fmla="*/ 5289931 w 5289931"/>
              <a:gd name="connsiteY1239" fmla="*/ 262034 h 1456118"/>
              <a:gd name="connsiteX1240" fmla="*/ 5277173 w 5289931"/>
              <a:gd name="connsiteY1240" fmla="*/ 268819 h 1456118"/>
              <a:gd name="connsiteX1241" fmla="*/ 5289931 w 5289931"/>
              <a:gd name="connsiteY1241" fmla="*/ 280694 h 1456118"/>
              <a:gd name="connsiteX1242" fmla="*/ 5226146 w 5289931"/>
              <a:gd name="connsiteY1242" fmla="*/ 382485 h 1456118"/>
              <a:gd name="connsiteX1243" fmla="*/ 4849802 w 5289931"/>
              <a:gd name="connsiteY1243" fmla="*/ 419807 h 1456118"/>
              <a:gd name="connsiteX1244" fmla="*/ 4849802 w 5289931"/>
              <a:gd name="connsiteY1244" fmla="*/ 413022 h 1456118"/>
              <a:gd name="connsiteX1245" fmla="*/ 4827256 w 5289931"/>
              <a:gd name="connsiteY1245" fmla="*/ 416151 h 1456118"/>
              <a:gd name="connsiteX1246" fmla="*/ 4834310 w 5289931"/>
              <a:gd name="connsiteY1246" fmla="*/ 424123 h 1456118"/>
              <a:gd name="connsiteX1247" fmla="*/ 4847067 w 5289931"/>
              <a:gd name="connsiteY1247" fmla="*/ 461448 h 1456118"/>
              <a:gd name="connsiteX1248" fmla="*/ 4813580 w 5289931"/>
              <a:gd name="connsiteY1248" fmla="*/ 480956 h 1456118"/>
              <a:gd name="connsiteX1249" fmla="*/ 4807913 w 5289931"/>
              <a:gd name="connsiteY1249" fmla="*/ 489365 h 1456118"/>
              <a:gd name="connsiteX1250" fmla="*/ 4824286 w 5289931"/>
              <a:gd name="connsiteY1250" fmla="*/ 489365 h 1456118"/>
              <a:gd name="connsiteX1251" fmla="*/ 4977374 w 5289931"/>
              <a:gd name="connsiteY1251" fmla="*/ 547044 h 1456118"/>
              <a:gd name="connsiteX1252" fmla="*/ 4990131 w 5289931"/>
              <a:gd name="connsiteY1252" fmla="*/ 584368 h 1456118"/>
              <a:gd name="connsiteX1253" fmla="*/ 4956644 w 5289931"/>
              <a:gd name="connsiteY1253" fmla="*/ 603876 h 1456118"/>
              <a:gd name="connsiteX1254" fmla="*/ 4937753 w 5289931"/>
              <a:gd name="connsiteY1254" fmla="*/ 631905 h 1456118"/>
              <a:gd name="connsiteX1255" fmla="*/ 5030225 w 5289931"/>
              <a:gd name="connsiteY1255" fmla="*/ 620864 h 1456118"/>
              <a:gd name="connsiteX1256" fmla="*/ 5071688 w 5289931"/>
              <a:gd name="connsiteY1256" fmla="*/ 627649 h 1456118"/>
              <a:gd name="connsiteX1257" fmla="*/ 5160989 w 5289931"/>
              <a:gd name="connsiteY1257" fmla="*/ 608987 h 1456118"/>
              <a:gd name="connsiteX1258" fmla="*/ 5160989 w 5289931"/>
              <a:gd name="connsiteY1258" fmla="*/ 614078 h 1456118"/>
              <a:gd name="connsiteX1259" fmla="*/ 5186504 w 5289931"/>
              <a:gd name="connsiteY1259" fmla="*/ 608987 h 1456118"/>
              <a:gd name="connsiteX1260" fmla="*/ 5218398 w 5289931"/>
              <a:gd name="connsiteY1260" fmla="*/ 627649 h 1456118"/>
              <a:gd name="connsiteX1261" fmla="*/ 5218398 w 5289931"/>
              <a:gd name="connsiteY1261" fmla="*/ 639524 h 1456118"/>
              <a:gd name="connsiteX1262" fmla="*/ 5196073 w 5289931"/>
              <a:gd name="connsiteY1262" fmla="*/ 658186 h 1456118"/>
              <a:gd name="connsiteX1263" fmla="*/ 5218398 w 5289931"/>
              <a:gd name="connsiteY1263" fmla="*/ 678543 h 1456118"/>
              <a:gd name="connsiteX1264" fmla="*/ 5218398 w 5289931"/>
              <a:gd name="connsiteY1264" fmla="*/ 722653 h 1456118"/>
              <a:gd name="connsiteX1265" fmla="*/ 5196073 w 5289931"/>
              <a:gd name="connsiteY1265" fmla="*/ 722653 h 1456118"/>
              <a:gd name="connsiteX1266" fmla="*/ 5205641 w 5289931"/>
              <a:gd name="connsiteY1266" fmla="*/ 753189 h 1456118"/>
              <a:gd name="connsiteX1267" fmla="*/ 5173747 w 5289931"/>
              <a:gd name="connsiteY1267" fmla="*/ 773548 h 1456118"/>
              <a:gd name="connsiteX1268" fmla="*/ 5129095 w 5289931"/>
              <a:gd name="connsiteY1268" fmla="*/ 773548 h 1456118"/>
              <a:gd name="connsiteX1269" fmla="*/ 5092711 w 5289931"/>
              <a:gd name="connsiteY1269" fmla="*/ 775421 h 1456118"/>
              <a:gd name="connsiteX1270" fmla="*/ 5108267 w 5289931"/>
              <a:gd name="connsiteY1270" fmla="*/ 797934 h 1456118"/>
              <a:gd name="connsiteX1271" fmla="*/ 5108267 w 5289931"/>
              <a:gd name="connsiteY1271" fmla="*/ 816594 h 1456118"/>
              <a:gd name="connsiteX1272" fmla="*/ 5095510 w 5289931"/>
              <a:gd name="connsiteY1272" fmla="*/ 823380 h 1456118"/>
              <a:gd name="connsiteX1273" fmla="*/ 5108267 w 5289931"/>
              <a:gd name="connsiteY1273" fmla="*/ 835255 h 1456118"/>
              <a:gd name="connsiteX1274" fmla="*/ 5098021 w 5289931"/>
              <a:gd name="connsiteY1274" fmla="*/ 853422 h 1456118"/>
              <a:gd name="connsiteX1275" fmla="*/ 5162827 w 5289931"/>
              <a:gd name="connsiteY1275" fmla="*/ 862325 h 1456118"/>
              <a:gd name="connsiteX1276" fmla="*/ 5251332 w 5289931"/>
              <a:gd name="connsiteY1276" fmla="*/ 920854 h 1456118"/>
              <a:gd name="connsiteX1277" fmla="*/ 5251332 w 5289931"/>
              <a:gd name="connsiteY1277" fmla="*/ 939515 h 1456118"/>
              <a:gd name="connsiteX1278" fmla="*/ 5238574 w 5289931"/>
              <a:gd name="connsiteY1278" fmla="*/ 946300 h 1456118"/>
              <a:gd name="connsiteX1279" fmla="*/ 5251332 w 5289931"/>
              <a:gd name="connsiteY1279" fmla="*/ 958175 h 1456118"/>
              <a:gd name="connsiteX1280" fmla="*/ 5187547 w 5289931"/>
              <a:gd name="connsiteY1280" fmla="*/ 1059966 h 1456118"/>
              <a:gd name="connsiteX1281" fmla="*/ 4811203 w 5289931"/>
              <a:gd name="connsiteY1281" fmla="*/ 1097288 h 1456118"/>
              <a:gd name="connsiteX1282" fmla="*/ 4811203 w 5289931"/>
              <a:gd name="connsiteY1282" fmla="*/ 1090503 h 1456118"/>
              <a:gd name="connsiteX1283" fmla="*/ 4788657 w 5289931"/>
              <a:gd name="connsiteY1283" fmla="*/ 1093632 h 1456118"/>
              <a:gd name="connsiteX1284" fmla="*/ 4795711 w 5289931"/>
              <a:gd name="connsiteY1284" fmla="*/ 1101604 h 1456118"/>
              <a:gd name="connsiteX1285" fmla="*/ 4808468 w 5289931"/>
              <a:gd name="connsiteY1285" fmla="*/ 1138929 h 1456118"/>
              <a:gd name="connsiteX1286" fmla="*/ 4774981 w 5289931"/>
              <a:gd name="connsiteY1286" fmla="*/ 1158437 h 1456118"/>
              <a:gd name="connsiteX1287" fmla="*/ 4769314 w 5289931"/>
              <a:gd name="connsiteY1287" fmla="*/ 1166846 h 1456118"/>
              <a:gd name="connsiteX1288" fmla="*/ 4785687 w 5289931"/>
              <a:gd name="connsiteY1288" fmla="*/ 1166846 h 1456118"/>
              <a:gd name="connsiteX1289" fmla="*/ 4938775 w 5289931"/>
              <a:gd name="connsiteY1289" fmla="*/ 1224525 h 1456118"/>
              <a:gd name="connsiteX1290" fmla="*/ 4951533 w 5289931"/>
              <a:gd name="connsiteY1290" fmla="*/ 1261849 h 1456118"/>
              <a:gd name="connsiteX1291" fmla="*/ 4918045 w 5289931"/>
              <a:gd name="connsiteY1291" fmla="*/ 1281357 h 1456118"/>
              <a:gd name="connsiteX1292" fmla="*/ 4899154 w 5289931"/>
              <a:gd name="connsiteY1292" fmla="*/ 1309386 h 1456118"/>
              <a:gd name="connsiteX1293" fmla="*/ 4991625 w 5289931"/>
              <a:gd name="connsiteY1293" fmla="*/ 1298345 h 1456118"/>
              <a:gd name="connsiteX1294" fmla="*/ 5033089 w 5289931"/>
              <a:gd name="connsiteY1294" fmla="*/ 1305130 h 1456118"/>
              <a:gd name="connsiteX1295" fmla="*/ 5122390 w 5289931"/>
              <a:gd name="connsiteY1295" fmla="*/ 1286468 h 1456118"/>
              <a:gd name="connsiteX1296" fmla="*/ 5122390 w 5289931"/>
              <a:gd name="connsiteY1296" fmla="*/ 1291559 h 1456118"/>
              <a:gd name="connsiteX1297" fmla="*/ 5147905 w 5289931"/>
              <a:gd name="connsiteY1297" fmla="*/ 1286468 h 1456118"/>
              <a:gd name="connsiteX1298" fmla="*/ 5179799 w 5289931"/>
              <a:gd name="connsiteY1298" fmla="*/ 1305130 h 1456118"/>
              <a:gd name="connsiteX1299" fmla="*/ 5179799 w 5289931"/>
              <a:gd name="connsiteY1299" fmla="*/ 1317005 h 1456118"/>
              <a:gd name="connsiteX1300" fmla="*/ 5157474 w 5289931"/>
              <a:gd name="connsiteY1300" fmla="*/ 1335667 h 1456118"/>
              <a:gd name="connsiteX1301" fmla="*/ 5179799 w 5289931"/>
              <a:gd name="connsiteY1301" fmla="*/ 1356024 h 1456118"/>
              <a:gd name="connsiteX1302" fmla="*/ 5179799 w 5289931"/>
              <a:gd name="connsiteY1302" fmla="*/ 1400134 h 1456118"/>
              <a:gd name="connsiteX1303" fmla="*/ 5157474 w 5289931"/>
              <a:gd name="connsiteY1303" fmla="*/ 1400134 h 1456118"/>
              <a:gd name="connsiteX1304" fmla="*/ 5167041 w 5289931"/>
              <a:gd name="connsiteY1304" fmla="*/ 1430670 h 1456118"/>
              <a:gd name="connsiteX1305" fmla="*/ 5135148 w 5289931"/>
              <a:gd name="connsiteY1305" fmla="*/ 1451029 h 1456118"/>
              <a:gd name="connsiteX1306" fmla="*/ 5090496 w 5289931"/>
              <a:gd name="connsiteY1306" fmla="*/ 1451029 h 1456118"/>
              <a:gd name="connsiteX1307" fmla="*/ 4991625 w 5289931"/>
              <a:gd name="connsiteY1307" fmla="*/ 1456118 h 145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Lst>
            <a:rect l="l" t="t" r="r" b="b"/>
            <a:pathLst>
              <a:path w="5289931" h="1456118">
                <a:moveTo>
                  <a:pt x="1042158" y="18662"/>
                </a:moveTo>
                <a:lnTo>
                  <a:pt x="1042158" y="11876"/>
                </a:lnTo>
                <a:lnTo>
                  <a:pt x="1016643" y="11876"/>
                </a:lnTo>
                <a:lnTo>
                  <a:pt x="1016643" y="18662"/>
                </a:lnTo>
                <a:close/>
                <a:moveTo>
                  <a:pt x="4062484" y="30537"/>
                </a:moveTo>
                <a:lnTo>
                  <a:pt x="4062484" y="18662"/>
                </a:lnTo>
                <a:lnTo>
                  <a:pt x="4049726" y="18662"/>
                </a:lnTo>
                <a:lnTo>
                  <a:pt x="4049726" y="30537"/>
                </a:lnTo>
                <a:close/>
                <a:moveTo>
                  <a:pt x="2203088" y="37324"/>
                </a:moveTo>
                <a:lnTo>
                  <a:pt x="2203088" y="30537"/>
                </a:lnTo>
                <a:lnTo>
                  <a:pt x="2180760" y="30537"/>
                </a:lnTo>
                <a:lnTo>
                  <a:pt x="2180760" y="37324"/>
                </a:lnTo>
                <a:close/>
                <a:moveTo>
                  <a:pt x="3332119" y="44110"/>
                </a:moveTo>
                <a:lnTo>
                  <a:pt x="3319364" y="44110"/>
                </a:lnTo>
                <a:cubicBezTo>
                  <a:pt x="3304479" y="42978"/>
                  <a:pt x="3297037" y="38456"/>
                  <a:pt x="3297037" y="30537"/>
                </a:cubicBezTo>
                <a:cubicBezTo>
                  <a:pt x="3297037" y="24883"/>
                  <a:pt x="3319364" y="16399"/>
                  <a:pt x="3364014" y="5091"/>
                </a:cubicBezTo>
                <a:cubicBezTo>
                  <a:pt x="3378898" y="5091"/>
                  <a:pt x="3386340" y="9614"/>
                  <a:pt x="3386340" y="18662"/>
                </a:cubicBezTo>
                <a:lnTo>
                  <a:pt x="3408664" y="11877"/>
                </a:lnTo>
                <a:lnTo>
                  <a:pt x="3418235" y="11877"/>
                </a:lnTo>
                <a:cubicBezTo>
                  <a:pt x="3416106" y="20923"/>
                  <a:pt x="3409728" y="25450"/>
                  <a:pt x="3399097" y="25450"/>
                </a:cubicBezTo>
                <a:lnTo>
                  <a:pt x="3386340" y="25450"/>
                </a:lnTo>
                <a:lnTo>
                  <a:pt x="3364014" y="18662"/>
                </a:lnTo>
                <a:cubicBezTo>
                  <a:pt x="3342751" y="28842"/>
                  <a:pt x="3332119" y="37324"/>
                  <a:pt x="3332119" y="44110"/>
                </a:cubicBezTo>
                <a:close/>
                <a:moveTo>
                  <a:pt x="895449" y="49197"/>
                </a:moveTo>
                <a:cubicBezTo>
                  <a:pt x="912458" y="48067"/>
                  <a:pt x="920962" y="44110"/>
                  <a:pt x="920962" y="37322"/>
                </a:cubicBezTo>
                <a:lnTo>
                  <a:pt x="895449" y="37322"/>
                </a:lnTo>
                <a:close/>
                <a:moveTo>
                  <a:pt x="1042158" y="49199"/>
                </a:moveTo>
                <a:lnTo>
                  <a:pt x="1042158" y="44110"/>
                </a:lnTo>
                <a:lnTo>
                  <a:pt x="1016643" y="44110"/>
                </a:lnTo>
                <a:lnTo>
                  <a:pt x="1016643" y="49199"/>
                </a:lnTo>
                <a:close/>
                <a:moveTo>
                  <a:pt x="1284551" y="49199"/>
                </a:moveTo>
                <a:lnTo>
                  <a:pt x="1284551" y="44110"/>
                </a:lnTo>
                <a:lnTo>
                  <a:pt x="1262225" y="44110"/>
                </a:lnTo>
                <a:lnTo>
                  <a:pt x="1262225" y="49199"/>
                </a:lnTo>
                <a:close/>
                <a:moveTo>
                  <a:pt x="1979832" y="49199"/>
                </a:moveTo>
                <a:lnTo>
                  <a:pt x="1979832" y="37324"/>
                </a:lnTo>
                <a:lnTo>
                  <a:pt x="1947938" y="37324"/>
                </a:lnTo>
                <a:lnTo>
                  <a:pt x="1947938" y="49199"/>
                </a:lnTo>
                <a:close/>
                <a:moveTo>
                  <a:pt x="2145678" y="49199"/>
                </a:moveTo>
                <a:lnTo>
                  <a:pt x="2145678" y="37324"/>
                </a:lnTo>
                <a:lnTo>
                  <a:pt x="2126542" y="37324"/>
                </a:lnTo>
                <a:cubicBezTo>
                  <a:pt x="2126542" y="45240"/>
                  <a:pt x="2132920" y="49199"/>
                  <a:pt x="2145678" y="49199"/>
                </a:cubicBezTo>
                <a:close/>
                <a:moveTo>
                  <a:pt x="2324282" y="49199"/>
                </a:moveTo>
                <a:lnTo>
                  <a:pt x="2292388" y="30537"/>
                </a:lnTo>
                <a:cubicBezTo>
                  <a:pt x="2277507" y="35061"/>
                  <a:pt x="2265810" y="37324"/>
                  <a:pt x="2257306" y="37324"/>
                </a:cubicBezTo>
                <a:cubicBezTo>
                  <a:pt x="2257306" y="45240"/>
                  <a:pt x="2264749" y="49199"/>
                  <a:pt x="2279630" y="49199"/>
                </a:cubicBezTo>
                <a:cubicBezTo>
                  <a:pt x="2288136" y="49199"/>
                  <a:pt x="2292388" y="47503"/>
                  <a:pt x="2292388" y="44110"/>
                </a:cubicBezTo>
                <a:lnTo>
                  <a:pt x="2311525" y="49199"/>
                </a:lnTo>
                <a:close/>
                <a:moveTo>
                  <a:pt x="2378500" y="49199"/>
                </a:moveTo>
                <a:lnTo>
                  <a:pt x="2378500" y="30537"/>
                </a:lnTo>
                <a:lnTo>
                  <a:pt x="2368935" y="30537"/>
                </a:lnTo>
                <a:lnTo>
                  <a:pt x="2368935" y="49199"/>
                </a:lnTo>
                <a:close/>
                <a:moveTo>
                  <a:pt x="2589000" y="49199"/>
                </a:moveTo>
                <a:lnTo>
                  <a:pt x="2589000" y="30537"/>
                </a:lnTo>
                <a:lnTo>
                  <a:pt x="2579433" y="30537"/>
                </a:lnTo>
                <a:cubicBezTo>
                  <a:pt x="2579433" y="35061"/>
                  <a:pt x="2575178" y="41282"/>
                  <a:pt x="2566675" y="49199"/>
                </a:cubicBezTo>
                <a:close/>
                <a:moveTo>
                  <a:pt x="3143947" y="49199"/>
                </a:moveTo>
                <a:cubicBezTo>
                  <a:pt x="3158833" y="48069"/>
                  <a:pt x="3166272" y="44110"/>
                  <a:pt x="3166272" y="37324"/>
                </a:cubicBezTo>
                <a:lnTo>
                  <a:pt x="3131190" y="37324"/>
                </a:lnTo>
                <a:lnTo>
                  <a:pt x="3076972" y="44110"/>
                </a:lnTo>
                <a:lnTo>
                  <a:pt x="3076972" y="49199"/>
                </a:lnTo>
                <a:close/>
                <a:moveTo>
                  <a:pt x="1131460" y="55984"/>
                </a:moveTo>
                <a:lnTo>
                  <a:pt x="1131460" y="44110"/>
                </a:lnTo>
                <a:lnTo>
                  <a:pt x="1118702" y="44110"/>
                </a:lnTo>
                <a:lnTo>
                  <a:pt x="1118702" y="55984"/>
                </a:lnTo>
                <a:close/>
                <a:moveTo>
                  <a:pt x="1482290" y="55985"/>
                </a:moveTo>
                <a:cubicBezTo>
                  <a:pt x="1497174" y="54855"/>
                  <a:pt x="1504616" y="50895"/>
                  <a:pt x="1504616" y="44110"/>
                </a:cubicBezTo>
                <a:lnTo>
                  <a:pt x="1504616" y="37324"/>
                </a:lnTo>
                <a:lnTo>
                  <a:pt x="1495047" y="37324"/>
                </a:lnTo>
                <a:cubicBezTo>
                  <a:pt x="1482290" y="37324"/>
                  <a:pt x="1471659" y="43543"/>
                  <a:pt x="1463156" y="55985"/>
                </a:cubicBezTo>
                <a:close/>
                <a:moveTo>
                  <a:pt x="1670463" y="55985"/>
                </a:moveTo>
                <a:lnTo>
                  <a:pt x="1670463" y="37324"/>
                </a:lnTo>
                <a:lnTo>
                  <a:pt x="1629003" y="37324"/>
                </a:lnTo>
                <a:cubicBezTo>
                  <a:pt x="1635381" y="45240"/>
                  <a:pt x="1638570" y="51462"/>
                  <a:pt x="1638570" y="55985"/>
                </a:cubicBezTo>
                <a:close/>
                <a:moveTo>
                  <a:pt x="1724682" y="55985"/>
                </a:moveTo>
                <a:cubicBezTo>
                  <a:pt x="1724682" y="48069"/>
                  <a:pt x="1718303" y="44110"/>
                  <a:pt x="1705545" y="44110"/>
                </a:cubicBezTo>
                <a:lnTo>
                  <a:pt x="1705545" y="55985"/>
                </a:lnTo>
                <a:close/>
                <a:moveTo>
                  <a:pt x="1826743" y="55985"/>
                </a:moveTo>
                <a:lnTo>
                  <a:pt x="1826743" y="30537"/>
                </a:lnTo>
                <a:cubicBezTo>
                  <a:pt x="1813985" y="35061"/>
                  <a:pt x="1803351" y="37324"/>
                  <a:pt x="1794848" y="37324"/>
                </a:cubicBezTo>
                <a:cubicBezTo>
                  <a:pt x="1801228" y="45240"/>
                  <a:pt x="1804415" y="51462"/>
                  <a:pt x="1804415" y="55985"/>
                </a:cubicBezTo>
                <a:close/>
                <a:moveTo>
                  <a:pt x="2069132" y="55985"/>
                </a:moveTo>
                <a:cubicBezTo>
                  <a:pt x="2079765" y="55985"/>
                  <a:pt x="2090396" y="49764"/>
                  <a:pt x="2101027" y="37324"/>
                </a:cubicBezTo>
                <a:lnTo>
                  <a:pt x="2069132" y="37324"/>
                </a:lnTo>
                <a:cubicBezTo>
                  <a:pt x="2054250" y="37324"/>
                  <a:pt x="2046808" y="41282"/>
                  <a:pt x="2046808" y="49199"/>
                </a:cubicBezTo>
                <a:close/>
                <a:moveTo>
                  <a:pt x="2512454" y="55985"/>
                </a:moveTo>
                <a:lnTo>
                  <a:pt x="2512454" y="30537"/>
                </a:lnTo>
                <a:lnTo>
                  <a:pt x="2480562" y="30537"/>
                </a:lnTo>
                <a:lnTo>
                  <a:pt x="2480562" y="37324"/>
                </a:lnTo>
                <a:cubicBezTo>
                  <a:pt x="2480562" y="42978"/>
                  <a:pt x="2491192" y="49199"/>
                  <a:pt x="2512454" y="55985"/>
                </a:cubicBezTo>
                <a:close/>
                <a:moveTo>
                  <a:pt x="2691057" y="55985"/>
                </a:moveTo>
                <a:cubicBezTo>
                  <a:pt x="2703815" y="54855"/>
                  <a:pt x="2710194" y="50895"/>
                  <a:pt x="2710194" y="44110"/>
                </a:cubicBezTo>
                <a:lnTo>
                  <a:pt x="2691057" y="37324"/>
                </a:lnTo>
                <a:lnTo>
                  <a:pt x="2678300" y="37324"/>
                </a:lnTo>
                <a:lnTo>
                  <a:pt x="2678300" y="55985"/>
                </a:lnTo>
                <a:close/>
                <a:moveTo>
                  <a:pt x="2987669" y="55985"/>
                </a:moveTo>
                <a:cubicBezTo>
                  <a:pt x="3002553" y="54855"/>
                  <a:pt x="3009995" y="50895"/>
                  <a:pt x="3009995" y="44110"/>
                </a:cubicBezTo>
                <a:lnTo>
                  <a:pt x="2978102" y="30537"/>
                </a:lnTo>
                <a:cubicBezTo>
                  <a:pt x="2978102" y="35061"/>
                  <a:pt x="2973850" y="41282"/>
                  <a:pt x="2965344" y="49199"/>
                </a:cubicBezTo>
                <a:close/>
                <a:moveTo>
                  <a:pt x="3198167" y="55985"/>
                </a:moveTo>
                <a:lnTo>
                  <a:pt x="3252384" y="49199"/>
                </a:lnTo>
                <a:lnTo>
                  <a:pt x="3242817" y="37324"/>
                </a:lnTo>
                <a:cubicBezTo>
                  <a:pt x="3232188" y="41847"/>
                  <a:pt x="3214115" y="44110"/>
                  <a:pt x="3188600" y="44110"/>
                </a:cubicBezTo>
                <a:lnTo>
                  <a:pt x="3188600" y="55985"/>
                </a:lnTo>
                <a:close/>
                <a:moveTo>
                  <a:pt x="4116702" y="55985"/>
                </a:moveTo>
                <a:lnTo>
                  <a:pt x="4116702" y="44110"/>
                </a:lnTo>
                <a:lnTo>
                  <a:pt x="4107136" y="44110"/>
                </a:lnTo>
                <a:lnTo>
                  <a:pt x="4107136" y="55985"/>
                </a:lnTo>
                <a:close/>
                <a:moveTo>
                  <a:pt x="3462884" y="62770"/>
                </a:moveTo>
                <a:lnTo>
                  <a:pt x="3475641" y="49199"/>
                </a:lnTo>
                <a:lnTo>
                  <a:pt x="3453317" y="44110"/>
                </a:lnTo>
                <a:lnTo>
                  <a:pt x="3443747" y="44110"/>
                </a:lnTo>
                <a:lnTo>
                  <a:pt x="3443747" y="49199"/>
                </a:lnTo>
                <a:cubicBezTo>
                  <a:pt x="3443747" y="58248"/>
                  <a:pt x="3450126" y="62770"/>
                  <a:pt x="3462884" y="62770"/>
                </a:cubicBezTo>
                <a:close/>
                <a:moveTo>
                  <a:pt x="3619162" y="62770"/>
                </a:moveTo>
                <a:lnTo>
                  <a:pt x="3619162" y="44110"/>
                </a:lnTo>
                <a:lnTo>
                  <a:pt x="3609594" y="44110"/>
                </a:lnTo>
                <a:lnTo>
                  <a:pt x="3609594" y="62770"/>
                </a:lnTo>
                <a:close/>
                <a:moveTo>
                  <a:pt x="3807334" y="62770"/>
                </a:moveTo>
                <a:lnTo>
                  <a:pt x="3820091" y="37324"/>
                </a:lnTo>
                <a:lnTo>
                  <a:pt x="3794579" y="37324"/>
                </a:lnTo>
                <a:cubicBezTo>
                  <a:pt x="3781822" y="37324"/>
                  <a:pt x="3775442" y="41282"/>
                  <a:pt x="3775442" y="49199"/>
                </a:cubicBezTo>
                <a:lnTo>
                  <a:pt x="3753116" y="44110"/>
                </a:lnTo>
                <a:lnTo>
                  <a:pt x="3740357" y="44110"/>
                </a:lnTo>
                <a:lnTo>
                  <a:pt x="3740357" y="62770"/>
                </a:lnTo>
                <a:lnTo>
                  <a:pt x="3753116" y="62770"/>
                </a:lnTo>
                <a:cubicBezTo>
                  <a:pt x="3759494" y="62770"/>
                  <a:pt x="3762685" y="60509"/>
                  <a:pt x="3762685" y="55985"/>
                </a:cubicBezTo>
                <a:lnTo>
                  <a:pt x="3785009" y="62770"/>
                </a:lnTo>
                <a:close/>
                <a:moveTo>
                  <a:pt x="3995507" y="62770"/>
                </a:moveTo>
                <a:cubicBezTo>
                  <a:pt x="4010393" y="61641"/>
                  <a:pt x="4017832" y="57116"/>
                  <a:pt x="4017832" y="49199"/>
                </a:cubicBezTo>
                <a:lnTo>
                  <a:pt x="3995507" y="44110"/>
                </a:lnTo>
                <a:lnTo>
                  <a:pt x="3985938" y="44110"/>
                </a:lnTo>
                <a:lnTo>
                  <a:pt x="3985938" y="62770"/>
                </a:lnTo>
                <a:close/>
                <a:moveTo>
                  <a:pt x="3673382" y="69558"/>
                </a:moveTo>
                <a:cubicBezTo>
                  <a:pt x="3686139" y="69558"/>
                  <a:pt x="3697833" y="62770"/>
                  <a:pt x="3708464" y="49199"/>
                </a:cubicBezTo>
                <a:lnTo>
                  <a:pt x="3686139" y="44110"/>
                </a:lnTo>
                <a:lnTo>
                  <a:pt x="3673382" y="44110"/>
                </a:lnTo>
                <a:close/>
                <a:moveTo>
                  <a:pt x="3883879" y="69558"/>
                </a:moveTo>
                <a:cubicBezTo>
                  <a:pt x="3920026" y="63902"/>
                  <a:pt x="3939161" y="55420"/>
                  <a:pt x="3941289" y="44110"/>
                </a:cubicBezTo>
                <a:lnTo>
                  <a:pt x="3883879" y="44110"/>
                </a:lnTo>
                <a:cubicBezTo>
                  <a:pt x="3883879" y="47503"/>
                  <a:pt x="3873250" y="49199"/>
                  <a:pt x="3851986" y="49199"/>
                </a:cubicBezTo>
                <a:lnTo>
                  <a:pt x="3851986" y="62770"/>
                </a:lnTo>
                <a:cubicBezTo>
                  <a:pt x="3873250" y="62770"/>
                  <a:pt x="3883879" y="65033"/>
                  <a:pt x="3883879" y="69558"/>
                </a:cubicBezTo>
                <a:close/>
                <a:moveTo>
                  <a:pt x="4206006" y="69558"/>
                </a:moveTo>
                <a:lnTo>
                  <a:pt x="4206006" y="55985"/>
                </a:lnTo>
                <a:lnTo>
                  <a:pt x="4196436" y="55985"/>
                </a:lnTo>
                <a:lnTo>
                  <a:pt x="4196436" y="69558"/>
                </a:lnTo>
                <a:close/>
                <a:moveTo>
                  <a:pt x="2435910" y="74647"/>
                </a:moveTo>
                <a:cubicBezTo>
                  <a:pt x="2435910" y="72384"/>
                  <a:pt x="2443352" y="59944"/>
                  <a:pt x="2458235" y="37324"/>
                </a:cubicBezTo>
                <a:cubicBezTo>
                  <a:pt x="2443352" y="41847"/>
                  <a:pt x="2431659" y="44110"/>
                  <a:pt x="2423153" y="44110"/>
                </a:cubicBezTo>
                <a:lnTo>
                  <a:pt x="2435910" y="55985"/>
                </a:lnTo>
                <a:lnTo>
                  <a:pt x="2423153" y="69558"/>
                </a:lnTo>
                <a:lnTo>
                  <a:pt x="2423153" y="74647"/>
                </a:lnTo>
                <a:close/>
                <a:moveTo>
                  <a:pt x="2722952" y="74647"/>
                </a:moveTo>
                <a:lnTo>
                  <a:pt x="2722952" y="69558"/>
                </a:lnTo>
                <a:lnTo>
                  <a:pt x="2700627" y="69558"/>
                </a:lnTo>
                <a:lnTo>
                  <a:pt x="2700627" y="74647"/>
                </a:lnTo>
                <a:close/>
                <a:moveTo>
                  <a:pt x="2668733" y="81432"/>
                </a:moveTo>
                <a:lnTo>
                  <a:pt x="2668733" y="69558"/>
                </a:lnTo>
                <a:lnTo>
                  <a:pt x="2655975" y="69558"/>
                </a:lnTo>
                <a:lnTo>
                  <a:pt x="2655975" y="81432"/>
                </a:lnTo>
                <a:close/>
                <a:moveTo>
                  <a:pt x="3265142" y="81432"/>
                </a:moveTo>
                <a:lnTo>
                  <a:pt x="3265142" y="69558"/>
                </a:lnTo>
                <a:lnTo>
                  <a:pt x="3252384" y="69558"/>
                </a:lnTo>
                <a:lnTo>
                  <a:pt x="3252384" y="81432"/>
                </a:lnTo>
                <a:close/>
                <a:moveTo>
                  <a:pt x="3529859" y="81432"/>
                </a:moveTo>
                <a:cubicBezTo>
                  <a:pt x="3529859" y="73515"/>
                  <a:pt x="3522420" y="69558"/>
                  <a:pt x="3507535" y="69558"/>
                </a:cubicBezTo>
                <a:lnTo>
                  <a:pt x="3507535" y="81432"/>
                </a:lnTo>
                <a:close/>
                <a:moveTo>
                  <a:pt x="3233252" y="88218"/>
                </a:moveTo>
                <a:cubicBezTo>
                  <a:pt x="3224746" y="80301"/>
                  <a:pt x="3220494" y="74082"/>
                  <a:pt x="3220494" y="69558"/>
                </a:cubicBezTo>
                <a:lnTo>
                  <a:pt x="3198167" y="69558"/>
                </a:lnTo>
                <a:cubicBezTo>
                  <a:pt x="3206673" y="77475"/>
                  <a:pt x="3210924" y="83695"/>
                  <a:pt x="3210924" y="88218"/>
                </a:cubicBezTo>
                <a:close/>
                <a:moveTo>
                  <a:pt x="2866474" y="95003"/>
                </a:moveTo>
                <a:cubicBezTo>
                  <a:pt x="2866474" y="90481"/>
                  <a:pt x="2870726" y="83695"/>
                  <a:pt x="2879232" y="74647"/>
                </a:cubicBezTo>
                <a:lnTo>
                  <a:pt x="2879232" y="69558"/>
                </a:lnTo>
                <a:lnTo>
                  <a:pt x="2866474" y="69558"/>
                </a:lnTo>
                <a:cubicBezTo>
                  <a:pt x="2866474" y="74082"/>
                  <a:pt x="2863282" y="80301"/>
                  <a:pt x="2856907" y="88218"/>
                </a:cubicBezTo>
                <a:lnTo>
                  <a:pt x="2856907" y="95003"/>
                </a:lnTo>
                <a:close/>
                <a:moveTo>
                  <a:pt x="3453317" y="106880"/>
                </a:moveTo>
                <a:lnTo>
                  <a:pt x="3453317" y="81432"/>
                </a:lnTo>
                <a:lnTo>
                  <a:pt x="3462884" y="81432"/>
                </a:lnTo>
                <a:lnTo>
                  <a:pt x="3488399" y="88218"/>
                </a:lnTo>
                <a:lnTo>
                  <a:pt x="3488399" y="74647"/>
                </a:lnTo>
                <a:lnTo>
                  <a:pt x="3462884" y="74647"/>
                </a:lnTo>
                <a:lnTo>
                  <a:pt x="3453317" y="81432"/>
                </a:lnTo>
                <a:lnTo>
                  <a:pt x="3443747" y="88218"/>
                </a:lnTo>
                <a:lnTo>
                  <a:pt x="3443747" y="106880"/>
                </a:lnTo>
                <a:close/>
                <a:moveTo>
                  <a:pt x="3265142" y="113666"/>
                </a:moveTo>
                <a:lnTo>
                  <a:pt x="3265142" y="100094"/>
                </a:lnTo>
                <a:lnTo>
                  <a:pt x="3242817" y="100094"/>
                </a:lnTo>
                <a:cubicBezTo>
                  <a:pt x="3242817" y="109141"/>
                  <a:pt x="3250261" y="113666"/>
                  <a:pt x="3265142" y="113666"/>
                </a:cubicBezTo>
                <a:close/>
                <a:moveTo>
                  <a:pt x="3386340" y="113666"/>
                </a:moveTo>
                <a:lnTo>
                  <a:pt x="3386340" y="106880"/>
                </a:lnTo>
                <a:lnTo>
                  <a:pt x="3376771" y="95003"/>
                </a:lnTo>
                <a:cubicBezTo>
                  <a:pt x="3391655" y="92742"/>
                  <a:pt x="3399097" y="88218"/>
                  <a:pt x="3399097" y="81432"/>
                </a:cubicBezTo>
                <a:lnTo>
                  <a:pt x="3399097" y="74647"/>
                </a:lnTo>
                <a:cubicBezTo>
                  <a:pt x="3369331" y="79171"/>
                  <a:pt x="3354447" y="89914"/>
                  <a:pt x="3354447" y="106880"/>
                </a:cubicBezTo>
                <a:lnTo>
                  <a:pt x="3376771" y="113666"/>
                </a:lnTo>
                <a:close/>
                <a:moveTo>
                  <a:pt x="3099296" y="120453"/>
                </a:moveTo>
                <a:cubicBezTo>
                  <a:pt x="3099296" y="115929"/>
                  <a:pt x="3102487" y="109141"/>
                  <a:pt x="3108865" y="100094"/>
                </a:cubicBezTo>
                <a:lnTo>
                  <a:pt x="3099296" y="100094"/>
                </a:lnTo>
                <a:cubicBezTo>
                  <a:pt x="3084414" y="100094"/>
                  <a:pt x="3076972" y="104619"/>
                  <a:pt x="3076972" y="113666"/>
                </a:cubicBezTo>
                <a:lnTo>
                  <a:pt x="3076972" y="120453"/>
                </a:lnTo>
                <a:close/>
                <a:moveTo>
                  <a:pt x="3143947" y="120453"/>
                </a:moveTo>
                <a:cubicBezTo>
                  <a:pt x="3154578" y="120453"/>
                  <a:pt x="3169462" y="111969"/>
                  <a:pt x="3188600" y="95003"/>
                </a:cubicBezTo>
                <a:lnTo>
                  <a:pt x="3188600" y="74647"/>
                </a:lnTo>
                <a:lnTo>
                  <a:pt x="3175842" y="74647"/>
                </a:lnTo>
                <a:cubicBezTo>
                  <a:pt x="3169462" y="74647"/>
                  <a:pt x="3154578" y="83129"/>
                  <a:pt x="3131190" y="100094"/>
                </a:cubicBezTo>
                <a:cubicBezTo>
                  <a:pt x="3139696" y="109141"/>
                  <a:pt x="3143947" y="115929"/>
                  <a:pt x="3143947" y="120453"/>
                </a:cubicBezTo>
                <a:close/>
                <a:moveTo>
                  <a:pt x="4075242" y="120453"/>
                </a:moveTo>
                <a:lnTo>
                  <a:pt x="4075242" y="106880"/>
                </a:lnTo>
                <a:lnTo>
                  <a:pt x="4062484" y="106880"/>
                </a:lnTo>
                <a:lnTo>
                  <a:pt x="4062484" y="120453"/>
                </a:lnTo>
                <a:close/>
                <a:moveTo>
                  <a:pt x="630731" y="125540"/>
                </a:moveTo>
                <a:lnTo>
                  <a:pt x="630731" y="120451"/>
                </a:lnTo>
                <a:lnTo>
                  <a:pt x="595648" y="120451"/>
                </a:lnTo>
                <a:lnTo>
                  <a:pt x="595648" y="125540"/>
                </a:lnTo>
                <a:close/>
                <a:moveTo>
                  <a:pt x="2940137" y="131065"/>
                </a:moveTo>
                <a:lnTo>
                  <a:pt x="3032320" y="113666"/>
                </a:lnTo>
                <a:lnTo>
                  <a:pt x="3032320" y="100094"/>
                </a:lnTo>
                <a:lnTo>
                  <a:pt x="2978102" y="106880"/>
                </a:lnTo>
                <a:cubicBezTo>
                  <a:pt x="2975974" y="98963"/>
                  <a:pt x="2968532" y="95003"/>
                  <a:pt x="2955777" y="95003"/>
                </a:cubicBezTo>
                <a:lnTo>
                  <a:pt x="2943020" y="95003"/>
                </a:lnTo>
                <a:cubicBezTo>
                  <a:pt x="2934513" y="95003"/>
                  <a:pt x="2923882" y="101226"/>
                  <a:pt x="2911125" y="113666"/>
                </a:cubicBezTo>
                <a:lnTo>
                  <a:pt x="2922197" y="122920"/>
                </a:lnTo>
                <a:lnTo>
                  <a:pt x="2932992" y="122920"/>
                </a:lnTo>
                <a:close/>
                <a:moveTo>
                  <a:pt x="2120637" y="133995"/>
                </a:moveTo>
                <a:lnTo>
                  <a:pt x="2103760" y="128011"/>
                </a:lnTo>
                <a:lnTo>
                  <a:pt x="2103760" y="132559"/>
                </a:lnTo>
                <a:close/>
                <a:moveTo>
                  <a:pt x="1185223" y="141582"/>
                </a:moveTo>
                <a:lnTo>
                  <a:pt x="1185223" y="134797"/>
                </a:lnTo>
                <a:lnTo>
                  <a:pt x="1168860" y="134797"/>
                </a:lnTo>
                <a:lnTo>
                  <a:pt x="1159708" y="140359"/>
                </a:lnTo>
                <a:lnTo>
                  <a:pt x="1159708" y="141582"/>
                </a:lnTo>
                <a:close/>
                <a:moveTo>
                  <a:pt x="2429626" y="145736"/>
                </a:moveTo>
                <a:lnTo>
                  <a:pt x="2478127" y="127307"/>
                </a:lnTo>
                <a:lnTo>
                  <a:pt x="2480562" y="125540"/>
                </a:lnTo>
                <a:lnTo>
                  <a:pt x="2482776" y="125540"/>
                </a:lnTo>
                <a:lnTo>
                  <a:pt x="2489672" y="122920"/>
                </a:lnTo>
                <a:cubicBezTo>
                  <a:pt x="2493926" y="122920"/>
                  <a:pt x="2516251" y="124619"/>
                  <a:pt x="2556647" y="128011"/>
                </a:cubicBezTo>
                <a:cubicBezTo>
                  <a:pt x="2571533" y="124619"/>
                  <a:pt x="2582162" y="122920"/>
                  <a:pt x="2588542" y="122920"/>
                </a:cubicBezTo>
                <a:lnTo>
                  <a:pt x="2595664" y="131038"/>
                </a:lnTo>
                <a:lnTo>
                  <a:pt x="2624082" y="125540"/>
                </a:lnTo>
                <a:cubicBezTo>
                  <a:pt x="2630460" y="125540"/>
                  <a:pt x="2633650" y="127803"/>
                  <a:pt x="2633650" y="132328"/>
                </a:cubicBezTo>
                <a:lnTo>
                  <a:pt x="2659625" y="130692"/>
                </a:lnTo>
                <a:lnTo>
                  <a:pt x="2665087" y="128011"/>
                </a:lnTo>
                <a:lnTo>
                  <a:pt x="2687412" y="128011"/>
                </a:lnTo>
                <a:lnTo>
                  <a:pt x="2687412" y="128944"/>
                </a:lnTo>
                <a:lnTo>
                  <a:pt x="2707803" y="127662"/>
                </a:lnTo>
                <a:cubicBezTo>
                  <a:pt x="2751922" y="124552"/>
                  <a:pt x="2815444" y="119886"/>
                  <a:pt x="2898367" y="113666"/>
                </a:cubicBezTo>
                <a:lnTo>
                  <a:pt x="2888799" y="100094"/>
                </a:lnTo>
                <a:lnTo>
                  <a:pt x="2866474" y="106880"/>
                </a:lnTo>
                <a:lnTo>
                  <a:pt x="2812255" y="100094"/>
                </a:lnTo>
                <a:lnTo>
                  <a:pt x="2799497" y="113666"/>
                </a:lnTo>
                <a:cubicBezTo>
                  <a:pt x="2769731" y="104619"/>
                  <a:pt x="2747403" y="100094"/>
                  <a:pt x="2732520" y="100094"/>
                </a:cubicBezTo>
                <a:cubicBezTo>
                  <a:pt x="2719763" y="104619"/>
                  <a:pt x="2705943" y="106880"/>
                  <a:pt x="2691057" y="106880"/>
                </a:cubicBezTo>
                <a:cubicBezTo>
                  <a:pt x="2682554" y="98963"/>
                  <a:pt x="2678303" y="92742"/>
                  <a:pt x="2678300" y="88218"/>
                </a:cubicBezTo>
                <a:lnTo>
                  <a:pt x="2646408" y="88218"/>
                </a:lnTo>
                <a:cubicBezTo>
                  <a:pt x="2646408" y="100659"/>
                  <a:pt x="2638966" y="106880"/>
                  <a:pt x="2624082" y="106880"/>
                </a:cubicBezTo>
                <a:cubicBezTo>
                  <a:pt x="2624082" y="100094"/>
                  <a:pt x="2609199" y="93874"/>
                  <a:pt x="2579433" y="88218"/>
                </a:cubicBezTo>
                <a:cubicBezTo>
                  <a:pt x="2577304" y="96135"/>
                  <a:pt x="2569862" y="100094"/>
                  <a:pt x="2557105" y="100094"/>
                </a:cubicBezTo>
                <a:lnTo>
                  <a:pt x="2544347" y="100094"/>
                </a:lnTo>
                <a:cubicBezTo>
                  <a:pt x="2529465" y="100094"/>
                  <a:pt x="2522023" y="93874"/>
                  <a:pt x="2522023" y="81432"/>
                </a:cubicBezTo>
                <a:lnTo>
                  <a:pt x="2502887" y="81432"/>
                </a:lnTo>
                <a:cubicBezTo>
                  <a:pt x="2502887" y="93874"/>
                  <a:pt x="2491192" y="100094"/>
                  <a:pt x="2467805" y="100094"/>
                </a:cubicBezTo>
                <a:cubicBezTo>
                  <a:pt x="2452919" y="96702"/>
                  <a:pt x="2442290" y="95003"/>
                  <a:pt x="2435910" y="95003"/>
                </a:cubicBezTo>
                <a:cubicBezTo>
                  <a:pt x="2435910" y="98396"/>
                  <a:pt x="2431659" y="100094"/>
                  <a:pt x="2423153" y="100094"/>
                </a:cubicBezTo>
                <a:cubicBezTo>
                  <a:pt x="2416775" y="92177"/>
                  <a:pt x="2413582" y="85957"/>
                  <a:pt x="2413582" y="81432"/>
                </a:cubicBezTo>
                <a:lnTo>
                  <a:pt x="2400825" y="81432"/>
                </a:lnTo>
                <a:cubicBezTo>
                  <a:pt x="2400828" y="93874"/>
                  <a:pt x="2393386" y="100094"/>
                  <a:pt x="2378500" y="100094"/>
                </a:cubicBezTo>
                <a:lnTo>
                  <a:pt x="2346607" y="88218"/>
                </a:lnTo>
                <a:cubicBezTo>
                  <a:pt x="2346607" y="96135"/>
                  <a:pt x="2301958" y="102356"/>
                  <a:pt x="2212655" y="106880"/>
                </a:cubicBezTo>
                <a:lnTo>
                  <a:pt x="2190330" y="100094"/>
                </a:lnTo>
                <a:lnTo>
                  <a:pt x="2136109" y="113666"/>
                </a:lnTo>
                <a:cubicBezTo>
                  <a:pt x="2129730" y="105749"/>
                  <a:pt x="2126542" y="97267"/>
                  <a:pt x="2126542" y="88218"/>
                </a:cubicBezTo>
                <a:lnTo>
                  <a:pt x="2101027" y="88218"/>
                </a:lnTo>
                <a:cubicBezTo>
                  <a:pt x="2101027" y="100659"/>
                  <a:pt x="2094647" y="106880"/>
                  <a:pt x="2081890" y="106880"/>
                </a:cubicBezTo>
                <a:lnTo>
                  <a:pt x="2069132" y="106880"/>
                </a:lnTo>
                <a:cubicBezTo>
                  <a:pt x="2047872" y="106880"/>
                  <a:pt x="2037241" y="104619"/>
                  <a:pt x="2037238" y="100094"/>
                </a:cubicBezTo>
                <a:lnTo>
                  <a:pt x="1979832" y="106880"/>
                </a:lnTo>
                <a:cubicBezTo>
                  <a:pt x="1916043" y="102356"/>
                  <a:pt x="1879898" y="100094"/>
                  <a:pt x="1871392" y="100094"/>
                </a:cubicBezTo>
                <a:lnTo>
                  <a:pt x="1871392" y="106880"/>
                </a:lnTo>
                <a:lnTo>
                  <a:pt x="1849067" y="100094"/>
                </a:lnTo>
                <a:lnTo>
                  <a:pt x="1839497" y="100094"/>
                </a:lnTo>
                <a:lnTo>
                  <a:pt x="1804415" y="113666"/>
                </a:lnTo>
                <a:lnTo>
                  <a:pt x="1759764" y="113666"/>
                </a:lnTo>
                <a:lnTo>
                  <a:pt x="1724682" y="100094"/>
                </a:lnTo>
                <a:lnTo>
                  <a:pt x="1715115" y="100094"/>
                </a:lnTo>
                <a:cubicBezTo>
                  <a:pt x="1695978" y="109141"/>
                  <a:pt x="1681094" y="113666"/>
                  <a:pt x="1670463" y="113666"/>
                </a:cubicBezTo>
                <a:cubicBezTo>
                  <a:pt x="1621559" y="104619"/>
                  <a:pt x="1588602" y="100094"/>
                  <a:pt x="1571593" y="100094"/>
                </a:cubicBezTo>
                <a:cubicBezTo>
                  <a:pt x="1533320" y="104619"/>
                  <a:pt x="1510995" y="106880"/>
                  <a:pt x="1504616" y="106880"/>
                </a:cubicBezTo>
                <a:lnTo>
                  <a:pt x="1482290" y="100094"/>
                </a:lnTo>
                <a:cubicBezTo>
                  <a:pt x="1444018" y="104619"/>
                  <a:pt x="1411061" y="106880"/>
                  <a:pt x="1383420" y="106880"/>
                </a:cubicBezTo>
                <a:lnTo>
                  <a:pt x="1361095" y="106880"/>
                </a:lnTo>
                <a:lnTo>
                  <a:pt x="1338770" y="100094"/>
                </a:lnTo>
                <a:cubicBezTo>
                  <a:pt x="1338770" y="104619"/>
                  <a:pt x="1335580" y="111402"/>
                  <a:pt x="1329200" y="120453"/>
                </a:cubicBezTo>
                <a:cubicBezTo>
                  <a:pt x="1201627" y="111402"/>
                  <a:pt x="1137838" y="104619"/>
                  <a:pt x="1137838" y="100094"/>
                </a:cubicBezTo>
                <a:cubicBezTo>
                  <a:pt x="1093189" y="113665"/>
                  <a:pt x="1061296" y="120453"/>
                  <a:pt x="1042158" y="120453"/>
                </a:cubicBezTo>
                <a:cubicBezTo>
                  <a:pt x="1042158" y="113665"/>
                  <a:pt x="1030465" y="106880"/>
                  <a:pt x="1007076" y="100094"/>
                </a:cubicBezTo>
                <a:lnTo>
                  <a:pt x="971993" y="100094"/>
                </a:lnTo>
                <a:lnTo>
                  <a:pt x="971993" y="113665"/>
                </a:lnTo>
                <a:lnTo>
                  <a:pt x="952855" y="113665"/>
                </a:lnTo>
                <a:cubicBezTo>
                  <a:pt x="952855" y="104619"/>
                  <a:pt x="948604" y="100094"/>
                  <a:pt x="940098" y="100094"/>
                </a:cubicBezTo>
                <a:cubicBezTo>
                  <a:pt x="916709" y="109141"/>
                  <a:pt x="895449" y="113665"/>
                  <a:pt x="876313" y="113665"/>
                </a:cubicBezTo>
                <a:cubicBezTo>
                  <a:pt x="867807" y="113665"/>
                  <a:pt x="863555" y="111402"/>
                  <a:pt x="863555" y="106880"/>
                </a:cubicBezTo>
                <a:lnTo>
                  <a:pt x="841228" y="113665"/>
                </a:lnTo>
                <a:cubicBezTo>
                  <a:pt x="826345" y="112534"/>
                  <a:pt x="818903" y="108010"/>
                  <a:pt x="818903" y="100094"/>
                </a:cubicBezTo>
                <a:cubicBezTo>
                  <a:pt x="795514" y="109141"/>
                  <a:pt x="746612" y="113665"/>
                  <a:pt x="672193" y="113665"/>
                </a:cubicBezTo>
                <a:cubicBezTo>
                  <a:pt x="672193" y="121582"/>
                  <a:pt x="680699" y="125540"/>
                  <a:pt x="697708" y="125540"/>
                </a:cubicBezTo>
                <a:lnTo>
                  <a:pt x="722899" y="125540"/>
                </a:lnTo>
                <a:lnTo>
                  <a:pt x="773796" y="122920"/>
                </a:lnTo>
                <a:cubicBezTo>
                  <a:pt x="786552" y="126313"/>
                  <a:pt x="804627" y="128009"/>
                  <a:pt x="828015" y="128009"/>
                </a:cubicBezTo>
                <a:lnTo>
                  <a:pt x="853531" y="122920"/>
                </a:lnTo>
                <a:lnTo>
                  <a:pt x="872665" y="128009"/>
                </a:lnTo>
                <a:lnTo>
                  <a:pt x="898180" y="122920"/>
                </a:lnTo>
                <a:lnTo>
                  <a:pt x="1016643" y="137361"/>
                </a:lnTo>
                <a:lnTo>
                  <a:pt x="1016643" y="132327"/>
                </a:lnTo>
                <a:lnTo>
                  <a:pt x="1029401" y="132327"/>
                </a:lnTo>
                <a:lnTo>
                  <a:pt x="1029401" y="138918"/>
                </a:lnTo>
                <a:lnTo>
                  <a:pt x="1051271" y="141582"/>
                </a:lnTo>
                <a:lnTo>
                  <a:pt x="1062800" y="141582"/>
                </a:lnTo>
                <a:lnTo>
                  <a:pt x="1051725" y="132327"/>
                </a:lnTo>
                <a:cubicBezTo>
                  <a:pt x="1058105" y="132327"/>
                  <a:pt x="1061296" y="130066"/>
                  <a:pt x="1061296" y="125540"/>
                </a:cubicBezTo>
                <a:lnTo>
                  <a:pt x="1064027" y="126266"/>
                </a:lnTo>
                <a:lnTo>
                  <a:pt x="1064027" y="122920"/>
                </a:lnTo>
                <a:cubicBezTo>
                  <a:pt x="1070405" y="122920"/>
                  <a:pt x="1081037" y="124618"/>
                  <a:pt x="1095920" y="128011"/>
                </a:cubicBezTo>
                <a:lnTo>
                  <a:pt x="1099239" y="127920"/>
                </a:lnTo>
                <a:lnTo>
                  <a:pt x="1105945" y="125540"/>
                </a:lnTo>
                <a:lnTo>
                  <a:pt x="1107955" y="127679"/>
                </a:lnTo>
                <a:lnTo>
                  <a:pt x="1280903" y="122920"/>
                </a:lnTo>
                <a:lnTo>
                  <a:pt x="1325555" y="128011"/>
                </a:lnTo>
                <a:lnTo>
                  <a:pt x="1351070" y="122920"/>
                </a:lnTo>
                <a:lnTo>
                  <a:pt x="1405290" y="141583"/>
                </a:lnTo>
                <a:lnTo>
                  <a:pt x="1445079" y="141583"/>
                </a:lnTo>
                <a:lnTo>
                  <a:pt x="1453168" y="136890"/>
                </a:lnTo>
                <a:lnTo>
                  <a:pt x="1472265" y="122920"/>
                </a:lnTo>
                <a:lnTo>
                  <a:pt x="1625354" y="122920"/>
                </a:lnTo>
                <a:lnTo>
                  <a:pt x="1625354" y="136343"/>
                </a:lnTo>
                <a:lnTo>
                  <a:pt x="1660893" y="125540"/>
                </a:lnTo>
                <a:lnTo>
                  <a:pt x="1669111" y="128626"/>
                </a:lnTo>
                <a:lnTo>
                  <a:pt x="1682763" y="122920"/>
                </a:lnTo>
                <a:lnTo>
                  <a:pt x="1835852" y="122920"/>
                </a:lnTo>
                <a:lnTo>
                  <a:pt x="1882272" y="138010"/>
                </a:lnTo>
                <a:lnTo>
                  <a:pt x="1933320" y="132839"/>
                </a:lnTo>
                <a:lnTo>
                  <a:pt x="1957050" y="122920"/>
                </a:lnTo>
                <a:lnTo>
                  <a:pt x="1971520" y="128969"/>
                </a:lnTo>
                <a:lnTo>
                  <a:pt x="2005348" y="125540"/>
                </a:lnTo>
                <a:lnTo>
                  <a:pt x="2013252" y="136755"/>
                </a:lnTo>
                <a:lnTo>
                  <a:pt x="2046350" y="122920"/>
                </a:lnTo>
                <a:lnTo>
                  <a:pt x="2068678" y="128011"/>
                </a:lnTo>
                <a:cubicBezTo>
                  <a:pt x="2081432" y="124619"/>
                  <a:pt x="2096318" y="122920"/>
                  <a:pt x="2113327" y="122920"/>
                </a:cubicBezTo>
                <a:lnTo>
                  <a:pt x="2122897" y="122920"/>
                </a:lnTo>
                <a:lnTo>
                  <a:pt x="2122897" y="134189"/>
                </a:lnTo>
                <a:lnTo>
                  <a:pt x="2171037" y="138287"/>
                </a:lnTo>
                <a:lnTo>
                  <a:pt x="2224955" y="122920"/>
                </a:lnTo>
                <a:lnTo>
                  <a:pt x="2244092" y="122920"/>
                </a:lnTo>
                <a:lnTo>
                  <a:pt x="2273184" y="132769"/>
                </a:lnTo>
                <a:lnTo>
                  <a:pt x="2279630" y="132328"/>
                </a:lnTo>
                <a:lnTo>
                  <a:pt x="2282295" y="133136"/>
                </a:lnTo>
                <a:lnTo>
                  <a:pt x="2301500" y="122920"/>
                </a:lnTo>
                <a:lnTo>
                  <a:pt x="2314258" y="134797"/>
                </a:lnTo>
                <a:cubicBezTo>
                  <a:pt x="2350404" y="126880"/>
                  <a:pt x="2375919" y="122920"/>
                  <a:pt x="2390802" y="122920"/>
                </a:cubicBezTo>
                <a:lnTo>
                  <a:pt x="2402589" y="132328"/>
                </a:lnTo>
                <a:lnTo>
                  <a:pt x="2413582" y="132328"/>
                </a:lnTo>
                <a:close/>
                <a:moveTo>
                  <a:pt x="3175842" y="157774"/>
                </a:moveTo>
                <a:cubicBezTo>
                  <a:pt x="3190726" y="156644"/>
                  <a:pt x="3198167" y="152686"/>
                  <a:pt x="3198167" y="145899"/>
                </a:cubicBezTo>
                <a:lnTo>
                  <a:pt x="3175842" y="145899"/>
                </a:lnTo>
                <a:close/>
                <a:moveTo>
                  <a:pt x="1804415" y="164561"/>
                </a:moveTo>
                <a:lnTo>
                  <a:pt x="1804415" y="160245"/>
                </a:lnTo>
                <a:lnTo>
                  <a:pt x="1794848" y="160245"/>
                </a:lnTo>
                <a:lnTo>
                  <a:pt x="1794848" y="164561"/>
                </a:lnTo>
                <a:close/>
                <a:moveTo>
                  <a:pt x="1038513" y="172119"/>
                </a:moveTo>
                <a:cubicBezTo>
                  <a:pt x="1055522" y="170989"/>
                  <a:pt x="1064026" y="167030"/>
                  <a:pt x="1064027" y="160244"/>
                </a:cubicBezTo>
                <a:lnTo>
                  <a:pt x="1038513" y="160244"/>
                </a:lnTo>
                <a:close/>
                <a:moveTo>
                  <a:pt x="1185223" y="172119"/>
                </a:moveTo>
                <a:lnTo>
                  <a:pt x="1185223" y="167030"/>
                </a:lnTo>
                <a:lnTo>
                  <a:pt x="1159708" y="167030"/>
                </a:lnTo>
                <a:lnTo>
                  <a:pt x="1159708" y="172119"/>
                </a:lnTo>
                <a:close/>
                <a:moveTo>
                  <a:pt x="1427615" y="172119"/>
                </a:moveTo>
                <a:lnTo>
                  <a:pt x="1427615" y="167030"/>
                </a:lnTo>
                <a:lnTo>
                  <a:pt x="1405289" y="167030"/>
                </a:lnTo>
                <a:lnTo>
                  <a:pt x="1405289" y="172119"/>
                </a:lnTo>
                <a:close/>
                <a:moveTo>
                  <a:pt x="1274524" y="178905"/>
                </a:moveTo>
                <a:lnTo>
                  <a:pt x="1274524" y="167030"/>
                </a:lnTo>
                <a:lnTo>
                  <a:pt x="1261767" y="167030"/>
                </a:lnTo>
                <a:lnTo>
                  <a:pt x="1261767" y="178905"/>
                </a:lnTo>
                <a:close/>
                <a:moveTo>
                  <a:pt x="1625354" y="178905"/>
                </a:moveTo>
                <a:cubicBezTo>
                  <a:pt x="1640238" y="177775"/>
                  <a:pt x="1647680" y="173816"/>
                  <a:pt x="1647680" y="167030"/>
                </a:cubicBezTo>
                <a:lnTo>
                  <a:pt x="1647680" y="160245"/>
                </a:lnTo>
                <a:lnTo>
                  <a:pt x="1638112" y="160245"/>
                </a:lnTo>
                <a:cubicBezTo>
                  <a:pt x="1625354" y="160245"/>
                  <a:pt x="1614723" y="166464"/>
                  <a:pt x="1606220" y="178905"/>
                </a:cubicBezTo>
                <a:close/>
                <a:moveTo>
                  <a:pt x="3520292" y="220546"/>
                </a:moveTo>
                <a:lnTo>
                  <a:pt x="3520292" y="218490"/>
                </a:lnTo>
                <a:lnTo>
                  <a:pt x="3519836" y="217924"/>
                </a:lnTo>
                <a:lnTo>
                  <a:pt x="3520292" y="217646"/>
                </a:lnTo>
                <a:lnTo>
                  <a:pt x="3520292" y="213355"/>
                </a:lnTo>
                <a:lnTo>
                  <a:pt x="3510332" y="220546"/>
                </a:lnTo>
                <a:close/>
                <a:moveTo>
                  <a:pt x="773796" y="248460"/>
                </a:moveTo>
                <a:lnTo>
                  <a:pt x="773796" y="243373"/>
                </a:lnTo>
                <a:lnTo>
                  <a:pt x="738712" y="243373"/>
                </a:lnTo>
                <a:lnTo>
                  <a:pt x="738712" y="248460"/>
                </a:lnTo>
                <a:close/>
                <a:moveTo>
                  <a:pt x="875960" y="248460"/>
                </a:moveTo>
                <a:lnTo>
                  <a:pt x="869166" y="231599"/>
                </a:lnTo>
                <a:lnTo>
                  <a:pt x="815257" y="236586"/>
                </a:lnTo>
                <a:cubicBezTo>
                  <a:pt x="815257" y="244503"/>
                  <a:pt x="823763" y="248460"/>
                  <a:pt x="840773" y="248460"/>
                </a:cubicBezTo>
                <a:close/>
                <a:moveTo>
                  <a:pt x="2789927" y="254109"/>
                </a:moveTo>
                <a:lnTo>
                  <a:pt x="2794483" y="252725"/>
                </a:lnTo>
                <a:lnTo>
                  <a:pt x="2799497" y="252725"/>
                </a:lnTo>
                <a:lnTo>
                  <a:pt x="2799497" y="245991"/>
                </a:lnTo>
                <a:lnTo>
                  <a:pt x="2789927" y="245991"/>
                </a:lnTo>
                <a:close/>
                <a:moveTo>
                  <a:pt x="1040461" y="405463"/>
                </a:moveTo>
                <a:lnTo>
                  <a:pt x="1039731" y="405152"/>
                </a:lnTo>
                <a:lnTo>
                  <a:pt x="1039731" y="405463"/>
                </a:lnTo>
                <a:close/>
                <a:moveTo>
                  <a:pt x="599600" y="407981"/>
                </a:moveTo>
                <a:lnTo>
                  <a:pt x="599600" y="401195"/>
                </a:lnTo>
                <a:lnTo>
                  <a:pt x="574085" y="401195"/>
                </a:lnTo>
                <a:lnTo>
                  <a:pt x="574085" y="407981"/>
                </a:lnTo>
                <a:close/>
                <a:moveTo>
                  <a:pt x="452890" y="438516"/>
                </a:moveTo>
                <a:cubicBezTo>
                  <a:pt x="469899" y="437386"/>
                  <a:pt x="478404" y="433429"/>
                  <a:pt x="478404" y="426641"/>
                </a:cubicBezTo>
                <a:lnTo>
                  <a:pt x="452890" y="426641"/>
                </a:lnTo>
                <a:close/>
                <a:moveTo>
                  <a:pt x="599600" y="438518"/>
                </a:moveTo>
                <a:lnTo>
                  <a:pt x="599600" y="433429"/>
                </a:lnTo>
                <a:lnTo>
                  <a:pt x="574085" y="433429"/>
                </a:lnTo>
                <a:lnTo>
                  <a:pt x="574085" y="438518"/>
                </a:lnTo>
                <a:close/>
                <a:moveTo>
                  <a:pt x="841993" y="438518"/>
                </a:moveTo>
                <a:lnTo>
                  <a:pt x="841993" y="433429"/>
                </a:lnTo>
                <a:lnTo>
                  <a:pt x="819666" y="433429"/>
                </a:lnTo>
                <a:lnTo>
                  <a:pt x="819666" y="438518"/>
                </a:lnTo>
                <a:close/>
                <a:moveTo>
                  <a:pt x="688902" y="445303"/>
                </a:moveTo>
                <a:lnTo>
                  <a:pt x="688902" y="433429"/>
                </a:lnTo>
                <a:lnTo>
                  <a:pt x="676144" y="433429"/>
                </a:lnTo>
                <a:lnTo>
                  <a:pt x="676144" y="445303"/>
                </a:lnTo>
                <a:close/>
                <a:moveTo>
                  <a:pt x="188173" y="514859"/>
                </a:moveTo>
                <a:lnTo>
                  <a:pt x="188173" y="509770"/>
                </a:lnTo>
                <a:lnTo>
                  <a:pt x="153089" y="509770"/>
                </a:lnTo>
                <a:lnTo>
                  <a:pt x="153089" y="514859"/>
                </a:lnTo>
                <a:close/>
                <a:moveTo>
                  <a:pt x="569802" y="526158"/>
                </a:moveTo>
                <a:lnTo>
                  <a:pt x="570301" y="525434"/>
                </a:lnTo>
                <a:lnTo>
                  <a:pt x="574085" y="522257"/>
                </a:lnTo>
                <a:lnTo>
                  <a:pt x="574085" y="521646"/>
                </a:lnTo>
                <a:lnTo>
                  <a:pt x="574811" y="521646"/>
                </a:lnTo>
                <a:lnTo>
                  <a:pt x="577876" y="519073"/>
                </a:lnTo>
                <a:lnTo>
                  <a:pt x="618473" y="515047"/>
                </a:lnTo>
                <a:lnTo>
                  <a:pt x="618737" y="514859"/>
                </a:lnTo>
                <a:lnTo>
                  <a:pt x="619179" y="514977"/>
                </a:lnTo>
                <a:lnTo>
                  <a:pt x="621468" y="514750"/>
                </a:lnTo>
                <a:lnTo>
                  <a:pt x="621468" y="512239"/>
                </a:lnTo>
                <a:lnTo>
                  <a:pt x="631169" y="513788"/>
                </a:lnTo>
                <a:lnTo>
                  <a:pt x="769451" y="500074"/>
                </a:lnTo>
                <a:lnTo>
                  <a:pt x="743121" y="497895"/>
                </a:lnTo>
                <a:cubicBezTo>
                  <a:pt x="711227" y="494502"/>
                  <a:pt x="695280" y="491675"/>
                  <a:pt x="695280" y="489413"/>
                </a:cubicBezTo>
                <a:cubicBezTo>
                  <a:pt x="650630" y="502984"/>
                  <a:pt x="618737" y="509772"/>
                  <a:pt x="599600" y="509772"/>
                </a:cubicBezTo>
                <a:cubicBezTo>
                  <a:pt x="599600" y="502984"/>
                  <a:pt x="587906" y="496199"/>
                  <a:pt x="564518" y="489413"/>
                </a:cubicBezTo>
                <a:lnTo>
                  <a:pt x="529434" y="489413"/>
                </a:lnTo>
                <a:lnTo>
                  <a:pt x="529434" y="502984"/>
                </a:lnTo>
                <a:lnTo>
                  <a:pt x="510297" y="502984"/>
                </a:lnTo>
                <a:cubicBezTo>
                  <a:pt x="510297" y="493938"/>
                  <a:pt x="506045" y="489413"/>
                  <a:pt x="497539" y="489413"/>
                </a:cubicBezTo>
                <a:cubicBezTo>
                  <a:pt x="474151" y="498460"/>
                  <a:pt x="452890" y="502984"/>
                  <a:pt x="433755" y="502984"/>
                </a:cubicBezTo>
                <a:cubicBezTo>
                  <a:pt x="425248" y="502984"/>
                  <a:pt x="420997" y="500721"/>
                  <a:pt x="420997" y="496199"/>
                </a:cubicBezTo>
                <a:lnTo>
                  <a:pt x="398669" y="502984"/>
                </a:lnTo>
                <a:cubicBezTo>
                  <a:pt x="383787" y="501853"/>
                  <a:pt x="376345" y="497329"/>
                  <a:pt x="376345" y="489413"/>
                </a:cubicBezTo>
                <a:cubicBezTo>
                  <a:pt x="352956" y="498460"/>
                  <a:pt x="304054" y="502984"/>
                  <a:pt x="229635" y="502984"/>
                </a:cubicBezTo>
                <a:cubicBezTo>
                  <a:pt x="229635" y="510901"/>
                  <a:pt x="238141" y="514859"/>
                  <a:pt x="255150" y="514859"/>
                </a:cubicBezTo>
                <a:lnTo>
                  <a:pt x="280340" y="514859"/>
                </a:lnTo>
                <a:lnTo>
                  <a:pt x="331238" y="512239"/>
                </a:lnTo>
                <a:cubicBezTo>
                  <a:pt x="343994" y="515632"/>
                  <a:pt x="362068" y="517328"/>
                  <a:pt x="385457" y="517328"/>
                </a:cubicBezTo>
                <a:lnTo>
                  <a:pt x="410972" y="512239"/>
                </a:lnTo>
                <a:lnTo>
                  <a:pt x="430106" y="517328"/>
                </a:lnTo>
                <a:lnTo>
                  <a:pt x="455621" y="512239"/>
                </a:lnTo>
                <a:close/>
                <a:moveTo>
                  <a:pt x="331238" y="637779"/>
                </a:moveTo>
                <a:lnTo>
                  <a:pt x="331238" y="632692"/>
                </a:lnTo>
                <a:lnTo>
                  <a:pt x="296154" y="632692"/>
                </a:lnTo>
                <a:lnTo>
                  <a:pt x="296154" y="637779"/>
                </a:lnTo>
                <a:close/>
                <a:moveTo>
                  <a:pt x="433402" y="637779"/>
                </a:moveTo>
                <a:lnTo>
                  <a:pt x="426608" y="620918"/>
                </a:lnTo>
                <a:lnTo>
                  <a:pt x="372699" y="625905"/>
                </a:lnTo>
                <a:cubicBezTo>
                  <a:pt x="372699" y="633822"/>
                  <a:pt x="381205" y="637779"/>
                  <a:pt x="398215" y="637779"/>
                </a:cubicBezTo>
                <a:close/>
                <a:moveTo>
                  <a:pt x="5065309" y="658186"/>
                </a:moveTo>
                <a:lnTo>
                  <a:pt x="5065309" y="653097"/>
                </a:lnTo>
                <a:lnTo>
                  <a:pt x="5030225" y="653097"/>
                </a:lnTo>
                <a:lnTo>
                  <a:pt x="5030225" y="658186"/>
                </a:lnTo>
                <a:close/>
                <a:moveTo>
                  <a:pt x="4934856" y="669959"/>
                </a:moveTo>
                <a:lnTo>
                  <a:pt x="4988763" y="664972"/>
                </a:lnTo>
                <a:cubicBezTo>
                  <a:pt x="4988763" y="657055"/>
                  <a:pt x="4980257" y="653097"/>
                  <a:pt x="4963248" y="653097"/>
                </a:cubicBezTo>
                <a:lnTo>
                  <a:pt x="4928062" y="653097"/>
                </a:lnTo>
                <a:close/>
                <a:moveTo>
                  <a:pt x="690369" y="794782"/>
                </a:moveTo>
                <a:lnTo>
                  <a:pt x="690266" y="794726"/>
                </a:lnTo>
                <a:lnTo>
                  <a:pt x="690111" y="794782"/>
                </a:lnTo>
                <a:close/>
                <a:moveTo>
                  <a:pt x="784584" y="799871"/>
                </a:moveTo>
                <a:lnTo>
                  <a:pt x="787167" y="798670"/>
                </a:lnTo>
                <a:lnTo>
                  <a:pt x="783308" y="799078"/>
                </a:lnTo>
                <a:close/>
                <a:moveTo>
                  <a:pt x="559591" y="803021"/>
                </a:moveTo>
                <a:lnTo>
                  <a:pt x="562922" y="799129"/>
                </a:lnTo>
                <a:lnTo>
                  <a:pt x="565996" y="797932"/>
                </a:lnTo>
                <a:lnTo>
                  <a:pt x="563047" y="797932"/>
                </a:lnTo>
                <a:lnTo>
                  <a:pt x="557048" y="801123"/>
                </a:lnTo>
                <a:lnTo>
                  <a:pt x="557048" y="803021"/>
                </a:lnTo>
                <a:close/>
                <a:moveTo>
                  <a:pt x="3899045" y="1300868"/>
                </a:moveTo>
                <a:lnTo>
                  <a:pt x="3889784" y="1294301"/>
                </a:lnTo>
                <a:lnTo>
                  <a:pt x="3879908" y="1295770"/>
                </a:lnTo>
                <a:lnTo>
                  <a:pt x="3879908" y="1300868"/>
                </a:lnTo>
                <a:close/>
                <a:moveTo>
                  <a:pt x="3706314" y="1305385"/>
                </a:moveTo>
                <a:lnTo>
                  <a:pt x="3720068" y="1303818"/>
                </a:lnTo>
                <a:lnTo>
                  <a:pt x="3731829" y="1298345"/>
                </a:lnTo>
                <a:lnTo>
                  <a:pt x="3706314" y="1298345"/>
                </a:lnTo>
                <a:close/>
                <a:moveTo>
                  <a:pt x="2446515" y="1310219"/>
                </a:moveTo>
                <a:lnTo>
                  <a:pt x="2446515" y="1298345"/>
                </a:lnTo>
                <a:cubicBezTo>
                  <a:pt x="2431631" y="1299474"/>
                  <a:pt x="2424190" y="1303434"/>
                  <a:pt x="2424190" y="1310219"/>
                </a:cubicBezTo>
                <a:close/>
                <a:moveTo>
                  <a:pt x="3857582" y="1319528"/>
                </a:moveTo>
                <a:cubicBezTo>
                  <a:pt x="3872466" y="1318397"/>
                  <a:pt x="3879908" y="1313874"/>
                  <a:pt x="3879908" y="1305957"/>
                </a:cubicBezTo>
                <a:lnTo>
                  <a:pt x="3866212" y="1302835"/>
                </a:lnTo>
                <a:lnTo>
                  <a:pt x="3872161" y="1310219"/>
                </a:lnTo>
                <a:lnTo>
                  <a:pt x="3857582" y="1319526"/>
                </a:lnTo>
                <a:close/>
                <a:moveTo>
                  <a:pt x="5026709" y="1335667"/>
                </a:moveTo>
                <a:lnTo>
                  <a:pt x="5026709" y="1330578"/>
                </a:lnTo>
                <a:lnTo>
                  <a:pt x="4991625" y="1330578"/>
                </a:lnTo>
                <a:lnTo>
                  <a:pt x="4991625" y="1335667"/>
                </a:lnTo>
                <a:close/>
                <a:moveTo>
                  <a:pt x="3816559" y="1342987"/>
                </a:moveTo>
                <a:lnTo>
                  <a:pt x="3817942" y="1342453"/>
                </a:lnTo>
                <a:lnTo>
                  <a:pt x="3836811" y="1342453"/>
                </a:lnTo>
                <a:lnTo>
                  <a:pt x="3844823" y="1338190"/>
                </a:lnTo>
                <a:lnTo>
                  <a:pt x="3822500" y="1331405"/>
                </a:lnTo>
                <a:close/>
                <a:moveTo>
                  <a:pt x="3468479" y="1346900"/>
                </a:moveTo>
                <a:lnTo>
                  <a:pt x="3481237" y="1343708"/>
                </a:lnTo>
                <a:lnTo>
                  <a:pt x="3481237" y="1338190"/>
                </a:lnTo>
                <a:lnTo>
                  <a:pt x="3468479" y="1338190"/>
                </a:lnTo>
                <a:close/>
                <a:moveTo>
                  <a:pt x="4896257" y="1347440"/>
                </a:moveTo>
                <a:lnTo>
                  <a:pt x="4950164" y="1342453"/>
                </a:lnTo>
                <a:cubicBezTo>
                  <a:pt x="4950164" y="1334536"/>
                  <a:pt x="4941658" y="1330578"/>
                  <a:pt x="4924649" y="1330578"/>
                </a:cubicBezTo>
                <a:lnTo>
                  <a:pt x="4889463" y="1330578"/>
                </a:lnTo>
                <a:close/>
                <a:moveTo>
                  <a:pt x="3747705" y="1355821"/>
                </a:moveTo>
                <a:lnTo>
                  <a:pt x="3701303" y="1338190"/>
                </a:lnTo>
                <a:lnTo>
                  <a:pt x="3653238" y="1349909"/>
                </a:lnTo>
                <a:close/>
                <a:moveTo>
                  <a:pt x="2360906" y="1356024"/>
                </a:moveTo>
                <a:lnTo>
                  <a:pt x="2357215" y="1352489"/>
                </a:lnTo>
                <a:lnTo>
                  <a:pt x="2357215" y="1356024"/>
                </a:lnTo>
                <a:close/>
                <a:moveTo>
                  <a:pt x="2523062" y="1356024"/>
                </a:moveTo>
                <a:cubicBezTo>
                  <a:pt x="2537943" y="1356024"/>
                  <a:pt x="2545386" y="1351500"/>
                  <a:pt x="2545386" y="1342453"/>
                </a:cubicBezTo>
                <a:lnTo>
                  <a:pt x="2545386" y="1338997"/>
                </a:lnTo>
                <a:lnTo>
                  <a:pt x="2519324" y="1343620"/>
                </a:lnTo>
                <a:lnTo>
                  <a:pt x="2513492" y="1356024"/>
                </a:lnTo>
                <a:close/>
                <a:moveTo>
                  <a:pt x="2733560" y="1356024"/>
                </a:moveTo>
                <a:lnTo>
                  <a:pt x="2749676" y="1351125"/>
                </a:lnTo>
                <a:lnTo>
                  <a:pt x="2738116" y="1344976"/>
                </a:lnTo>
                <a:lnTo>
                  <a:pt x="2738116" y="1341414"/>
                </a:lnTo>
                <a:lnTo>
                  <a:pt x="2723989" y="1342453"/>
                </a:lnTo>
                <a:close/>
                <a:moveTo>
                  <a:pt x="3432028" y="1356024"/>
                </a:moveTo>
                <a:lnTo>
                  <a:pt x="3455313" y="1350196"/>
                </a:lnTo>
                <a:lnTo>
                  <a:pt x="3446155" y="1344976"/>
                </a:lnTo>
                <a:lnTo>
                  <a:pt x="3446155" y="1319528"/>
                </a:lnTo>
                <a:lnTo>
                  <a:pt x="3448788" y="1317616"/>
                </a:lnTo>
                <a:lnTo>
                  <a:pt x="3447039" y="1317468"/>
                </a:lnTo>
                <a:lnTo>
                  <a:pt x="3398251" y="1350834"/>
                </a:lnTo>
                <a:lnTo>
                  <a:pt x="3409704" y="1349238"/>
                </a:lnTo>
                <a:close/>
                <a:moveTo>
                  <a:pt x="3782860" y="1356024"/>
                </a:moveTo>
                <a:lnTo>
                  <a:pt x="3793829" y="1351781"/>
                </a:lnTo>
                <a:lnTo>
                  <a:pt x="3768280" y="1338190"/>
                </a:lnTo>
                <a:lnTo>
                  <a:pt x="3768280" y="1354501"/>
                </a:lnTo>
                <a:lnTo>
                  <a:pt x="3773289" y="1356024"/>
                </a:lnTo>
                <a:close/>
                <a:moveTo>
                  <a:pt x="3191005" y="1356852"/>
                </a:moveTo>
                <a:lnTo>
                  <a:pt x="3191005" y="1344976"/>
                </a:lnTo>
                <a:lnTo>
                  <a:pt x="3171867" y="1344976"/>
                </a:lnTo>
                <a:cubicBezTo>
                  <a:pt x="3171867" y="1352893"/>
                  <a:pt x="3178247" y="1356852"/>
                  <a:pt x="3191005" y="1356852"/>
                </a:cubicBezTo>
                <a:close/>
                <a:moveTo>
                  <a:pt x="2679339" y="1361115"/>
                </a:moveTo>
                <a:cubicBezTo>
                  <a:pt x="2687845" y="1361115"/>
                  <a:pt x="2698474" y="1354892"/>
                  <a:pt x="2711232" y="1342453"/>
                </a:cubicBezTo>
                <a:lnTo>
                  <a:pt x="2706179" y="1338230"/>
                </a:lnTo>
                <a:lnTo>
                  <a:pt x="2693465" y="1350067"/>
                </a:lnTo>
                <a:cubicBezTo>
                  <a:pt x="2687085" y="1350067"/>
                  <a:pt x="2683898" y="1348369"/>
                  <a:pt x="2683898" y="1344976"/>
                </a:cubicBezTo>
                <a:lnTo>
                  <a:pt x="2626488" y="1350067"/>
                </a:lnTo>
                <a:lnTo>
                  <a:pt x="2616919" y="1350067"/>
                </a:lnTo>
                <a:lnTo>
                  <a:pt x="2599315" y="1340701"/>
                </a:lnTo>
                <a:lnTo>
                  <a:pt x="2590037" y="1342453"/>
                </a:lnTo>
                <a:lnTo>
                  <a:pt x="2590037" y="1356024"/>
                </a:lnTo>
                <a:lnTo>
                  <a:pt x="2644256" y="1349238"/>
                </a:lnTo>
                <a:cubicBezTo>
                  <a:pt x="2646383" y="1357155"/>
                  <a:pt x="2653825" y="1361115"/>
                  <a:pt x="2666581" y="1361115"/>
                </a:cubicBezTo>
                <a:close/>
                <a:moveTo>
                  <a:pt x="3307495" y="1363478"/>
                </a:moveTo>
                <a:lnTo>
                  <a:pt x="3356850" y="1356601"/>
                </a:lnTo>
                <a:lnTo>
                  <a:pt x="3356850" y="1338190"/>
                </a:lnTo>
                <a:lnTo>
                  <a:pt x="3315390" y="1338190"/>
                </a:lnTo>
                <a:cubicBezTo>
                  <a:pt x="3315390" y="1348935"/>
                  <a:pt x="3313529" y="1356992"/>
                  <a:pt x="3309808" y="1362365"/>
                </a:cubicBezTo>
                <a:close/>
                <a:moveTo>
                  <a:pt x="3042926" y="1367900"/>
                </a:moveTo>
                <a:lnTo>
                  <a:pt x="3044428" y="1367102"/>
                </a:lnTo>
                <a:lnTo>
                  <a:pt x="3042700" y="1366182"/>
                </a:lnTo>
                <a:cubicBezTo>
                  <a:pt x="3035258" y="1359962"/>
                  <a:pt x="3026222" y="1350632"/>
                  <a:pt x="3015590" y="1338190"/>
                </a:cubicBezTo>
                <a:cubicBezTo>
                  <a:pt x="3000706" y="1342714"/>
                  <a:pt x="2990075" y="1344976"/>
                  <a:pt x="2983697" y="1344976"/>
                </a:cubicBezTo>
                <a:lnTo>
                  <a:pt x="2983697" y="1326315"/>
                </a:lnTo>
                <a:lnTo>
                  <a:pt x="2989605" y="1324429"/>
                </a:lnTo>
                <a:lnTo>
                  <a:pt x="2988707" y="1323792"/>
                </a:lnTo>
                <a:lnTo>
                  <a:pt x="2976769" y="1324542"/>
                </a:lnTo>
                <a:lnTo>
                  <a:pt x="2970940" y="1326315"/>
                </a:lnTo>
                <a:lnTo>
                  <a:pt x="2961373" y="1326315"/>
                </a:lnTo>
                <a:lnTo>
                  <a:pt x="2961373" y="1325512"/>
                </a:lnTo>
                <a:lnTo>
                  <a:pt x="2941835" y="1326740"/>
                </a:lnTo>
                <a:lnTo>
                  <a:pt x="2939045" y="1331405"/>
                </a:lnTo>
                <a:lnTo>
                  <a:pt x="2903963" y="1331405"/>
                </a:lnTo>
                <a:lnTo>
                  <a:pt x="2900379" y="1329498"/>
                </a:lnTo>
                <a:lnTo>
                  <a:pt x="2795523" y="1337199"/>
                </a:lnTo>
                <a:lnTo>
                  <a:pt x="2795523" y="1344976"/>
                </a:lnTo>
                <a:lnTo>
                  <a:pt x="2781486" y="1352443"/>
                </a:lnTo>
                <a:lnTo>
                  <a:pt x="2810102" y="1356024"/>
                </a:lnTo>
                <a:lnTo>
                  <a:pt x="2822860" y="1342453"/>
                </a:lnTo>
                <a:cubicBezTo>
                  <a:pt x="2852628" y="1351500"/>
                  <a:pt x="2874954" y="1356024"/>
                  <a:pt x="2889836" y="1356024"/>
                </a:cubicBezTo>
                <a:cubicBezTo>
                  <a:pt x="2902594" y="1351500"/>
                  <a:pt x="2916416" y="1349238"/>
                  <a:pt x="2931300" y="1349238"/>
                </a:cubicBezTo>
                <a:cubicBezTo>
                  <a:pt x="2939803" y="1357155"/>
                  <a:pt x="2944054" y="1363376"/>
                  <a:pt x="2944057" y="1367900"/>
                </a:cubicBezTo>
                <a:lnTo>
                  <a:pt x="2975949" y="1367900"/>
                </a:lnTo>
                <a:cubicBezTo>
                  <a:pt x="2975949" y="1355459"/>
                  <a:pt x="2983391" y="1349238"/>
                  <a:pt x="2998277" y="1349238"/>
                </a:cubicBezTo>
                <a:cubicBezTo>
                  <a:pt x="2998277" y="1356024"/>
                  <a:pt x="3013158" y="1362245"/>
                  <a:pt x="3042926" y="1367900"/>
                </a:cubicBezTo>
                <a:close/>
                <a:moveTo>
                  <a:pt x="3521331" y="1367900"/>
                </a:moveTo>
                <a:cubicBezTo>
                  <a:pt x="3521331" y="1355459"/>
                  <a:pt x="3527709" y="1349238"/>
                  <a:pt x="3540467" y="1349238"/>
                </a:cubicBezTo>
                <a:lnTo>
                  <a:pt x="3549768" y="1349238"/>
                </a:lnTo>
                <a:lnTo>
                  <a:pt x="3557782" y="1344976"/>
                </a:lnTo>
                <a:lnTo>
                  <a:pt x="3562869" y="1351290"/>
                </a:lnTo>
                <a:lnTo>
                  <a:pt x="3585119" y="1356024"/>
                </a:lnTo>
                <a:lnTo>
                  <a:pt x="3616747" y="1352287"/>
                </a:lnTo>
                <a:lnTo>
                  <a:pt x="3580107" y="1331405"/>
                </a:lnTo>
                <a:cubicBezTo>
                  <a:pt x="3556718" y="1331405"/>
                  <a:pt x="3526952" y="1337624"/>
                  <a:pt x="3490805" y="1350067"/>
                </a:cubicBezTo>
                <a:lnTo>
                  <a:pt x="3503563" y="1363638"/>
                </a:lnTo>
                <a:lnTo>
                  <a:pt x="3503563" y="1367900"/>
                </a:lnTo>
                <a:close/>
                <a:moveTo>
                  <a:pt x="3119471" y="1374688"/>
                </a:moveTo>
                <a:lnTo>
                  <a:pt x="3150641" y="1358106"/>
                </a:lnTo>
                <a:lnTo>
                  <a:pt x="3136785" y="1350067"/>
                </a:lnTo>
                <a:cubicBezTo>
                  <a:pt x="3145291" y="1350067"/>
                  <a:pt x="3149543" y="1348369"/>
                  <a:pt x="3149543" y="1344976"/>
                </a:cubicBezTo>
                <a:lnTo>
                  <a:pt x="3136785" y="1344976"/>
                </a:lnTo>
                <a:lnTo>
                  <a:pt x="3093772" y="1369202"/>
                </a:lnTo>
                <a:lnTo>
                  <a:pt x="3100334" y="1374688"/>
                </a:lnTo>
                <a:close/>
                <a:moveTo>
                  <a:pt x="3221532" y="1374688"/>
                </a:moveTo>
                <a:lnTo>
                  <a:pt x="3226633" y="1370423"/>
                </a:lnTo>
                <a:lnTo>
                  <a:pt x="3206588" y="1370423"/>
                </a:lnTo>
                <a:lnTo>
                  <a:pt x="3208775" y="1374688"/>
                </a:lnTo>
                <a:close/>
                <a:moveTo>
                  <a:pt x="2159474" y="1381472"/>
                </a:moveTo>
                <a:lnTo>
                  <a:pt x="2169041" y="1374688"/>
                </a:lnTo>
                <a:lnTo>
                  <a:pt x="2178610" y="1367900"/>
                </a:lnTo>
                <a:lnTo>
                  <a:pt x="2178610" y="1349520"/>
                </a:lnTo>
                <a:lnTo>
                  <a:pt x="2173598" y="1356852"/>
                </a:lnTo>
                <a:lnTo>
                  <a:pt x="2169041" y="1355466"/>
                </a:lnTo>
                <a:lnTo>
                  <a:pt x="2169041" y="1374688"/>
                </a:lnTo>
                <a:lnTo>
                  <a:pt x="2159474" y="1374688"/>
                </a:lnTo>
                <a:lnTo>
                  <a:pt x="2133959" y="1367900"/>
                </a:lnTo>
                <a:lnTo>
                  <a:pt x="2133959" y="1381472"/>
                </a:lnTo>
                <a:close/>
                <a:moveTo>
                  <a:pt x="2223259" y="1381472"/>
                </a:moveTo>
                <a:cubicBezTo>
                  <a:pt x="2253026" y="1376949"/>
                  <a:pt x="2267912" y="1366204"/>
                  <a:pt x="2267912" y="1349238"/>
                </a:cubicBezTo>
                <a:lnTo>
                  <a:pt x="2245587" y="1342453"/>
                </a:lnTo>
                <a:lnTo>
                  <a:pt x="2236017" y="1342453"/>
                </a:lnTo>
                <a:lnTo>
                  <a:pt x="2236017" y="1349238"/>
                </a:lnTo>
                <a:lnTo>
                  <a:pt x="2245587" y="1361115"/>
                </a:lnTo>
                <a:cubicBezTo>
                  <a:pt x="2230701" y="1363376"/>
                  <a:pt x="2223259" y="1367900"/>
                  <a:pt x="2223259" y="1374688"/>
                </a:cubicBezTo>
                <a:close/>
                <a:moveTo>
                  <a:pt x="2446515" y="1381472"/>
                </a:moveTo>
                <a:cubicBezTo>
                  <a:pt x="2452894" y="1381472"/>
                  <a:pt x="2467778" y="1372990"/>
                  <a:pt x="2491167" y="1356024"/>
                </a:cubicBezTo>
                <a:lnTo>
                  <a:pt x="2486987" y="1349353"/>
                </a:lnTo>
                <a:lnTo>
                  <a:pt x="2482966" y="1350067"/>
                </a:lnTo>
                <a:lnTo>
                  <a:pt x="2473583" y="1338418"/>
                </a:lnTo>
                <a:lnTo>
                  <a:pt x="2433757" y="1361115"/>
                </a:lnTo>
                <a:lnTo>
                  <a:pt x="2433757" y="1381472"/>
                </a:lnTo>
                <a:close/>
                <a:moveTo>
                  <a:pt x="2114822" y="1386562"/>
                </a:moveTo>
                <a:lnTo>
                  <a:pt x="2114822" y="1374688"/>
                </a:lnTo>
                <a:lnTo>
                  <a:pt x="2092497" y="1374688"/>
                </a:lnTo>
                <a:cubicBezTo>
                  <a:pt x="2092497" y="1382603"/>
                  <a:pt x="2099938" y="1386562"/>
                  <a:pt x="2114822" y="1386562"/>
                </a:cubicBezTo>
                <a:close/>
                <a:moveTo>
                  <a:pt x="2369972" y="1386562"/>
                </a:moveTo>
                <a:lnTo>
                  <a:pt x="2369972" y="1374688"/>
                </a:lnTo>
                <a:lnTo>
                  <a:pt x="2357215" y="1374688"/>
                </a:lnTo>
                <a:lnTo>
                  <a:pt x="2357215" y="1386562"/>
                </a:lnTo>
                <a:close/>
                <a:moveTo>
                  <a:pt x="2424190" y="1386562"/>
                </a:moveTo>
                <a:cubicBezTo>
                  <a:pt x="2415685" y="1378644"/>
                  <a:pt x="2411432" y="1372425"/>
                  <a:pt x="2411432" y="1367900"/>
                </a:cubicBezTo>
                <a:lnTo>
                  <a:pt x="2389106" y="1367900"/>
                </a:lnTo>
                <a:cubicBezTo>
                  <a:pt x="2397612" y="1375817"/>
                  <a:pt x="2401864" y="1382038"/>
                  <a:pt x="2401864" y="1386562"/>
                </a:cubicBezTo>
                <a:close/>
                <a:moveTo>
                  <a:pt x="2755884" y="1386562"/>
                </a:moveTo>
                <a:cubicBezTo>
                  <a:pt x="2755884" y="1382038"/>
                  <a:pt x="2759075" y="1375817"/>
                  <a:pt x="2765451" y="1367900"/>
                </a:cubicBezTo>
                <a:lnTo>
                  <a:pt x="2765451" y="1361115"/>
                </a:lnTo>
                <a:lnTo>
                  <a:pt x="2755884" y="1361115"/>
                </a:lnTo>
                <a:cubicBezTo>
                  <a:pt x="2755884" y="1365637"/>
                  <a:pt x="2751633" y="1372425"/>
                  <a:pt x="2743127" y="1381472"/>
                </a:cubicBezTo>
                <a:lnTo>
                  <a:pt x="2743127" y="1386562"/>
                </a:lnTo>
                <a:close/>
                <a:moveTo>
                  <a:pt x="2921731" y="1386562"/>
                </a:moveTo>
                <a:lnTo>
                  <a:pt x="2921731" y="1381472"/>
                </a:lnTo>
                <a:lnTo>
                  <a:pt x="2899407" y="1381472"/>
                </a:lnTo>
                <a:lnTo>
                  <a:pt x="2899407" y="1386562"/>
                </a:lnTo>
                <a:close/>
                <a:moveTo>
                  <a:pt x="2966382" y="1386562"/>
                </a:moveTo>
                <a:lnTo>
                  <a:pt x="2966382" y="1374688"/>
                </a:lnTo>
                <a:lnTo>
                  <a:pt x="2953624" y="1374688"/>
                </a:lnTo>
                <a:lnTo>
                  <a:pt x="2953624" y="1386562"/>
                </a:lnTo>
                <a:close/>
                <a:moveTo>
                  <a:pt x="1425920" y="1400134"/>
                </a:moveTo>
                <a:lnTo>
                  <a:pt x="1425920" y="1386562"/>
                </a:lnTo>
                <a:lnTo>
                  <a:pt x="1416352" y="1386562"/>
                </a:lnTo>
                <a:lnTo>
                  <a:pt x="1416352" y="1400134"/>
                </a:lnTo>
                <a:close/>
                <a:moveTo>
                  <a:pt x="1515222" y="1412008"/>
                </a:moveTo>
                <a:lnTo>
                  <a:pt x="1515222" y="1400134"/>
                </a:lnTo>
                <a:lnTo>
                  <a:pt x="1505655" y="1400134"/>
                </a:lnTo>
                <a:lnTo>
                  <a:pt x="1505655" y="1412008"/>
                </a:lnTo>
                <a:close/>
                <a:moveTo>
                  <a:pt x="1636420" y="1412008"/>
                </a:moveTo>
                <a:lnTo>
                  <a:pt x="1636420" y="1393348"/>
                </a:lnTo>
                <a:lnTo>
                  <a:pt x="1626850" y="1393348"/>
                </a:lnTo>
                <a:cubicBezTo>
                  <a:pt x="1611965" y="1394478"/>
                  <a:pt x="1604525" y="1399002"/>
                  <a:pt x="1604525" y="1406921"/>
                </a:cubicBezTo>
                <a:lnTo>
                  <a:pt x="1626850" y="1412008"/>
                </a:lnTo>
                <a:close/>
                <a:moveTo>
                  <a:pt x="1738477" y="1412008"/>
                </a:moveTo>
                <a:cubicBezTo>
                  <a:pt x="1738477" y="1408616"/>
                  <a:pt x="1749108" y="1406921"/>
                  <a:pt x="1770372" y="1406921"/>
                </a:cubicBezTo>
                <a:lnTo>
                  <a:pt x="1770372" y="1393348"/>
                </a:lnTo>
                <a:cubicBezTo>
                  <a:pt x="1749108" y="1393348"/>
                  <a:pt x="1738477" y="1391085"/>
                  <a:pt x="1738477" y="1386562"/>
                </a:cubicBezTo>
                <a:cubicBezTo>
                  <a:pt x="1702331" y="1392217"/>
                  <a:pt x="1683195" y="1400700"/>
                  <a:pt x="1681069" y="1412008"/>
                </a:cubicBezTo>
                <a:close/>
                <a:moveTo>
                  <a:pt x="1948975" y="1412008"/>
                </a:moveTo>
                <a:lnTo>
                  <a:pt x="1948975" y="1386562"/>
                </a:lnTo>
                <a:cubicBezTo>
                  <a:pt x="1936217" y="1386562"/>
                  <a:pt x="1924524" y="1393348"/>
                  <a:pt x="1913893" y="1406921"/>
                </a:cubicBezTo>
                <a:lnTo>
                  <a:pt x="1936217" y="1412008"/>
                </a:lnTo>
                <a:close/>
                <a:moveTo>
                  <a:pt x="2012765" y="1412008"/>
                </a:moveTo>
                <a:lnTo>
                  <a:pt x="2012765" y="1393348"/>
                </a:lnTo>
                <a:lnTo>
                  <a:pt x="2003194" y="1393348"/>
                </a:lnTo>
                <a:lnTo>
                  <a:pt x="2003194" y="1412008"/>
                </a:lnTo>
                <a:close/>
                <a:moveTo>
                  <a:pt x="2178610" y="1412008"/>
                </a:moveTo>
                <a:lnTo>
                  <a:pt x="2178610" y="1406921"/>
                </a:lnTo>
                <a:cubicBezTo>
                  <a:pt x="2178610" y="1397871"/>
                  <a:pt x="2172232" y="1393348"/>
                  <a:pt x="2159474" y="1393348"/>
                </a:cubicBezTo>
                <a:lnTo>
                  <a:pt x="2146717" y="1406921"/>
                </a:lnTo>
                <a:lnTo>
                  <a:pt x="2169041" y="1412008"/>
                </a:lnTo>
                <a:close/>
                <a:moveTo>
                  <a:pt x="3916812" y="1412008"/>
                </a:moveTo>
                <a:lnTo>
                  <a:pt x="3916812" y="1400134"/>
                </a:lnTo>
                <a:lnTo>
                  <a:pt x="3897676" y="1400134"/>
                </a:lnTo>
                <a:cubicBezTo>
                  <a:pt x="3897676" y="1408051"/>
                  <a:pt x="3904054" y="1412008"/>
                  <a:pt x="3916812" y="1412008"/>
                </a:cubicBezTo>
                <a:close/>
                <a:moveTo>
                  <a:pt x="4360134" y="1412008"/>
                </a:moveTo>
                <a:lnTo>
                  <a:pt x="4360134" y="1406919"/>
                </a:lnTo>
                <a:lnTo>
                  <a:pt x="4337806" y="1406919"/>
                </a:lnTo>
                <a:lnTo>
                  <a:pt x="4337806" y="1412008"/>
                </a:lnTo>
                <a:close/>
                <a:moveTo>
                  <a:pt x="4503655" y="1412008"/>
                </a:moveTo>
                <a:lnTo>
                  <a:pt x="4503655" y="1400134"/>
                </a:lnTo>
                <a:lnTo>
                  <a:pt x="4490897" y="1400134"/>
                </a:lnTo>
                <a:lnTo>
                  <a:pt x="4490897" y="1412008"/>
                </a:lnTo>
                <a:close/>
                <a:moveTo>
                  <a:pt x="4605714" y="1412008"/>
                </a:moveTo>
                <a:lnTo>
                  <a:pt x="4605714" y="1406919"/>
                </a:lnTo>
                <a:lnTo>
                  <a:pt x="4580199" y="1406919"/>
                </a:lnTo>
                <a:lnTo>
                  <a:pt x="4580199" y="1412008"/>
                </a:lnTo>
                <a:close/>
                <a:moveTo>
                  <a:pt x="1827779" y="1418796"/>
                </a:moveTo>
                <a:cubicBezTo>
                  <a:pt x="1840536" y="1418796"/>
                  <a:pt x="1846914" y="1414836"/>
                  <a:pt x="1846914" y="1406921"/>
                </a:cubicBezTo>
                <a:lnTo>
                  <a:pt x="1869242" y="1412008"/>
                </a:lnTo>
                <a:lnTo>
                  <a:pt x="1882000" y="1412008"/>
                </a:lnTo>
                <a:lnTo>
                  <a:pt x="1882000" y="1393348"/>
                </a:lnTo>
                <a:lnTo>
                  <a:pt x="1869242" y="1393348"/>
                </a:lnTo>
                <a:cubicBezTo>
                  <a:pt x="1862863" y="1393348"/>
                  <a:pt x="1859672" y="1395609"/>
                  <a:pt x="1859672" y="1400134"/>
                </a:cubicBezTo>
                <a:lnTo>
                  <a:pt x="1837347" y="1393348"/>
                </a:lnTo>
                <a:lnTo>
                  <a:pt x="1815023" y="1393348"/>
                </a:lnTo>
                <a:lnTo>
                  <a:pt x="1802265" y="1418796"/>
                </a:lnTo>
                <a:close/>
                <a:moveTo>
                  <a:pt x="2379539" y="1418796"/>
                </a:moveTo>
                <a:cubicBezTo>
                  <a:pt x="2390170" y="1414271"/>
                  <a:pt x="2408242" y="1412008"/>
                  <a:pt x="2433757" y="1412008"/>
                </a:cubicBezTo>
                <a:lnTo>
                  <a:pt x="2433757" y="1400134"/>
                </a:lnTo>
                <a:lnTo>
                  <a:pt x="2424190" y="1400134"/>
                </a:lnTo>
                <a:lnTo>
                  <a:pt x="2369972" y="1406921"/>
                </a:lnTo>
                <a:close/>
                <a:moveTo>
                  <a:pt x="2491167" y="1418796"/>
                </a:moveTo>
                <a:lnTo>
                  <a:pt x="2545386" y="1412008"/>
                </a:lnTo>
                <a:lnTo>
                  <a:pt x="2545386" y="1406921"/>
                </a:lnTo>
                <a:lnTo>
                  <a:pt x="2478409" y="1406921"/>
                </a:lnTo>
                <a:cubicBezTo>
                  <a:pt x="2463525" y="1408051"/>
                  <a:pt x="2456085" y="1412008"/>
                  <a:pt x="2456085" y="1418796"/>
                </a:cubicBezTo>
                <a:close/>
                <a:moveTo>
                  <a:pt x="2944057" y="1418796"/>
                </a:moveTo>
                <a:lnTo>
                  <a:pt x="2944057" y="1400134"/>
                </a:lnTo>
                <a:lnTo>
                  <a:pt x="2931300" y="1400134"/>
                </a:lnTo>
                <a:cubicBezTo>
                  <a:pt x="2918542" y="1401263"/>
                  <a:pt x="2912164" y="1405223"/>
                  <a:pt x="2912164" y="1412008"/>
                </a:cubicBezTo>
                <a:lnTo>
                  <a:pt x="2931300" y="1418796"/>
                </a:lnTo>
                <a:close/>
                <a:moveTo>
                  <a:pt x="3164122" y="1418796"/>
                </a:moveTo>
                <a:cubicBezTo>
                  <a:pt x="3179005" y="1414271"/>
                  <a:pt x="3190698" y="1412008"/>
                  <a:pt x="3199204" y="1412008"/>
                </a:cubicBezTo>
                <a:lnTo>
                  <a:pt x="3186447" y="1400134"/>
                </a:lnTo>
                <a:lnTo>
                  <a:pt x="3199204" y="1386562"/>
                </a:lnTo>
                <a:lnTo>
                  <a:pt x="3199204" y="1381472"/>
                </a:lnTo>
                <a:lnTo>
                  <a:pt x="3186447" y="1381472"/>
                </a:lnTo>
                <a:cubicBezTo>
                  <a:pt x="3186447" y="1383735"/>
                  <a:pt x="3179005" y="1396176"/>
                  <a:pt x="3164122" y="1418796"/>
                </a:cubicBezTo>
                <a:close/>
                <a:moveTo>
                  <a:pt x="3495816" y="1418796"/>
                </a:moveTo>
                <a:cubicBezTo>
                  <a:pt x="3495816" y="1410879"/>
                  <a:pt x="3489437" y="1406921"/>
                  <a:pt x="3476679" y="1406921"/>
                </a:cubicBezTo>
                <a:lnTo>
                  <a:pt x="3476679" y="1418796"/>
                </a:lnTo>
                <a:close/>
                <a:moveTo>
                  <a:pt x="3553225" y="1418796"/>
                </a:moveTo>
                <a:cubicBezTo>
                  <a:pt x="3568107" y="1418796"/>
                  <a:pt x="3575549" y="1414836"/>
                  <a:pt x="3575549" y="1406921"/>
                </a:cubicBezTo>
                <a:lnTo>
                  <a:pt x="3553225" y="1400134"/>
                </a:lnTo>
                <a:cubicBezTo>
                  <a:pt x="3542592" y="1400134"/>
                  <a:pt x="3531961" y="1406354"/>
                  <a:pt x="3521331" y="1418796"/>
                </a:cubicBezTo>
                <a:close/>
                <a:moveTo>
                  <a:pt x="3674419" y="1418796"/>
                </a:moveTo>
                <a:lnTo>
                  <a:pt x="3674419" y="1406921"/>
                </a:lnTo>
                <a:lnTo>
                  <a:pt x="3642526" y="1406921"/>
                </a:lnTo>
                <a:lnTo>
                  <a:pt x="3642526" y="1418796"/>
                </a:lnTo>
                <a:close/>
                <a:moveTo>
                  <a:pt x="3993356" y="1418796"/>
                </a:moveTo>
                <a:cubicBezTo>
                  <a:pt x="3986976" y="1410879"/>
                  <a:pt x="3983789" y="1404658"/>
                  <a:pt x="3983789" y="1400134"/>
                </a:cubicBezTo>
                <a:lnTo>
                  <a:pt x="3951894" y="1400134"/>
                </a:lnTo>
                <a:lnTo>
                  <a:pt x="3951894" y="1418796"/>
                </a:lnTo>
                <a:close/>
                <a:moveTo>
                  <a:pt x="4127310" y="1418796"/>
                </a:moveTo>
                <a:cubicBezTo>
                  <a:pt x="4140067" y="1418796"/>
                  <a:pt x="4150698" y="1412575"/>
                  <a:pt x="4159201" y="1400134"/>
                </a:cubicBezTo>
                <a:lnTo>
                  <a:pt x="4140067" y="1400134"/>
                </a:lnTo>
                <a:cubicBezTo>
                  <a:pt x="4125183" y="1401263"/>
                  <a:pt x="4117741" y="1405223"/>
                  <a:pt x="4117741" y="1412008"/>
                </a:cubicBezTo>
                <a:lnTo>
                  <a:pt x="4117741" y="1418796"/>
                </a:lnTo>
                <a:close/>
                <a:moveTo>
                  <a:pt x="4726909" y="1418796"/>
                </a:moveTo>
                <a:lnTo>
                  <a:pt x="4726909" y="1406919"/>
                </a:lnTo>
                <a:cubicBezTo>
                  <a:pt x="4709900" y="1408051"/>
                  <a:pt x="4701397" y="1412008"/>
                  <a:pt x="4701397" y="1418796"/>
                </a:cubicBezTo>
                <a:close/>
                <a:moveTo>
                  <a:pt x="2644256" y="1425581"/>
                </a:moveTo>
                <a:cubicBezTo>
                  <a:pt x="2644256" y="1421057"/>
                  <a:pt x="2648508" y="1414836"/>
                  <a:pt x="2657014" y="1406921"/>
                </a:cubicBezTo>
                <a:lnTo>
                  <a:pt x="2634689" y="1400134"/>
                </a:lnTo>
                <a:cubicBezTo>
                  <a:pt x="2619804" y="1401263"/>
                  <a:pt x="2612362" y="1405223"/>
                  <a:pt x="2612362" y="1412008"/>
                </a:cubicBezTo>
                <a:close/>
                <a:moveTo>
                  <a:pt x="3042926" y="1425581"/>
                </a:moveTo>
                <a:cubicBezTo>
                  <a:pt x="3042926" y="1421057"/>
                  <a:pt x="3047179" y="1414836"/>
                  <a:pt x="3055684" y="1406921"/>
                </a:cubicBezTo>
                <a:lnTo>
                  <a:pt x="3033359" y="1406921"/>
                </a:lnTo>
                <a:lnTo>
                  <a:pt x="3033359" y="1425581"/>
                </a:lnTo>
                <a:close/>
                <a:moveTo>
                  <a:pt x="3141796" y="1425581"/>
                </a:moveTo>
                <a:lnTo>
                  <a:pt x="3141796" y="1418796"/>
                </a:lnTo>
                <a:cubicBezTo>
                  <a:pt x="3141796" y="1413140"/>
                  <a:pt x="3131165" y="1406921"/>
                  <a:pt x="3109904" y="1400134"/>
                </a:cubicBezTo>
                <a:lnTo>
                  <a:pt x="3109904" y="1425581"/>
                </a:lnTo>
                <a:close/>
                <a:moveTo>
                  <a:pt x="3253424" y="1425581"/>
                </a:moveTo>
                <a:lnTo>
                  <a:pt x="3253424" y="1406921"/>
                </a:lnTo>
                <a:lnTo>
                  <a:pt x="3243857" y="1406921"/>
                </a:lnTo>
                <a:lnTo>
                  <a:pt x="3243857" y="1425581"/>
                </a:lnTo>
                <a:close/>
                <a:moveTo>
                  <a:pt x="3329969" y="1425581"/>
                </a:moveTo>
                <a:cubicBezTo>
                  <a:pt x="3344852" y="1421057"/>
                  <a:pt x="3356548" y="1418796"/>
                  <a:pt x="3365051" y="1418796"/>
                </a:cubicBezTo>
                <a:cubicBezTo>
                  <a:pt x="3365051" y="1410879"/>
                  <a:pt x="3357609" y="1406921"/>
                  <a:pt x="3342727" y="1406921"/>
                </a:cubicBezTo>
                <a:cubicBezTo>
                  <a:pt x="3334221" y="1406921"/>
                  <a:pt x="3329969" y="1408616"/>
                  <a:pt x="3329969" y="1412008"/>
                </a:cubicBezTo>
                <a:lnTo>
                  <a:pt x="3310832" y="1406921"/>
                </a:lnTo>
                <a:lnTo>
                  <a:pt x="3298075" y="1406921"/>
                </a:lnTo>
                <a:close/>
                <a:moveTo>
                  <a:pt x="3441597" y="1425581"/>
                </a:moveTo>
                <a:lnTo>
                  <a:pt x="3441597" y="1418796"/>
                </a:lnTo>
                <a:lnTo>
                  <a:pt x="3419271" y="1418796"/>
                </a:lnTo>
                <a:lnTo>
                  <a:pt x="3419271" y="1425581"/>
                </a:lnTo>
                <a:close/>
                <a:moveTo>
                  <a:pt x="3795614" y="1425581"/>
                </a:moveTo>
                <a:cubicBezTo>
                  <a:pt x="3808372" y="1421057"/>
                  <a:pt x="3819006" y="1418796"/>
                  <a:pt x="3827509" y="1418796"/>
                </a:cubicBezTo>
                <a:cubicBezTo>
                  <a:pt x="3821129" y="1410879"/>
                  <a:pt x="3817942" y="1404658"/>
                  <a:pt x="3817942" y="1400134"/>
                </a:cubicBezTo>
                <a:lnTo>
                  <a:pt x="3795614" y="1400134"/>
                </a:lnTo>
                <a:close/>
                <a:moveTo>
                  <a:pt x="1572630" y="1437456"/>
                </a:moveTo>
                <a:lnTo>
                  <a:pt x="1572630" y="1425581"/>
                </a:lnTo>
                <a:lnTo>
                  <a:pt x="1559873" y="1425581"/>
                </a:lnTo>
                <a:lnTo>
                  <a:pt x="1559873" y="1437456"/>
                </a:lnTo>
                <a:close/>
                <a:moveTo>
                  <a:pt x="4605714" y="1444242"/>
                </a:moveTo>
                <a:lnTo>
                  <a:pt x="4605714" y="1437456"/>
                </a:lnTo>
                <a:lnTo>
                  <a:pt x="4580199" y="1437456"/>
                </a:lnTo>
                <a:lnTo>
                  <a:pt x="4580199" y="1444242"/>
                </a:lnTo>
                <a:close/>
                <a:moveTo>
                  <a:pt x="2258345" y="1451029"/>
                </a:moveTo>
                <a:cubicBezTo>
                  <a:pt x="2243459" y="1451029"/>
                  <a:pt x="2236017" y="1446505"/>
                  <a:pt x="2236017" y="1437456"/>
                </a:cubicBezTo>
                <a:lnTo>
                  <a:pt x="2213692" y="1444242"/>
                </a:lnTo>
                <a:lnTo>
                  <a:pt x="2204124" y="1444242"/>
                </a:lnTo>
                <a:cubicBezTo>
                  <a:pt x="2206250" y="1435195"/>
                  <a:pt x="2212630" y="1430670"/>
                  <a:pt x="2223259" y="1430670"/>
                </a:cubicBezTo>
                <a:lnTo>
                  <a:pt x="2236017" y="1430670"/>
                </a:lnTo>
                <a:lnTo>
                  <a:pt x="2258345" y="1437456"/>
                </a:lnTo>
                <a:cubicBezTo>
                  <a:pt x="2279605" y="1427278"/>
                  <a:pt x="2290238" y="1418796"/>
                  <a:pt x="2290238" y="1412008"/>
                </a:cubicBezTo>
                <a:lnTo>
                  <a:pt x="2302994" y="1412008"/>
                </a:lnTo>
                <a:cubicBezTo>
                  <a:pt x="2317878" y="1413140"/>
                  <a:pt x="2325320" y="1417664"/>
                  <a:pt x="2325320" y="1425581"/>
                </a:cubicBezTo>
                <a:cubicBezTo>
                  <a:pt x="2325320" y="1431235"/>
                  <a:pt x="2302994" y="1439719"/>
                  <a:pt x="2258345" y="1451029"/>
                </a:cubicBezTo>
                <a:close/>
                <a:moveTo>
                  <a:pt x="4991625" y="1456118"/>
                </a:moveTo>
                <a:cubicBezTo>
                  <a:pt x="4978869" y="1452725"/>
                  <a:pt x="4960795" y="1451029"/>
                  <a:pt x="4937407" y="1451029"/>
                </a:cubicBezTo>
                <a:lnTo>
                  <a:pt x="4911891" y="1456118"/>
                </a:lnTo>
                <a:lnTo>
                  <a:pt x="4892757" y="1451029"/>
                </a:lnTo>
                <a:lnTo>
                  <a:pt x="4867242" y="1456118"/>
                </a:lnTo>
                <a:cubicBezTo>
                  <a:pt x="4780067" y="1452725"/>
                  <a:pt x="4729035" y="1446505"/>
                  <a:pt x="4714151" y="1437456"/>
                </a:cubicBezTo>
                <a:lnTo>
                  <a:pt x="4701397" y="1437456"/>
                </a:lnTo>
                <a:lnTo>
                  <a:pt x="4701397" y="1456118"/>
                </a:lnTo>
                <a:cubicBezTo>
                  <a:pt x="4695017" y="1456118"/>
                  <a:pt x="4684385" y="1454422"/>
                  <a:pt x="4669502" y="1451029"/>
                </a:cubicBezTo>
                <a:cubicBezTo>
                  <a:pt x="4582325" y="1454422"/>
                  <a:pt x="4520665" y="1456118"/>
                  <a:pt x="4484519" y="1456118"/>
                </a:cubicBezTo>
                <a:lnTo>
                  <a:pt x="4439867" y="1451029"/>
                </a:lnTo>
                <a:lnTo>
                  <a:pt x="4414351" y="1456118"/>
                </a:lnTo>
                <a:lnTo>
                  <a:pt x="4360134" y="1437456"/>
                </a:lnTo>
                <a:lnTo>
                  <a:pt x="4318672" y="1437456"/>
                </a:lnTo>
                <a:cubicBezTo>
                  <a:pt x="4318672" y="1449897"/>
                  <a:pt x="4310166" y="1456118"/>
                  <a:pt x="4293157" y="1456118"/>
                </a:cubicBezTo>
                <a:lnTo>
                  <a:pt x="4140067" y="1456118"/>
                </a:lnTo>
                <a:lnTo>
                  <a:pt x="4140067" y="1437456"/>
                </a:lnTo>
                <a:lnTo>
                  <a:pt x="4127310" y="1437456"/>
                </a:lnTo>
                <a:lnTo>
                  <a:pt x="4082659" y="1456118"/>
                </a:lnTo>
                <a:lnTo>
                  <a:pt x="3929569" y="1456118"/>
                </a:lnTo>
                <a:cubicBezTo>
                  <a:pt x="3891297" y="1456118"/>
                  <a:pt x="3872161" y="1449897"/>
                  <a:pt x="3872161" y="1437456"/>
                </a:cubicBezTo>
                <a:lnTo>
                  <a:pt x="3853024" y="1437456"/>
                </a:lnTo>
                <a:cubicBezTo>
                  <a:pt x="3853024" y="1449897"/>
                  <a:pt x="3838140" y="1456118"/>
                  <a:pt x="3808372" y="1456118"/>
                </a:cubicBezTo>
                <a:cubicBezTo>
                  <a:pt x="3808372" y="1450462"/>
                  <a:pt x="3793491" y="1444242"/>
                  <a:pt x="3763724" y="1437456"/>
                </a:cubicBezTo>
                <a:cubicBezTo>
                  <a:pt x="3763724" y="1449897"/>
                  <a:pt x="3748838" y="1456118"/>
                  <a:pt x="3719072" y="1456118"/>
                </a:cubicBezTo>
                <a:lnTo>
                  <a:pt x="3696744" y="1451029"/>
                </a:lnTo>
                <a:cubicBezTo>
                  <a:pt x="3683989" y="1454422"/>
                  <a:pt x="3669105" y="1456118"/>
                  <a:pt x="3652095" y="1456118"/>
                </a:cubicBezTo>
                <a:lnTo>
                  <a:pt x="3642526" y="1456118"/>
                </a:lnTo>
                <a:lnTo>
                  <a:pt x="3642526" y="1444242"/>
                </a:lnTo>
                <a:lnTo>
                  <a:pt x="3661662" y="1451029"/>
                </a:lnTo>
                <a:lnTo>
                  <a:pt x="3661662" y="1437456"/>
                </a:lnTo>
                <a:cubicBezTo>
                  <a:pt x="3640401" y="1437456"/>
                  <a:pt x="3629769" y="1435195"/>
                  <a:pt x="3629769" y="1430670"/>
                </a:cubicBezTo>
                <a:cubicBezTo>
                  <a:pt x="3597877" y="1437456"/>
                  <a:pt x="3568107" y="1445940"/>
                  <a:pt x="3540467" y="1456118"/>
                </a:cubicBezTo>
                <a:lnTo>
                  <a:pt x="3521331" y="1456118"/>
                </a:lnTo>
                <a:lnTo>
                  <a:pt x="3486249" y="1444242"/>
                </a:lnTo>
                <a:cubicBezTo>
                  <a:pt x="3486249" y="1452161"/>
                  <a:pt x="3478807" y="1456118"/>
                  <a:pt x="3463922" y="1456118"/>
                </a:cubicBezTo>
                <a:lnTo>
                  <a:pt x="3451164" y="1444242"/>
                </a:lnTo>
                <a:cubicBezTo>
                  <a:pt x="3415018" y="1452161"/>
                  <a:pt x="3389503" y="1456118"/>
                  <a:pt x="3374622" y="1456118"/>
                </a:cubicBezTo>
                <a:lnTo>
                  <a:pt x="3342727" y="1430670"/>
                </a:lnTo>
                <a:cubicBezTo>
                  <a:pt x="3336349" y="1430670"/>
                  <a:pt x="3314024" y="1439152"/>
                  <a:pt x="3275750" y="1456118"/>
                </a:cubicBezTo>
                <a:cubicBezTo>
                  <a:pt x="3271497" y="1456118"/>
                  <a:pt x="3249172" y="1454422"/>
                  <a:pt x="3208775" y="1451029"/>
                </a:cubicBezTo>
                <a:cubicBezTo>
                  <a:pt x="3193890" y="1454422"/>
                  <a:pt x="3183259" y="1456118"/>
                  <a:pt x="3176880" y="1456118"/>
                </a:cubicBezTo>
                <a:cubicBezTo>
                  <a:pt x="3176880" y="1453855"/>
                  <a:pt x="3169438" y="1445373"/>
                  <a:pt x="3154554" y="1430670"/>
                </a:cubicBezTo>
                <a:lnTo>
                  <a:pt x="3141796" y="1430670"/>
                </a:lnTo>
                <a:lnTo>
                  <a:pt x="3100334" y="1451029"/>
                </a:lnTo>
                <a:lnTo>
                  <a:pt x="3078010" y="1451029"/>
                </a:lnTo>
                <a:lnTo>
                  <a:pt x="3078010" y="1437456"/>
                </a:lnTo>
                <a:lnTo>
                  <a:pt x="3055684" y="1444242"/>
                </a:lnTo>
                <a:lnTo>
                  <a:pt x="3011034" y="1437456"/>
                </a:lnTo>
                <a:cubicBezTo>
                  <a:pt x="3000400" y="1441980"/>
                  <a:pt x="2981265" y="1444242"/>
                  <a:pt x="2953624" y="1444242"/>
                </a:cubicBezTo>
                <a:lnTo>
                  <a:pt x="2953624" y="1437456"/>
                </a:lnTo>
                <a:lnTo>
                  <a:pt x="2931300" y="1444242"/>
                </a:lnTo>
                <a:cubicBezTo>
                  <a:pt x="2931300" y="1435195"/>
                  <a:pt x="2924922" y="1430670"/>
                  <a:pt x="2912164" y="1430670"/>
                </a:cubicBezTo>
                <a:cubicBezTo>
                  <a:pt x="2899407" y="1447634"/>
                  <a:pt x="2887711" y="1456118"/>
                  <a:pt x="2877079" y="1456118"/>
                </a:cubicBezTo>
                <a:lnTo>
                  <a:pt x="2832430" y="1456118"/>
                </a:lnTo>
                <a:cubicBezTo>
                  <a:pt x="2832430" y="1439152"/>
                  <a:pt x="2824988" y="1430670"/>
                  <a:pt x="2810102" y="1430670"/>
                </a:cubicBezTo>
                <a:lnTo>
                  <a:pt x="2800535" y="1430670"/>
                </a:lnTo>
                <a:cubicBezTo>
                  <a:pt x="2800535" y="1444242"/>
                  <a:pt x="2793093" y="1451029"/>
                  <a:pt x="2778209" y="1451029"/>
                </a:cubicBezTo>
                <a:lnTo>
                  <a:pt x="2701665" y="1451029"/>
                </a:lnTo>
                <a:lnTo>
                  <a:pt x="2701665" y="1437456"/>
                </a:lnTo>
                <a:cubicBezTo>
                  <a:pt x="2701665" y="1431802"/>
                  <a:pt x="2722927" y="1423320"/>
                  <a:pt x="2765451" y="1412008"/>
                </a:cubicBezTo>
                <a:cubicBezTo>
                  <a:pt x="2790966" y="1421057"/>
                  <a:pt x="2813293" y="1425581"/>
                  <a:pt x="2832430" y="1425581"/>
                </a:cubicBezTo>
                <a:lnTo>
                  <a:pt x="2832430" y="1400134"/>
                </a:lnTo>
                <a:lnTo>
                  <a:pt x="2822860" y="1400134"/>
                </a:lnTo>
                <a:cubicBezTo>
                  <a:pt x="2805850" y="1400134"/>
                  <a:pt x="2790966" y="1402395"/>
                  <a:pt x="2778209" y="1406921"/>
                </a:cubicBezTo>
                <a:lnTo>
                  <a:pt x="2755884" y="1400134"/>
                </a:lnTo>
                <a:cubicBezTo>
                  <a:pt x="2743127" y="1404658"/>
                  <a:pt x="2728244" y="1406921"/>
                  <a:pt x="2711232" y="1406921"/>
                </a:cubicBezTo>
                <a:cubicBezTo>
                  <a:pt x="2704854" y="1406921"/>
                  <a:pt x="2701665" y="1404658"/>
                  <a:pt x="2701665" y="1400134"/>
                </a:cubicBezTo>
                <a:cubicBezTo>
                  <a:pt x="2686781" y="1404658"/>
                  <a:pt x="2675087" y="1406921"/>
                  <a:pt x="2666581" y="1406921"/>
                </a:cubicBezTo>
                <a:lnTo>
                  <a:pt x="2666581" y="1412008"/>
                </a:lnTo>
                <a:lnTo>
                  <a:pt x="2688907" y="1430670"/>
                </a:lnTo>
                <a:cubicBezTo>
                  <a:pt x="2659141" y="1444242"/>
                  <a:pt x="2636813" y="1451029"/>
                  <a:pt x="2621932" y="1451029"/>
                </a:cubicBezTo>
                <a:cubicBezTo>
                  <a:pt x="2621932" y="1437456"/>
                  <a:pt x="2611298" y="1430670"/>
                  <a:pt x="2590037" y="1430670"/>
                </a:cubicBezTo>
                <a:lnTo>
                  <a:pt x="2590037" y="1425581"/>
                </a:lnTo>
                <a:cubicBezTo>
                  <a:pt x="2590037" y="1421057"/>
                  <a:pt x="2593226" y="1418796"/>
                  <a:pt x="2599604" y="1418796"/>
                </a:cubicBezTo>
                <a:cubicBezTo>
                  <a:pt x="2593226" y="1410879"/>
                  <a:pt x="2590037" y="1404658"/>
                  <a:pt x="2590037" y="1400134"/>
                </a:cubicBezTo>
                <a:lnTo>
                  <a:pt x="2554955" y="1400134"/>
                </a:lnTo>
                <a:lnTo>
                  <a:pt x="2554955" y="1406921"/>
                </a:lnTo>
                <a:cubicBezTo>
                  <a:pt x="2563458" y="1414836"/>
                  <a:pt x="2567713" y="1421057"/>
                  <a:pt x="2567713" y="1425581"/>
                </a:cubicBezTo>
                <a:cubicBezTo>
                  <a:pt x="2561334" y="1425581"/>
                  <a:pt x="2550700" y="1431802"/>
                  <a:pt x="2535819" y="1444242"/>
                </a:cubicBezTo>
                <a:lnTo>
                  <a:pt x="2478409" y="1437456"/>
                </a:lnTo>
                <a:lnTo>
                  <a:pt x="2468842" y="1451029"/>
                </a:lnTo>
                <a:cubicBezTo>
                  <a:pt x="2445452" y="1451029"/>
                  <a:pt x="2433757" y="1444242"/>
                  <a:pt x="2433757" y="1430670"/>
                </a:cubicBezTo>
                <a:lnTo>
                  <a:pt x="2379539" y="1430670"/>
                </a:lnTo>
                <a:lnTo>
                  <a:pt x="2344457" y="1444242"/>
                </a:lnTo>
                <a:lnTo>
                  <a:pt x="2334887" y="1444242"/>
                </a:lnTo>
                <a:lnTo>
                  <a:pt x="2344457" y="1386562"/>
                </a:lnTo>
                <a:lnTo>
                  <a:pt x="2290238" y="1406921"/>
                </a:lnTo>
                <a:cubicBezTo>
                  <a:pt x="2290238" y="1385431"/>
                  <a:pt x="2282796" y="1374688"/>
                  <a:pt x="2267912" y="1374688"/>
                </a:cubicBezTo>
                <a:cubicBezTo>
                  <a:pt x="2267912" y="1380342"/>
                  <a:pt x="2242396" y="1392781"/>
                  <a:pt x="2191368" y="1412008"/>
                </a:cubicBezTo>
                <a:cubicBezTo>
                  <a:pt x="2206250" y="1413140"/>
                  <a:pt x="2213692" y="1417664"/>
                  <a:pt x="2213692" y="1425581"/>
                </a:cubicBezTo>
                <a:lnTo>
                  <a:pt x="2213692" y="1430670"/>
                </a:lnTo>
                <a:cubicBezTo>
                  <a:pt x="2190305" y="1430670"/>
                  <a:pt x="2178610" y="1437456"/>
                  <a:pt x="2178610" y="1451029"/>
                </a:cubicBezTo>
                <a:lnTo>
                  <a:pt x="2169041" y="1451029"/>
                </a:lnTo>
                <a:cubicBezTo>
                  <a:pt x="2149904" y="1451029"/>
                  <a:pt x="2116949" y="1431802"/>
                  <a:pt x="2070171" y="1393348"/>
                </a:cubicBezTo>
                <a:lnTo>
                  <a:pt x="2038277" y="1393348"/>
                </a:lnTo>
                <a:lnTo>
                  <a:pt x="2025519" y="1406921"/>
                </a:lnTo>
                <a:cubicBezTo>
                  <a:pt x="2036152" y="1406921"/>
                  <a:pt x="2046783" y="1413140"/>
                  <a:pt x="2057412" y="1425581"/>
                </a:cubicBezTo>
                <a:lnTo>
                  <a:pt x="2038277" y="1430670"/>
                </a:lnTo>
                <a:lnTo>
                  <a:pt x="2003194" y="1430670"/>
                </a:lnTo>
                <a:cubicBezTo>
                  <a:pt x="1996815" y="1430670"/>
                  <a:pt x="1993627" y="1428974"/>
                  <a:pt x="1993627" y="1425581"/>
                </a:cubicBezTo>
                <a:lnTo>
                  <a:pt x="1968112" y="1430670"/>
                </a:lnTo>
                <a:lnTo>
                  <a:pt x="1948975" y="1425581"/>
                </a:lnTo>
                <a:cubicBezTo>
                  <a:pt x="1936217" y="1442547"/>
                  <a:pt x="1924524" y="1451029"/>
                  <a:pt x="1913893" y="1451029"/>
                </a:cubicBezTo>
                <a:cubicBezTo>
                  <a:pt x="1913893" y="1444242"/>
                  <a:pt x="1903260" y="1437456"/>
                  <a:pt x="1882000" y="1430670"/>
                </a:cubicBezTo>
                <a:lnTo>
                  <a:pt x="1827779" y="1430670"/>
                </a:lnTo>
                <a:lnTo>
                  <a:pt x="1792697" y="1444242"/>
                </a:lnTo>
                <a:cubicBezTo>
                  <a:pt x="1786317" y="1437456"/>
                  <a:pt x="1783130" y="1426713"/>
                  <a:pt x="1783130" y="1412008"/>
                </a:cubicBezTo>
                <a:lnTo>
                  <a:pt x="1757614" y="1418796"/>
                </a:lnTo>
                <a:lnTo>
                  <a:pt x="1770372" y="1430670"/>
                </a:lnTo>
                <a:cubicBezTo>
                  <a:pt x="1770372" y="1439719"/>
                  <a:pt x="1762930" y="1444242"/>
                  <a:pt x="1748044" y="1444242"/>
                </a:cubicBezTo>
                <a:lnTo>
                  <a:pt x="1738477" y="1444242"/>
                </a:lnTo>
                <a:lnTo>
                  <a:pt x="1703395" y="1430670"/>
                </a:lnTo>
                <a:lnTo>
                  <a:pt x="1681069" y="1437456"/>
                </a:lnTo>
                <a:cubicBezTo>
                  <a:pt x="1668311" y="1432934"/>
                  <a:pt x="1653429" y="1430670"/>
                  <a:pt x="1636420" y="1430670"/>
                </a:cubicBezTo>
                <a:cubicBezTo>
                  <a:pt x="1630040" y="1430670"/>
                  <a:pt x="1626850" y="1432934"/>
                  <a:pt x="1626850" y="1437456"/>
                </a:cubicBezTo>
                <a:lnTo>
                  <a:pt x="1604525" y="1430670"/>
                </a:lnTo>
                <a:lnTo>
                  <a:pt x="1572630" y="1444242"/>
                </a:lnTo>
                <a:lnTo>
                  <a:pt x="1515222" y="1444242"/>
                </a:lnTo>
                <a:lnTo>
                  <a:pt x="1496085" y="1437456"/>
                </a:lnTo>
                <a:cubicBezTo>
                  <a:pt x="1496085" y="1441980"/>
                  <a:pt x="1491833" y="1444242"/>
                  <a:pt x="1483327" y="1444242"/>
                </a:cubicBezTo>
                <a:cubicBezTo>
                  <a:pt x="1474824" y="1436326"/>
                  <a:pt x="1470570" y="1430106"/>
                  <a:pt x="1470570" y="1425581"/>
                </a:cubicBezTo>
                <a:lnTo>
                  <a:pt x="1416352" y="1425581"/>
                </a:lnTo>
                <a:cubicBezTo>
                  <a:pt x="1409972" y="1425581"/>
                  <a:pt x="1406785" y="1423320"/>
                  <a:pt x="1406785" y="1418796"/>
                </a:cubicBezTo>
                <a:cubicBezTo>
                  <a:pt x="1389772" y="1423320"/>
                  <a:pt x="1378079" y="1425581"/>
                  <a:pt x="1371699" y="1425581"/>
                </a:cubicBezTo>
                <a:lnTo>
                  <a:pt x="1381269" y="1437456"/>
                </a:lnTo>
                <a:lnTo>
                  <a:pt x="1381269" y="1444242"/>
                </a:lnTo>
                <a:cubicBezTo>
                  <a:pt x="1368512" y="1444242"/>
                  <a:pt x="1362132" y="1438021"/>
                  <a:pt x="1362132" y="1425581"/>
                </a:cubicBezTo>
                <a:lnTo>
                  <a:pt x="1336617" y="1425581"/>
                </a:lnTo>
                <a:lnTo>
                  <a:pt x="1304724" y="1437456"/>
                </a:lnTo>
                <a:lnTo>
                  <a:pt x="1295157" y="1437456"/>
                </a:lnTo>
                <a:lnTo>
                  <a:pt x="1260075" y="1425581"/>
                </a:lnTo>
                <a:lnTo>
                  <a:pt x="1250505" y="1425581"/>
                </a:lnTo>
                <a:lnTo>
                  <a:pt x="1250505" y="1437456"/>
                </a:lnTo>
                <a:lnTo>
                  <a:pt x="1183529" y="1437456"/>
                </a:lnTo>
                <a:cubicBezTo>
                  <a:pt x="1175023" y="1437456"/>
                  <a:pt x="1170772" y="1435195"/>
                  <a:pt x="1170772" y="1430670"/>
                </a:cubicBezTo>
                <a:lnTo>
                  <a:pt x="1151635" y="1437456"/>
                </a:lnTo>
                <a:lnTo>
                  <a:pt x="1119740" y="1437456"/>
                </a:lnTo>
                <a:lnTo>
                  <a:pt x="1062333" y="1418795"/>
                </a:lnTo>
                <a:cubicBezTo>
                  <a:pt x="1062333" y="1423320"/>
                  <a:pt x="1058080" y="1429540"/>
                  <a:pt x="1049575" y="1437456"/>
                </a:cubicBezTo>
                <a:cubicBezTo>
                  <a:pt x="919875" y="1431802"/>
                  <a:pt x="849709" y="1427842"/>
                  <a:pt x="839078" y="1425581"/>
                </a:cubicBezTo>
                <a:cubicBezTo>
                  <a:pt x="832700" y="1425581"/>
                  <a:pt x="829509" y="1427277"/>
                  <a:pt x="829509" y="1430670"/>
                </a:cubicBezTo>
                <a:cubicBezTo>
                  <a:pt x="593498" y="1413705"/>
                  <a:pt x="475490" y="1382038"/>
                  <a:pt x="475490" y="1335667"/>
                </a:cubicBezTo>
                <a:lnTo>
                  <a:pt x="475490" y="1317005"/>
                </a:lnTo>
                <a:cubicBezTo>
                  <a:pt x="475490" y="1312480"/>
                  <a:pt x="479742" y="1310219"/>
                  <a:pt x="488248" y="1310219"/>
                </a:cubicBezTo>
                <a:lnTo>
                  <a:pt x="475490" y="1298344"/>
                </a:lnTo>
                <a:cubicBezTo>
                  <a:pt x="511637" y="1230483"/>
                  <a:pt x="532897" y="1196554"/>
                  <a:pt x="539277" y="1196554"/>
                </a:cubicBezTo>
                <a:lnTo>
                  <a:pt x="915622" y="1159231"/>
                </a:lnTo>
                <a:lnTo>
                  <a:pt x="915622" y="1166017"/>
                </a:lnTo>
                <a:lnTo>
                  <a:pt x="939644" y="1162683"/>
                </a:lnTo>
                <a:lnTo>
                  <a:pt x="933393" y="1152499"/>
                </a:lnTo>
                <a:lnTo>
                  <a:pt x="938925" y="1137419"/>
                </a:lnTo>
                <a:lnTo>
                  <a:pt x="932658" y="1137419"/>
                </a:lnTo>
                <a:lnTo>
                  <a:pt x="900765" y="1149294"/>
                </a:lnTo>
                <a:lnTo>
                  <a:pt x="891198" y="1149294"/>
                </a:lnTo>
                <a:lnTo>
                  <a:pt x="856116" y="1137419"/>
                </a:lnTo>
                <a:lnTo>
                  <a:pt x="846546" y="1137419"/>
                </a:lnTo>
                <a:lnTo>
                  <a:pt x="846546" y="1149294"/>
                </a:lnTo>
                <a:lnTo>
                  <a:pt x="779570" y="1149294"/>
                </a:lnTo>
                <a:cubicBezTo>
                  <a:pt x="771064" y="1149294"/>
                  <a:pt x="766813" y="1147033"/>
                  <a:pt x="766813" y="1142508"/>
                </a:cubicBezTo>
                <a:lnTo>
                  <a:pt x="747676" y="1149294"/>
                </a:lnTo>
                <a:lnTo>
                  <a:pt x="715781" y="1149294"/>
                </a:lnTo>
                <a:lnTo>
                  <a:pt x="658374" y="1130633"/>
                </a:lnTo>
                <a:cubicBezTo>
                  <a:pt x="658374" y="1135158"/>
                  <a:pt x="654121" y="1141378"/>
                  <a:pt x="645616" y="1149294"/>
                </a:cubicBezTo>
                <a:cubicBezTo>
                  <a:pt x="515916" y="1143640"/>
                  <a:pt x="445750" y="1139680"/>
                  <a:pt x="435119" y="1137419"/>
                </a:cubicBezTo>
                <a:cubicBezTo>
                  <a:pt x="428741" y="1137419"/>
                  <a:pt x="425550" y="1139115"/>
                  <a:pt x="425550" y="1142508"/>
                </a:cubicBezTo>
                <a:cubicBezTo>
                  <a:pt x="189539" y="1125543"/>
                  <a:pt x="71531" y="1093876"/>
                  <a:pt x="71531" y="1047505"/>
                </a:cubicBezTo>
                <a:lnTo>
                  <a:pt x="71531" y="1028843"/>
                </a:lnTo>
                <a:cubicBezTo>
                  <a:pt x="71531" y="1024318"/>
                  <a:pt x="75783" y="1022057"/>
                  <a:pt x="84289" y="1022057"/>
                </a:cubicBezTo>
                <a:lnTo>
                  <a:pt x="71531" y="1010182"/>
                </a:lnTo>
                <a:cubicBezTo>
                  <a:pt x="107678" y="942321"/>
                  <a:pt x="128938" y="908392"/>
                  <a:pt x="135318" y="908392"/>
                </a:cubicBezTo>
                <a:lnTo>
                  <a:pt x="511663" y="871069"/>
                </a:lnTo>
                <a:lnTo>
                  <a:pt x="511663" y="877855"/>
                </a:lnTo>
                <a:lnTo>
                  <a:pt x="535685" y="874521"/>
                </a:lnTo>
                <a:lnTo>
                  <a:pt x="529434" y="864337"/>
                </a:lnTo>
                <a:cubicBezTo>
                  <a:pt x="533155" y="852745"/>
                  <a:pt x="536876" y="842601"/>
                  <a:pt x="540597" y="833907"/>
                </a:cubicBezTo>
                <a:lnTo>
                  <a:pt x="542196" y="830793"/>
                </a:lnTo>
                <a:lnTo>
                  <a:pt x="499639" y="842465"/>
                </a:lnTo>
                <a:cubicBezTo>
                  <a:pt x="484755" y="845576"/>
                  <a:pt x="471998" y="847131"/>
                  <a:pt x="461367" y="847131"/>
                </a:cubicBezTo>
                <a:lnTo>
                  <a:pt x="461367" y="842040"/>
                </a:lnTo>
                <a:lnTo>
                  <a:pt x="435852" y="847131"/>
                </a:lnTo>
                <a:cubicBezTo>
                  <a:pt x="427347" y="847131"/>
                  <a:pt x="416716" y="840910"/>
                  <a:pt x="403959" y="828469"/>
                </a:cubicBezTo>
                <a:lnTo>
                  <a:pt x="403959" y="816594"/>
                </a:lnTo>
                <a:lnTo>
                  <a:pt x="426283" y="797932"/>
                </a:lnTo>
                <a:lnTo>
                  <a:pt x="403959" y="777575"/>
                </a:lnTo>
                <a:lnTo>
                  <a:pt x="403959" y="766293"/>
                </a:lnTo>
                <a:lnTo>
                  <a:pt x="384088" y="743833"/>
                </a:lnTo>
                <a:lnTo>
                  <a:pt x="371331" y="706508"/>
                </a:lnTo>
                <a:cubicBezTo>
                  <a:pt x="383024" y="704247"/>
                  <a:pt x="394187" y="697745"/>
                  <a:pt x="404820" y="687000"/>
                </a:cubicBezTo>
                <a:lnTo>
                  <a:pt x="423710" y="658972"/>
                </a:lnTo>
                <a:lnTo>
                  <a:pt x="331238" y="670013"/>
                </a:lnTo>
                <a:cubicBezTo>
                  <a:pt x="318480" y="665490"/>
                  <a:pt x="304660" y="663227"/>
                  <a:pt x="289774" y="663227"/>
                </a:cubicBezTo>
                <a:cubicBezTo>
                  <a:pt x="251502" y="675669"/>
                  <a:pt x="221735" y="681889"/>
                  <a:pt x="200474" y="681889"/>
                </a:cubicBezTo>
                <a:lnTo>
                  <a:pt x="200474" y="676800"/>
                </a:lnTo>
                <a:lnTo>
                  <a:pt x="174959" y="681889"/>
                </a:lnTo>
                <a:cubicBezTo>
                  <a:pt x="166453" y="681889"/>
                  <a:pt x="155822" y="675669"/>
                  <a:pt x="143064" y="663227"/>
                </a:cubicBezTo>
                <a:lnTo>
                  <a:pt x="143064" y="651352"/>
                </a:lnTo>
                <a:lnTo>
                  <a:pt x="165389" y="632692"/>
                </a:lnTo>
                <a:lnTo>
                  <a:pt x="143064" y="612334"/>
                </a:lnTo>
                <a:lnTo>
                  <a:pt x="143064" y="568224"/>
                </a:lnTo>
                <a:lnTo>
                  <a:pt x="165389" y="568224"/>
                </a:lnTo>
                <a:lnTo>
                  <a:pt x="157180" y="542019"/>
                </a:lnTo>
                <a:lnTo>
                  <a:pt x="146710" y="540307"/>
                </a:lnTo>
                <a:cubicBezTo>
                  <a:pt x="108437" y="552748"/>
                  <a:pt x="78670" y="558969"/>
                  <a:pt x="57408" y="558969"/>
                </a:cubicBezTo>
                <a:lnTo>
                  <a:pt x="57408" y="553878"/>
                </a:lnTo>
                <a:lnTo>
                  <a:pt x="31893" y="558969"/>
                </a:lnTo>
                <a:cubicBezTo>
                  <a:pt x="23388" y="558969"/>
                  <a:pt x="12757" y="552748"/>
                  <a:pt x="0" y="540307"/>
                </a:cubicBezTo>
                <a:lnTo>
                  <a:pt x="0" y="528432"/>
                </a:lnTo>
                <a:lnTo>
                  <a:pt x="22324" y="509770"/>
                </a:lnTo>
                <a:lnTo>
                  <a:pt x="0" y="489413"/>
                </a:lnTo>
                <a:lnTo>
                  <a:pt x="0" y="445303"/>
                </a:lnTo>
                <a:lnTo>
                  <a:pt x="22324" y="445303"/>
                </a:lnTo>
                <a:lnTo>
                  <a:pt x="12757" y="414767"/>
                </a:lnTo>
                <a:cubicBezTo>
                  <a:pt x="12757" y="407981"/>
                  <a:pt x="23388" y="401195"/>
                  <a:pt x="44651" y="394408"/>
                </a:cubicBezTo>
                <a:lnTo>
                  <a:pt x="89303" y="394408"/>
                </a:lnTo>
                <a:cubicBezTo>
                  <a:pt x="114816" y="394408"/>
                  <a:pt x="147774" y="392712"/>
                  <a:pt x="188173" y="389319"/>
                </a:cubicBezTo>
                <a:cubicBezTo>
                  <a:pt x="200929" y="392712"/>
                  <a:pt x="219004" y="394408"/>
                  <a:pt x="242392" y="394408"/>
                </a:cubicBezTo>
                <a:lnTo>
                  <a:pt x="267907" y="389319"/>
                </a:lnTo>
                <a:lnTo>
                  <a:pt x="287042" y="394408"/>
                </a:lnTo>
                <a:lnTo>
                  <a:pt x="312557" y="389319"/>
                </a:lnTo>
                <a:cubicBezTo>
                  <a:pt x="399733" y="392712"/>
                  <a:pt x="450764" y="398932"/>
                  <a:pt x="465648" y="407981"/>
                </a:cubicBezTo>
                <a:lnTo>
                  <a:pt x="478404" y="407981"/>
                </a:lnTo>
                <a:lnTo>
                  <a:pt x="478404" y="389319"/>
                </a:lnTo>
                <a:cubicBezTo>
                  <a:pt x="484782" y="389319"/>
                  <a:pt x="495414" y="391015"/>
                  <a:pt x="510297" y="394410"/>
                </a:cubicBezTo>
                <a:cubicBezTo>
                  <a:pt x="597474" y="391017"/>
                  <a:pt x="659135" y="389319"/>
                  <a:pt x="695280" y="389319"/>
                </a:cubicBezTo>
                <a:lnTo>
                  <a:pt x="739932" y="394410"/>
                </a:lnTo>
                <a:lnTo>
                  <a:pt x="765447" y="389319"/>
                </a:lnTo>
                <a:lnTo>
                  <a:pt x="819666" y="407981"/>
                </a:lnTo>
                <a:lnTo>
                  <a:pt x="861127" y="407981"/>
                </a:lnTo>
                <a:lnTo>
                  <a:pt x="865732" y="397876"/>
                </a:lnTo>
                <a:lnTo>
                  <a:pt x="864919" y="397774"/>
                </a:lnTo>
                <a:cubicBezTo>
                  <a:pt x="839404" y="388161"/>
                  <a:pt x="826646" y="373741"/>
                  <a:pt x="826646" y="354514"/>
                </a:cubicBezTo>
                <a:lnTo>
                  <a:pt x="813889" y="317189"/>
                </a:lnTo>
                <a:cubicBezTo>
                  <a:pt x="825582" y="314928"/>
                  <a:pt x="836745" y="308426"/>
                  <a:pt x="847378" y="297681"/>
                </a:cubicBezTo>
                <a:lnTo>
                  <a:pt x="866268" y="269653"/>
                </a:lnTo>
                <a:lnTo>
                  <a:pt x="773796" y="280694"/>
                </a:lnTo>
                <a:cubicBezTo>
                  <a:pt x="761038" y="276171"/>
                  <a:pt x="747218" y="273908"/>
                  <a:pt x="732332" y="273908"/>
                </a:cubicBezTo>
                <a:cubicBezTo>
                  <a:pt x="694060" y="286350"/>
                  <a:pt x="664293" y="292570"/>
                  <a:pt x="643032" y="292570"/>
                </a:cubicBezTo>
                <a:lnTo>
                  <a:pt x="643032" y="287481"/>
                </a:lnTo>
                <a:lnTo>
                  <a:pt x="617517" y="292570"/>
                </a:lnTo>
                <a:cubicBezTo>
                  <a:pt x="609011" y="292570"/>
                  <a:pt x="598380" y="286350"/>
                  <a:pt x="585622" y="273908"/>
                </a:cubicBezTo>
                <a:lnTo>
                  <a:pt x="585622" y="262033"/>
                </a:lnTo>
                <a:lnTo>
                  <a:pt x="607947" y="243373"/>
                </a:lnTo>
                <a:lnTo>
                  <a:pt x="585622" y="223015"/>
                </a:lnTo>
                <a:lnTo>
                  <a:pt x="585622" y="178905"/>
                </a:lnTo>
                <a:lnTo>
                  <a:pt x="607947" y="178905"/>
                </a:lnTo>
                <a:lnTo>
                  <a:pt x="599738" y="152700"/>
                </a:lnTo>
                <a:lnTo>
                  <a:pt x="589268" y="150988"/>
                </a:lnTo>
                <a:cubicBezTo>
                  <a:pt x="550995" y="163429"/>
                  <a:pt x="521228" y="169650"/>
                  <a:pt x="499966" y="169650"/>
                </a:cubicBezTo>
                <a:lnTo>
                  <a:pt x="499966" y="164559"/>
                </a:lnTo>
                <a:lnTo>
                  <a:pt x="474451" y="169650"/>
                </a:lnTo>
                <a:cubicBezTo>
                  <a:pt x="465946" y="169650"/>
                  <a:pt x="455315" y="163429"/>
                  <a:pt x="442558" y="150988"/>
                </a:cubicBezTo>
                <a:lnTo>
                  <a:pt x="442558" y="139113"/>
                </a:lnTo>
                <a:lnTo>
                  <a:pt x="464883" y="120451"/>
                </a:lnTo>
                <a:lnTo>
                  <a:pt x="442558" y="100094"/>
                </a:lnTo>
                <a:lnTo>
                  <a:pt x="442558" y="55984"/>
                </a:lnTo>
                <a:lnTo>
                  <a:pt x="464883" y="55984"/>
                </a:lnTo>
                <a:lnTo>
                  <a:pt x="455316" y="25448"/>
                </a:lnTo>
                <a:cubicBezTo>
                  <a:pt x="455316" y="18662"/>
                  <a:pt x="465947" y="11876"/>
                  <a:pt x="487209" y="5089"/>
                </a:cubicBezTo>
                <a:lnTo>
                  <a:pt x="531861" y="5089"/>
                </a:lnTo>
                <a:cubicBezTo>
                  <a:pt x="557375" y="5089"/>
                  <a:pt x="590332" y="3393"/>
                  <a:pt x="630731" y="0"/>
                </a:cubicBezTo>
                <a:cubicBezTo>
                  <a:pt x="643487" y="3393"/>
                  <a:pt x="661562" y="5089"/>
                  <a:pt x="684951" y="5089"/>
                </a:cubicBezTo>
                <a:lnTo>
                  <a:pt x="710466" y="0"/>
                </a:lnTo>
                <a:lnTo>
                  <a:pt x="729600" y="5089"/>
                </a:lnTo>
                <a:lnTo>
                  <a:pt x="755115" y="0"/>
                </a:lnTo>
                <a:cubicBezTo>
                  <a:pt x="842292" y="3393"/>
                  <a:pt x="893322" y="9613"/>
                  <a:pt x="908206" y="18662"/>
                </a:cubicBezTo>
                <a:lnTo>
                  <a:pt x="920962" y="18662"/>
                </a:lnTo>
                <a:lnTo>
                  <a:pt x="920962" y="0"/>
                </a:lnTo>
                <a:cubicBezTo>
                  <a:pt x="927340" y="0"/>
                  <a:pt x="937973" y="1696"/>
                  <a:pt x="952855" y="5091"/>
                </a:cubicBezTo>
                <a:cubicBezTo>
                  <a:pt x="1040032" y="1698"/>
                  <a:pt x="1101693" y="0"/>
                  <a:pt x="1137838" y="0"/>
                </a:cubicBezTo>
                <a:lnTo>
                  <a:pt x="1182490" y="5091"/>
                </a:lnTo>
                <a:lnTo>
                  <a:pt x="1208006" y="0"/>
                </a:lnTo>
                <a:lnTo>
                  <a:pt x="1262225" y="18662"/>
                </a:lnTo>
                <a:lnTo>
                  <a:pt x="1303685" y="18662"/>
                </a:lnTo>
                <a:cubicBezTo>
                  <a:pt x="1303685" y="6221"/>
                  <a:pt x="1312191" y="0"/>
                  <a:pt x="1329200" y="0"/>
                </a:cubicBezTo>
                <a:lnTo>
                  <a:pt x="1482290" y="0"/>
                </a:lnTo>
                <a:lnTo>
                  <a:pt x="1482290" y="18662"/>
                </a:lnTo>
                <a:lnTo>
                  <a:pt x="1495047" y="18662"/>
                </a:lnTo>
                <a:lnTo>
                  <a:pt x="1539698" y="0"/>
                </a:lnTo>
                <a:lnTo>
                  <a:pt x="1692787" y="0"/>
                </a:lnTo>
                <a:cubicBezTo>
                  <a:pt x="1731060" y="0"/>
                  <a:pt x="1750197" y="6221"/>
                  <a:pt x="1750197" y="18662"/>
                </a:cubicBezTo>
                <a:lnTo>
                  <a:pt x="1769333" y="18662"/>
                </a:lnTo>
                <a:cubicBezTo>
                  <a:pt x="1769333" y="6221"/>
                  <a:pt x="1784219" y="0"/>
                  <a:pt x="1813985" y="0"/>
                </a:cubicBezTo>
                <a:cubicBezTo>
                  <a:pt x="1813985" y="5656"/>
                  <a:pt x="1828868" y="11877"/>
                  <a:pt x="1858635" y="18662"/>
                </a:cubicBezTo>
                <a:cubicBezTo>
                  <a:pt x="1858635" y="6221"/>
                  <a:pt x="1873519" y="0"/>
                  <a:pt x="1903285" y="0"/>
                </a:cubicBezTo>
                <a:lnTo>
                  <a:pt x="1925613" y="5091"/>
                </a:lnTo>
                <a:cubicBezTo>
                  <a:pt x="1938367" y="1698"/>
                  <a:pt x="1953253" y="0"/>
                  <a:pt x="1970262" y="0"/>
                </a:cubicBezTo>
                <a:lnTo>
                  <a:pt x="1979832" y="0"/>
                </a:lnTo>
                <a:lnTo>
                  <a:pt x="1979832" y="11877"/>
                </a:lnTo>
                <a:lnTo>
                  <a:pt x="1960695" y="5091"/>
                </a:lnTo>
                <a:lnTo>
                  <a:pt x="1960695" y="18662"/>
                </a:lnTo>
                <a:cubicBezTo>
                  <a:pt x="1981956" y="18662"/>
                  <a:pt x="1992590" y="20923"/>
                  <a:pt x="1992590" y="25450"/>
                </a:cubicBezTo>
                <a:cubicBezTo>
                  <a:pt x="2024480" y="18662"/>
                  <a:pt x="2054250" y="10180"/>
                  <a:pt x="2081890" y="0"/>
                </a:cubicBezTo>
                <a:lnTo>
                  <a:pt x="2101027" y="0"/>
                </a:lnTo>
                <a:lnTo>
                  <a:pt x="2136109" y="11877"/>
                </a:lnTo>
                <a:cubicBezTo>
                  <a:pt x="2136109" y="3960"/>
                  <a:pt x="2143551" y="0"/>
                  <a:pt x="2158435" y="0"/>
                </a:cubicBezTo>
                <a:lnTo>
                  <a:pt x="2171193" y="11877"/>
                </a:lnTo>
                <a:cubicBezTo>
                  <a:pt x="2207339" y="3960"/>
                  <a:pt x="2232854" y="0"/>
                  <a:pt x="2247737" y="0"/>
                </a:cubicBezTo>
                <a:lnTo>
                  <a:pt x="2279630" y="25450"/>
                </a:lnTo>
                <a:cubicBezTo>
                  <a:pt x="2286010" y="25450"/>
                  <a:pt x="2308334" y="16966"/>
                  <a:pt x="2346607" y="0"/>
                </a:cubicBezTo>
                <a:cubicBezTo>
                  <a:pt x="2350862" y="0"/>
                  <a:pt x="2373186" y="1698"/>
                  <a:pt x="2413582" y="5091"/>
                </a:cubicBezTo>
                <a:cubicBezTo>
                  <a:pt x="2428468" y="1698"/>
                  <a:pt x="2439098" y="0"/>
                  <a:pt x="2445477" y="0"/>
                </a:cubicBezTo>
                <a:cubicBezTo>
                  <a:pt x="2445477" y="2263"/>
                  <a:pt x="2452919" y="10745"/>
                  <a:pt x="2467805" y="25450"/>
                </a:cubicBezTo>
                <a:lnTo>
                  <a:pt x="2480562" y="25450"/>
                </a:lnTo>
                <a:lnTo>
                  <a:pt x="2522023" y="5091"/>
                </a:lnTo>
                <a:lnTo>
                  <a:pt x="2544347" y="5091"/>
                </a:lnTo>
                <a:lnTo>
                  <a:pt x="2544347" y="18662"/>
                </a:lnTo>
                <a:lnTo>
                  <a:pt x="2566675" y="11877"/>
                </a:lnTo>
                <a:lnTo>
                  <a:pt x="2611324" y="18662"/>
                </a:lnTo>
                <a:cubicBezTo>
                  <a:pt x="2621957" y="14138"/>
                  <a:pt x="2641094" y="11877"/>
                  <a:pt x="2668733" y="11877"/>
                </a:cubicBezTo>
                <a:lnTo>
                  <a:pt x="2668733" y="18662"/>
                </a:lnTo>
                <a:lnTo>
                  <a:pt x="2691057" y="11877"/>
                </a:lnTo>
                <a:cubicBezTo>
                  <a:pt x="2691057" y="20923"/>
                  <a:pt x="2697437" y="25450"/>
                  <a:pt x="2710194" y="25450"/>
                </a:cubicBezTo>
                <a:cubicBezTo>
                  <a:pt x="2722952" y="8484"/>
                  <a:pt x="2734645" y="0"/>
                  <a:pt x="2745278" y="0"/>
                </a:cubicBezTo>
                <a:lnTo>
                  <a:pt x="2789927" y="0"/>
                </a:lnTo>
                <a:cubicBezTo>
                  <a:pt x="2789927" y="16966"/>
                  <a:pt x="2797371" y="25450"/>
                  <a:pt x="2812255" y="25450"/>
                </a:cubicBezTo>
                <a:lnTo>
                  <a:pt x="2821822" y="25450"/>
                </a:lnTo>
                <a:cubicBezTo>
                  <a:pt x="2821822" y="11877"/>
                  <a:pt x="2829264" y="5091"/>
                  <a:pt x="2844150" y="5091"/>
                </a:cubicBezTo>
                <a:lnTo>
                  <a:pt x="2920692" y="5091"/>
                </a:lnTo>
                <a:lnTo>
                  <a:pt x="2920692" y="18662"/>
                </a:lnTo>
                <a:cubicBezTo>
                  <a:pt x="2920692" y="24318"/>
                  <a:pt x="2899431" y="32800"/>
                  <a:pt x="2856907" y="44110"/>
                </a:cubicBezTo>
                <a:cubicBezTo>
                  <a:pt x="2831392" y="35061"/>
                  <a:pt x="2809064" y="30537"/>
                  <a:pt x="2789927" y="30537"/>
                </a:cubicBezTo>
                <a:lnTo>
                  <a:pt x="2789927" y="55985"/>
                </a:lnTo>
                <a:lnTo>
                  <a:pt x="2799497" y="55985"/>
                </a:lnTo>
                <a:cubicBezTo>
                  <a:pt x="2816506" y="55985"/>
                  <a:pt x="2831392" y="53723"/>
                  <a:pt x="2844150" y="49199"/>
                </a:cubicBezTo>
                <a:lnTo>
                  <a:pt x="2866474" y="55985"/>
                </a:lnTo>
                <a:cubicBezTo>
                  <a:pt x="2879232" y="51462"/>
                  <a:pt x="2894113" y="49199"/>
                  <a:pt x="2911125" y="49199"/>
                </a:cubicBezTo>
                <a:cubicBezTo>
                  <a:pt x="2917504" y="49199"/>
                  <a:pt x="2920692" y="51462"/>
                  <a:pt x="2920692" y="55985"/>
                </a:cubicBezTo>
                <a:cubicBezTo>
                  <a:pt x="2935576" y="51462"/>
                  <a:pt x="2947271" y="49199"/>
                  <a:pt x="2955777" y="49199"/>
                </a:cubicBezTo>
                <a:lnTo>
                  <a:pt x="2955777" y="44110"/>
                </a:lnTo>
                <a:lnTo>
                  <a:pt x="2933449" y="25450"/>
                </a:lnTo>
                <a:cubicBezTo>
                  <a:pt x="2963216" y="11877"/>
                  <a:pt x="2985544" y="5091"/>
                  <a:pt x="3000426" y="5091"/>
                </a:cubicBezTo>
                <a:cubicBezTo>
                  <a:pt x="3000426" y="18662"/>
                  <a:pt x="3011059" y="25450"/>
                  <a:pt x="3032320" y="25450"/>
                </a:cubicBezTo>
                <a:lnTo>
                  <a:pt x="3032320" y="30537"/>
                </a:lnTo>
                <a:cubicBezTo>
                  <a:pt x="3032320" y="35061"/>
                  <a:pt x="3029132" y="37324"/>
                  <a:pt x="3022753" y="37324"/>
                </a:cubicBezTo>
                <a:cubicBezTo>
                  <a:pt x="3029132" y="45240"/>
                  <a:pt x="3032320" y="51462"/>
                  <a:pt x="3032320" y="55985"/>
                </a:cubicBezTo>
                <a:lnTo>
                  <a:pt x="3067402" y="55985"/>
                </a:lnTo>
                <a:lnTo>
                  <a:pt x="3067402" y="49199"/>
                </a:lnTo>
                <a:cubicBezTo>
                  <a:pt x="3058899" y="41282"/>
                  <a:pt x="3054644" y="35061"/>
                  <a:pt x="3054644" y="30537"/>
                </a:cubicBezTo>
                <a:cubicBezTo>
                  <a:pt x="3061024" y="30537"/>
                  <a:pt x="3071656" y="24318"/>
                  <a:pt x="3086539" y="11877"/>
                </a:cubicBezTo>
                <a:lnTo>
                  <a:pt x="3143947" y="18662"/>
                </a:lnTo>
                <a:lnTo>
                  <a:pt x="3153514" y="5091"/>
                </a:lnTo>
                <a:cubicBezTo>
                  <a:pt x="3176906" y="5091"/>
                  <a:pt x="3188600" y="11877"/>
                  <a:pt x="3188600" y="25450"/>
                </a:cubicBezTo>
                <a:lnTo>
                  <a:pt x="3242817" y="25450"/>
                </a:lnTo>
                <a:lnTo>
                  <a:pt x="3277900" y="11877"/>
                </a:lnTo>
                <a:lnTo>
                  <a:pt x="3287470" y="11877"/>
                </a:lnTo>
                <a:lnTo>
                  <a:pt x="3277900" y="69558"/>
                </a:lnTo>
                <a:lnTo>
                  <a:pt x="3332119" y="49199"/>
                </a:lnTo>
                <a:cubicBezTo>
                  <a:pt x="3332119" y="70689"/>
                  <a:pt x="3339561" y="81432"/>
                  <a:pt x="3354447" y="81432"/>
                </a:cubicBezTo>
                <a:cubicBezTo>
                  <a:pt x="3354447" y="75777"/>
                  <a:pt x="3379962" y="63337"/>
                  <a:pt x="3430989" y="44110"/>
                </a:cubicBezTo>
                <a:cubicBezTo>
                  <a:pt x="3416106" y="42978"/>
                  <a:pt x="3408664" y="38456"/>
                  <a:pt x="3408664" y="30537"/>
                </a:cubicBezTo>
                <a:lnTo>
                  <a:pt x="3408664" y="25450"/>
                </a:lnTo>
                <a:cubicBezTo>
                  <a:pt x="3432053" y="25450"/>
                  <a:pt x="3443747" y="18662"/>
                  <a:pt x="3443747" y="5091"/>
                </a:cubicBezTo>
                <a:lnTo>
                  <a:pt x="3453317" y="5091"/>
                </a:lnTo>
                <a:cubicBezTo>
                  <a:pt x="3472452" y="5091"/>
                  <a:pt x="3505408" y="24318"/>
                  <a:pt x="3552187" y="62770"/>
                </a:cubicBezTo>
                <a:lnTo>
                  <a:pt x="3584080" y="62770"/>
                </a:lnTo>
                <a:lnTo>
                  <a:pt x="3596838" y="49199"/>
                </a:lnTo>
                <a:cubicBezTo>
                  <a:pt x="3586205" y="49199"/>
                  <a:pt x="3575575" y="42978"/>
                  <a:pt x="3564944" y="30537"/>
                </a:cubicBezTo>
                <a:lnTo>
                  <a:pt x="3584080" y="25450"/>
                </a:lnTo>
                <a:lnTo>
                  <a:pt x="3619162" y="25450"/>
                </a:lnTo>
                <a:cubicBezTo>
                  <a:pt x="3625542" y="25450"/>
                  <a:pt x="3628729" y="27144"/>
                  <a:pt x="3628729" y="30537"/>
                </a:cubicBezTo>
                <a:lnTo>
                  <a:pt x="3654244" y="25450"/>
                </a:lnTo>
                <a:lnTo>
                  <a:pt x="3673382" y="30537"/>
                </a:lnTo>
                <a:cubicBezTo>
                  <a:pt x="3686139" y="13573"/>
                  <a:pt x="3697833" y="5091"/>
                  <a:pt x="3708464" y="5091"/>
                </a:cubicBezTo>
                <a:cubicBezTo>
                  <a:pt x="3708464" y="11877"/>
                  <a:pt x="3719096" y="18662"/>
                  <a:pt x="3740357" y="25450"/>
                </a:cubicBezTo>
                <a:lnTo>
                  <a:pt x="3794579" y="25450"/>
                </a:lnTo>
                <a:lnTo>
                  <a:pt x="3829662" y="11877"/>
                </a:lnTo>
                <a:cubicBezTo>
                  <a:pt x="3836040" y="18662"/>
                  <a:pt x="3839229" y="29405"/>
                  <a:pt x="3839229" y="44110"/>
                </a:cubicBezTo>
                <a:lnTo>
                  <a:pt x="3864744" y="37324"/>
                </a:lnTo>
                <a:lnTo>
                  <a:pt x="3851986" y="25450"/>
                </a:lnTo>
                <a:cubicBezTo>
                  <a:pt x="3851986" y="16399"/>
                  <a:pt x="3859428" y="11877"/>
                  <a:pt x="3874312" y="11877"/>
                </a:cubicBezTo>
                <a:lnTo>
                  <a:pt x="3883879" y="11877"/>
                </a:lnTo>
                <a:lnTo>
                  <a:pt x="3918962" y="25450"/>
                </a:lnTo>
                <a:lnTo>
                  <a:pt x="3941289" y="18662"/>
                </a:lnTo>
                <a:cubicBezTo>
                  <a:pt x="3954047" y="23187"/>
                  <a:pt x="3968929" y="25450"/>
                  <a:pt x="3985938" y="25450"/>
                </a:cubicBezTo>
                <a:cubicBezTo>
                  <a:pt x="3992316" y="25450"/>
                  <a:pt x="3995507" y="23187"/>
                  <a:pt x="3995507" y="18662"/>
                </a:cubicBezTo>
                <a:lnTo>
                  <a:pt x="4017832" y="25450"/>
                </a:lnTo>
                <a:lnTo>
                  <a:pt x="4049726" y="11877"/>
                </a:lnTo>
                <a:lnTo>
                  <a:pt x="4107136" y="11877"/>
                </a:lnTo>
                <a:lnTo>
                  <a:pt x="4126272" y="18662"/>
                </a:lnTo>
                <a:cubicBezTo>
                  <a:pt x="4126272" y="14138"/>
                  <a:pt x="4130523" y="11877"/>
                  <a:pt x="4139029" y="11877"/>
                </a:cubicBezTo>
                <a:cubicBezTo>
                  <a:pt x="4147532" y="19792"/>
                  <a:pt x="4151787" y="26013"/>
                  <a:pt x="4151787" y="30537"/>
                </a:cubicBezTo>
                <a:lnTo>
                  <a:pt x="4206006" y="30537"/>
                </a:lnTo>
                <a:cubicBezTo>
                  <a:pt x="4212384" y="30537"/>
                  <a:pt x="4215573" y="32800"/>
                  <a:pt x="4215573" y="37324"/>
                </a:cubicBezTo>
                <a:cubicBezTo>
                  <a:pt x="4232584" y="32800"/>
                  <a:pt x="4244279" y="30537"/>
                  <a:pt x="4250657" y="30537"/>
                </a:cubicBezTo>
                <a:lnTo>
                  <a:pt x="4241089" y="18662"/>
                </a:lnTo>
                <a:lnTo>
                  <a:pt x="4241089" y="11877"/>
                </a:lnTo>
                <a:cubicBezTo>
                  <a:pt x="4253846" y="11877"/>
                  <a:pt x="4260224" y="18097"/>
                  <a:pt x="4260224" y="30537"/>
                </a:cubicBezTo>
                <a:lnTo>
                  <a:pt x="4285739" y="30537"/>
                </a:lnTo>
                <a:lnTo>
                  <a:pt x="4317634" y="18662"/>
                </a:lnTo>
                <a:lnTo>
                  <a:pt x="4327201" y="18662"/>
                </a:lnTo>
                <a:lnTo>
                  <a:pt x="4362283" y="30537"/>
                </a:lnTo>
                <a:lnTo>
                  <a:pt x="4371852" y="30537"/>
                </a:lnTo>
                <a:lnTo>
                  <a:pt x="4371852" y="18662"/>
                </a:lnTo>
                <a:lnTo>
                  <a:pt x="4438829" y="18662"/>
                </a:lnTo>
                <a:cubicBezTo>
                  <a:pt x="4447335" y="18662"/>
                  <a:pt x="4451586" y="20923"/>
                  <a:pt x="4451586" y="25450"/>
                </a:cubicBezTo>
                <a:lnTo>
                  <a:pt x="4470722" y="18662"/>
                </a:lnTo>
                <a:lnTo>
                  <a:pt x="4502617" y="18662"/>
                </a:lnTo>
                <a:lnTo>
                  <a:pt x="4560024" y="37324"/>
                </a:lnTo>
                <a:cubicBezTo>
                  <a:pt x="4560024" y="32800"/>
                  <a:pt x="4564278" y="26579"/>
                  <a:pt x="4572781" y="18662"/>
                </a:cubicBezTo>
                <a:cubicBezTo>
                  <a:pt x="4702482" y="24318"/>
                  <a:pt x="4772650" y="28276"/>
                  <a:pt x="4783279" y="30537"/>
                </a:cubicBezTo>
                <a:cubicBezTo>
                  <a:pt x="4789659" y="30537"/>
                  <a:pt x="4792849" y="28842"/>
                  <a:pt x="4792849" y="25450"/>
                </a:cubicBezTo>
                <a:cubicBezTo>
                  <a:pt x="5028859" y="42414"/>
                  <a:pt x="5146866" y="74082"/>
                  <a:pt x="5146866" y="120453"/>
                </a:cubicBezTo>
                <a:lnTo>
                  <a:pt x="5146866" y="139113"/>
                </a:lnTo>
                <a:cubicBezTo>
                  <a:pt x="5146866" y="143638"/>
                  <a:pt x="5142615" y="145899"/>
                  <a:pt x="5134109" y="145899"/>
                </a:cubicBezTo>
                <a:lnTo>
                  <a:pt x="5146866" y="157774"/>
                </a:lnTo>
                <a:lnTo>
                  <a:pt x="5136620" y="175941"/>
                </a:lnTo>
                <a:lnTo>
                  <a:pt x="5201426" y="184844"/>
                </a:lnTo>
                <a:cubicBezTo>
                  <a:pt x="5260429" y="200677"/>
                  <a:pt x="5289931" y="220187"/>
                  <a:pt x="5289931" y="243373"/>
                </a:cubicBezTo>
                <a:lnTo>
                  <a:pt x="5289931" y="262034"/>
                </a:lnTo>
                <a:cubicBezTo>
                  <a:pt x="5289931" y="266558"/>
                  <a:pt x="5285679" y="268819"/>
                  <a:pt x="5277173" y="268819"/>
                </a:cubicBezTo>
                <a:lnTo>
                  <a:pt x="5289931" y="280694"/>
                </a:lnTo>
                <a:cubicBezTo>
                  <a:pt x="5253785" y="348555"/>
                  <a:pt x="5232524" y="382485"/>
                  <a:pt x="5226146" y="382485"/>
                </a:cubicBezTo>
                <a:lnTo>
                  <a:pt x="4849802" y="419807"/>
                </a:lnTo>
                <a:lnTo>
                  <a:pt x="4849802" y="413022"/>
                </a:lnTo>
                <a:lnTo>
                  <a:pt x="4827256" y="416151"/>
                </a:lnTo>
                <a:lnTo>
                  <a:pt x="4834310" y="424123"/>
                </a:lnTo>
                <a:lnTo>
                  <a:pt x="4847067" y="461448"/>
                </a:lnTo>
                <a:cubicBezTo>
                  <a:pt x="4835374" y="463709"/>
                  <a:pt x="4824211" y="470211"/>
                  <a:pt x="4813580" y="480956"/>
                </a:cubicBezTo>
                <a:lnTo>
                  <a:pt x="4807913" y="489365"/>
                </a:lnTo>
                <a:lnTo>
                  <a:pt x="4824286" y="489365"/>
                </a:lnTo>
                <a:cubicBezTo>
                  <a:pt x="4926344" y="489365"/>
                  <a:pt x="4977374" y="508592"/>
                  <a:pt x="4977374" y="547044"/>
                </a:cubicBezTo>
                <a:lnTo>
                  <a:pt x="4990131" y="584368"/>
                </a:lnTo>
                <a:cubicBezTo>
                  <a:pt x="4978438" y="586629"/>
                  <a:pt x="4967275" y="593131"/>
                  <a:pt x="4956644" y="603876"/>
                </a:cubicBezTo>
                <a:lnTo>
                  <a:pt x="4937753" y="631905"/>
                </a:lnTo>
                <a:lnTo>
                  <a:pt x="5030225" y="620864"/>
                </a:lnTo>
                <a:cubicBezTo>
                  <a:pt x="5042982" y="625386"/>
                  <a:pt x="5056804" y="627649"/>
                  <a:pt x="5071688" y="627649"/>
                </a:cubicBezTo>
                <a:cubicBezTo>
                  <a:pt x="5109961" y="615208"/>
                  <a:pt x="5139727" y="608987"/>
                  <a:pt x="5160989" y="608987"/>
                </a:cubicBezTo>
                <a:lnTo>
                  <a:pt x="5160989" y="614078"/>
                </a:lnTo>
                <a:lnTo>
                  <a:pt x="5186504" y="608987"/>
                </a:lnTo>
                <a:cubicBezTo>
                  <a:pt x="5195009" y="608987"/>
                  <a:pt x="5205641" y="615208"/>
                  <a:pt x="5218398" y="627649"/>
                </a:cubicBezTo>
                <a:lnTo>
                  <a:pt x="5218398" y="639524"/>
                </a:lnTo>
                <a:lnTo>
                  <a:pt x="5196073" y="658186"/>
                </a:lnTo>
                <a:lnTo>
                  <a:pt x="5218398" y="678543"/>
                </a:lnTo>
                <a:lnTo>
                  <a:pt x="5218398" y="722653"/>
                </a:lnTo>
                <a:lnTo>
                  <a:pt x="5196073" y="722653"/>
                </a:lnTo>
                <a:lnTo>
                  <a:pt x="5205641" y="753189"/>
                </a:lnTo>
                <a:cubicBezTo>
                  <a:pt x="5205641" y="759975"/>
                  <a:pt x="5195009" y="766761"/>
                  <a:pt x="5173747" y="773548"/>
                </a:cubicBezTo>
                <a:lnTo>
                  <a:pt x="5129095" y="773548"/>
                </a:lnTo>
                <a:lnTo>
                  <a:pt x="5092711" y="775421"/>
                </a:lnTo>
                <a:lnTo>
                  <a:pt x="5108267" y="797934"/>
                </a:lnTo>
                <a:lnTo>
                  <a:pt x="5108267" y="816594"/>
                </a:lnTo>
                <a:cubicBezTo>
                  <a:pt x="5108267" y="821119"/>
                  <a:pt x="5104016" y="823380"/>
                  <a:pt x="5095510" y="823380"/>
                </a:cubicBezTo>
                <a:lnTo>
                  <a:pt x="5108267" y="835255"/>
                </a:lnTo>
                <a:lnTo>
                  <a:pt x="5098021" y="853422"/>
                </a:lnTo>
                <a:lnTo>
                  <a:pt x="5162827" y="862325"/>
                </a:lnTo>
                <a:cubicBezTo>
                  <a:pt x="5221830" y="878158"/>
                  <a:pt x="5251332" y="897668"/>
                  <a:pt x="5251332" y="920854"/>
                </a:cubicBezTo>
                <a:lnTo>
                  <a:pt x="5251332" y="939515"/>
                </a:lnTo>
                <a:cubicBezTo>
                  <a:pt x="5251332" y="944039"/>
                  <a:pt x="5247081" y="946300"/>
                  <a:pt x="5238574" y="946300"/>
                </a:cubicBezTo>
                <a:lnTo>
                  <a:pt x="5251332" y="958175"/>
                </a:lnTo>
                <a:cubicBezTo>
                  <a:pt x="5215186" y="1026036"/>
                  <a:pt x="5193925" y="1059966"/>
                  <a:pt x="5187547" y="1059966"/>
                </a:cubicBezTo>
                <a:lnTo>
                  <a:pt x="4811203" y="1097288"/>
                </a:lnTo>
                <a:lnTo>
                  <a:pt x="4811203" y="1090503"/>
                </a:lnTo>
                <a:lnTo>
                  <a:pt x="4788657" y="1093632"/>
                </a:lnTo>
                <a:lnTo>
                  <a:pt x="4795711" y="1101604"/>
                </a:lnTo>
                <a:lnTo>
                  <a:pt x="4808468" y="1138929"/>
                </a:lnTo>
                <a:cubicBezTo>
                  <a:pt x="4796775" y="1141190"/>
                  <a:pt x="4785612" y="1147692"/>
                  <a:pt x="4774981" y="1158437"/>
                </a:cubicBezTo>
                <a:lnTo>
                  <a:pt x="4769314" y="1166846"/>
                </a:lnTo>
                <a:lnTo>
                  <a:pt x="4785687" y="1166846"/>
                </a:lnTo>
                <a:cubicBezTo>
                  <a:pt x="4887745" y="1166846"/>
                  <a:pt x="4938775" y="1186073"/>
                  <a:pt x="4938775" y="1224525"/>
                </a:cubicBezTo>
                <a:lnTo>
                  <a:pt x="4951533" y="1261849"/>
                </a:lnTo>
                <a:cubicBezTo>
                  <a:pt x="4939839" y="1264110"/>
                  <a:pt x="4928676" y="1270612"/>
                  <a:pt x="4918045" y="1281357"/>
                </a:cubicBezTo>
                <a:lnTo>
                  <a:pt x="4899154" y="1309386"/>
                </a:lnTo>
                <a:lnTo>
                  <a:pt x="4991625" y="1298345"/>
                </a:lnTo>
                <a:cubicBezTo>
                  <a:pt x="5004383" y="1302867"/>
                  <a:pt x="5018205" y="1305130"/>
                  <a:pt x="5033089" y="1305130"/>
                </a:cubicBezTo>
                <a:cubicBezTo>
                  <a:pt x="5071362" y="1292689"/>
                  <a:pt x="5101128" y="1286468"/>
                  <a:pt x="5122390" y="1286468"/>
                </a:cubicBezTo>
                <a:lnTo>
                  <a:pt x="5122390" y="1291559"/>
                </a:lnTo>
                <a:lnTo>
                  <a:pt x="5147905" y="1286468"/>
                </a:lnTo>
                <a:cubicBezTo>
                  <a:pt x="5156410" y="1286468"/>
                  <a:pt x="5167041" y="1292689"/>
                  <a:pt x="5179799" y="1305130"/>
                </a:cubicBezTo>
                <a:lnTo>
                  <a:pt x="5179799" y="1317005"/>
                </a:lnTo>
                <a:lnTo>
                  <a:pt x="5157474" y="1335667"/>
                </a:lnTo>
                <a:lnTo>
                  <a:pt x="5179799" y="1356024"/>
                </a:lnTo>
                <a:lnTo>
                  <a:pt x="5179799" y="1400134"/>
                </a:lnTo>
                <a:lnTo>
                  <a:pt x="5157474" y="1400134"/>
                </a:lnTo>
                <a:lnTo>
                  <a:pt x="5167041" y="1430670"/>
                </a:lnTo>
                <a:cubicBezTo>
                  <a:pt x="5167041" y="1437456"/>
                  <a:pt x="5156410" y="1444242"/>
                  <a:pt x="5135148" y="1451029"/>
                </a:cubicBezTo>
                <a:lnTo>
                  <a:pt x="5090496" y="1451029"/>
                </a:lnTo>
                <a:cubicBezTo>
                  <a:pt x="5064983" y="1451029"/>
                  <a:pt x="5032025" y="1452725"/>
                  <a:pt x="4991625" y="1456118"/>
                </a:cubicBezTo>
                <a:close/>
              </a:path>
            </a:pathLst>
          </a:custGeom>
          <a:solidFill>
            <a:srgbClr val="FFAB40">
              <a:alpha val="90000"/>
            </a:srgb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9900" dirty="0">
              <a:solidFill>
                <a:srgbClr val="FFAB40"/>
              </a:solidFill>
              <a:latin typeface="Grunge Strokes 01" panose="02000500000000000000" pitchFamily="2" charset="77"/>
            </a:endParaRPr>
          </a:p>
        </p:txBody>
      </p:sp>
      <p:sp>
        <p:nvSpPr>
          <p:cNvPr id="2" name="Title 1"/>
          <p:cNvSpPr>
            <a:spLocks noGrp="1"/>
          </p:cNvSpPr>
          <p:nvPr>
            <p:ph type="title"/>
          </p:nvPr>
        </p:nvSpPr>
        <p:spPr>
          <a:xfrm>
            <a:off x="422563" y="4170214"/>
            <a:ext cx="10515600" cy="1907022"/>
          </a:xfrm>
        </p:spPr>
        <p:txBody>
          <a:bodyPr>
            <a:normAutofit/>
          </a:bodyPr>
          <a:lstStyle/>
          <a:p>
            <a:pPr algn="ctr"/>
            <a:r>
              <a:rPr lang="es-ES" dirty="0"/>
              <a:t>CAPÍTULO </a:t>
            </a:r>
            <a:r>
              <a:rPr lang="es-ES" dirty="0" smtClean="0"/>
              <a:t>6. </a:t>
            </a:r>
            <a:br>
              <a:rPr lang="es-ES" dirty="0" smtClean="0"/>
            </a:br>
            <a:r>
              <a:rPr lang="es-ES" dirty="0" smtClean="0"/>
              <a:t>PROTOCOLOS </a:t>
            </a:r>
            <a:r>
              <a:rPr lang="es-ES" dirty="0"/>
              <a:t>DE RESPUESTA </a:t>
            </a:r>
            <a:r>
              <a:rPr lang="es-ES" dirty="0" smtClean="0"/>
              <a:t>y </a:t>
            </a:r>
            <a:br>
              <a:rPr lang="es-ES" dirty="0" smtClean="0"/>
            </a:br>
            <a:r>
              <a:rPr lang="es-ES" dirty="0" smtClean="0"/>
              <a:t>FASES </a:t>
            </a:r>
            <a:r>
              <a:rPr lang="es-ES" dirty="0"/>
              <a:t>DE LA ASISTENCIA </a:t>
            </a:r>
            <a:r>
              <a:rPr lang="es-ES" dirty="0" smtClean="0"/>
              <a:t>REMOTA</a:t>
            </a:r>
            <a:endParaRPr lang="en-US" dirty="0"/>
          </a:p>
        </p:txBody>
      </p:sp>
    </p:spTree>
    <p:extLst>
      <p:ext uri="{BB962C8B-B14F-4D97-AF65-F5344CB8AC3E}">
        <p14:creationId xmlns:p14="http://schemas.microsoft.com/office/powerpoint/2010/main" val="2863372295"/>
      </p:ext>
    </p:extLst>
  </p:cSld>
  <p:clrMapOvr>
    <a:overrideClrMapping bg1="lt1" tx1="dk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E3228-EA1D-E74D-910F-785FFF486ED3}"/>
              </a:ext>
            </a:extLst>
          </p:cNvPr>
          <p:cNvSpPr>
            <a:spLocks noGrp="1"/>
          </p:cNvSpPr>
          <p:nvPr>
            <p:ph type="title"/>
          </p:nvPr>
        </p:nvSpPr>
        <p:spPr>
          <a:xfrm>
            <a:off x="886691" y="83744"/>
            <a:ext cx="9992548" cy="1325563"/>
          </a:xfrm>
        </p:spPr>
        <p:txBody>
          <a:bodyPr/>
          <a:lstStyle/>
          <a:p>
            <a:pPr algn="ctr"/>
            <a:r>
              <a:rPr lang="es-ES" b="1" dirty="0">
                <a:solidFill>
                  <a:srgbClr val="FFC000"/>
                </a:solidFill>
              </a:rPr>
              <a:t>Protocolo de respuesta y fases de la llamada </a:t>
            </a:r>
          </a:p>
        </p:txBody>
      </p:sp>
      <p:sp>
        <p:nvSpPr>
          <p:cNvPr id="3" name="Marcador de contenido 2">
            <a:extLst>
              <a:ext uri="{FF2B5EF4-FFF2-40B4-BE49-F238E27FC236}">
                <a16:creationId xmlns:a16="http://schemas.microsoft.com/office/drawing/2014/main" id="{4527F68A-380F-BF44-9A18-211778A4944A}"/>
              </a:ext>
            </a:extLst>
          </p:cNvPr>
          <p:cNvSpPr>
            <a:spLocks noGrp="1"/>
          </p:cNvSpPr>
          <p:nvPr>
            <p:ph idx="1"/>
          </p:nvPr>
        </p:nvSpPr>
        <p:spPr>
          <a:xfrm>
            <a:off x="467810" y="734291"/>
            <a:ext cx="10515600" cy="5573912"/>
          </a:xfrm>
        </p:spPr>
        <p:txBody>
          <a:bodyPr>
            <a:normAutofit fontScale="25000" lnSpcReduction="20000"/>
          </a:bodyPr>
          <a:lstStyle/>
          <a:p>
            <a:pPr indent="-36000">
              <a:lnSpc>
                <a:spcPct val="120000"/>
              </a:lnSpc>
              <a:buFont typeface="Wingdings" pitchFamily="2" charset="2"/>
              <a:buChar char="Ø"/>
            </a:pPr>
            <a:r>
              <a:rPr lang="es-ES" sz="7200" b="1" dirty="0" smtClean="0">
                <a:solidFill>
                  <a:srgbClr val="9437FF"/>
                </a:solidFill>
                <a:latin typeface="Calibri" panose="020F0502020204030204" pitchFamily="34" charset="0"/>
                <a:cs typeface="Calibri" panose="020F0502020204030204" pitchFamily="34" charset="0"/>
              </a:rPr>
              <a:t>Inicio </a:t>
            </a:r>
            <a:r>
              <a:rPr lang="es-ES" sz="7200" b="1" dirty="0" smtClean="0">
                <a:solidFill>
                  <a:srgbClr val="9437FF"/>
                </a:solidFill>
                <a:latin typeface="Calibri" panose="020F0502020204030204" pitchFamily="34" charset="0"/>
                <a:cs typeface="Calibri" panose="020F0502020204030204" pitchFamily="34" charset="0"/>
              </a:rPr>
              <a:t>del contacto </a:t>
            </a:r>
          </a:p>
          <a:p>
            <a:pPr lvl="1" indent="-36000">
              <a:lnSpc>
                <a:spcPct val="120000"/>
              </a:lnSpc>
              <a:spcBef>
                <a:spcPts val="0"/>
              </a:spcBef>
              <a:buFont typeface="Wingdings" pitchFamily="2" charset="2"/>
              <a:buChar char="Ø"/>
            </a:pPr>
            <a:r>
              <a:rPr lang="es-ES" sz="7200" dirty="0" smtClean="0">
                <a:latin typeface="Calibri" panose="020F0502020204030204" pitchFamily="34" charset="0"/>
                <a:cs typeface="Calibri" panose="020F0502020204030204" pitchFamily="34" charset="0"/>
              </a:rPr>
              <a:t>Saludo y presentación</a:t>
            </a:r>
          </a:p>
          <a:p>
            <a:pPr lvl="1" indent="-36000">
              <a:lnSpc>
                <a:spcPct val="120000"/>
              </a:lnSpc>
              <a:spcBef>
                <a:spcPts val="0"/>
              </a:spcBef>
              <a:buFont typeface="Wingdings" pitchFamily="2" charset="2"/>
              <a:buChar char="Ø"/>
            </a:pPr>
            <a:r>
              <a:rPr lang="es-ES" sz="7200" dirty="0" smtClean="0">
                <a:latin typeface="Calibri" panose="020F0502020204030204" pitchFamily="34" charset="0"/>
                <a:cs typeface="Calibri" panose="020F0502020204030204" pitchFamily="34" charset="0"/>
              </a:rPr>
              <a:t>Explicar cómo se va a llevar a cabo el servicio</a:t>
            </a:r>
          </a:p>
          <a:p>
            <a:pPr lvl="1" indent="-36000">
              <a:lnSpc>
                <a:spcPct val="120000"/>
              </a:lnSpc>
              <a:spcBef>
                <a:spcPts val="0"/>
              </a:spcBef>
              <a:buFont typeface="Wingdings" pitchFamily="2" charset="2"/>
              <a:buChar char="Ø"/>
            </a:pPr>
            <a:r>
              <a:rPr lang="es-ES" sz="7200" dirty="0" smtClean="0">
                <a:latin typeface="Calibri" panose="020F0502020204030204" pitchFamily="34" charset="0"/>
                <a:cs typeface="Calibri" panose="020F0502020204030204" pitchFamily="34" charset="0"/>
              </a:rPr>
              <a:t>Evaluar riesgos Ofrecer alternativas</a:t>
            </a:r>
          </a:p>
          <a:p>
            <a:pPr lvl="1" indent="-36000">
              <a:lnSpc>
                <a:spcPct val="120000"/>
              </a:lnSpc>
              <a:spcBef>
                <a:spcPts val="0"/>
              </a:spcBef>
              <a:buFont typeface="Wingdings" pitchFamily="2" charset="2"/>
              <a:buChar char="Ø"/>
            </a:pPr>
            <a:r>
              <a:rPr lang="es-ES" sz="7200" dirty="0" smtClean="0">
                <a:latin typeface="Calibri" panose="020F0502020204030204" pitchFamily="34" charset="0"/>
                <a:cs typeface="Calibri" panose="020F0502020204030204" pitchFamily="34" charset="0"/>
              </a:rPr>
              <a:t>Obtener el consentimiento información</a:t>
            </a:r>
          </a:p>
          <a:p>
            <a:pPr lvl="1" indent="-36000">
              <a:lnSpc>
                <a:spcPct val="120000"/>
              </a:lnSpc>
              <a:spcBef>
                <a:spcPts val="0"/>
              </a:spcBef>
              <a:buFont typeface="Wingdings" pitchFamily="2" charset="2"/>
              <a:buChar char="Ø"/>
            </a:pPr>
            <a:endParaRPr lang="es-ES" sz="7200" dirty="0" smtClean="0">
              <a:latin typeface="Calibri" panose="020F0502020204030204" pitchFamily="34" charset="0"/>
              <a:cs typeface="Calibri" panose="020F0502020204030204" pitchFamily="34" charset="0"/>
            </a:endParaRPr>
          </a:p>
          <a:p>
            <a:pPr indent="-36000">
              <a:lnSpc>
                <a:spcPct val="120000"/>
              </a:lnSpc>
              <a:buFont typeface="Wingdings" pitchFamily="2" charset="2"/>
              <a:buChar char="Ø"/>
            </a:pPr>
            <a:r>
              <a:rPr lang="es-ES" sz="7200" b="1" dirty="0" smtClean="0">
                <a:solidFill>
                  <a:srgbClr val="9437FF"/>
                </a:solidFill>
                <a:latin typeface="Calibri" panose="020F0502020204030204" pitchFamily="34" charset="0"/>
                <a:cs typeface="Calibri" panose="020F0502020204030204" pitchFamily="34" charset="0"/>
              </a:rPr>
              <a:t>Prestación del servicio </a:t>
            </a:r>
          </a:p>
          <a:p>
            <a:pPr lvl="1" indent="-36000">
              <a:lnSpc>
                <a:spcPct val="120000"/>
              </a:lnSpc>
              <a:spcBef>
                <a:spcPts val="0"/>
              </a:spcBef>
              <a:buFont typeface="Wingdings" pitchFamily="2" charset="2"/>
              <a:buChar char="Ø"/>
            </a:pPr>
            <a:r>
              <a:rPr lang="es-ES" sz="7200" dirty="0" smtClean="0">
                <a:latin typeface="Calibri" panose="020F0502020204030204" pitchFamily="34" charset="0"/>
                <a:cs typeface="Calibri" panose="020F0502020204030204" pitchFamily="34" charset="0"/>
              </a:rPr>
              <a:t>Evaluación de necesidades</a:t>
            </a:r>
          </a:p>
          <a:p>
            <a:pPr lvl="1" indent="-36000">
              <a:lnSpc>
                <a:spcPct val="120000"/>
              </a:lnSpc>
              <a:spcBef>
                <a:spcPts val="0"/>
              </a:spcBef>
              <a:buFont typeface="Wingdings" pitchFamily="2" charset="2"/>
              <a:buChar char="Ø"/>
            </a:pPr>
            <a:r>
              <a:rPr lang="es-ES" sz="7200" dirty="0" smtClean="0">
                <a:latin typeface="Calibri" panose="020F0502020204030204" pitchFamily="34" charset="0"/>
                <a:cs typeface="Calibri" panose="020F0502020204030204" pitchFamily="34" charset="0"/>
              </a:rPr>
              <a:t>Identificar y mitigar riesgos </a:t>
            </a:r>
          </a:p>
          <a:p>
            <a:pPr lvl="1" indent="-36000">
              <a:lnSpc>
                <a:spcPct val="120000"/>
              </a:lnSpc>
              <a:spcBef>
                <a:spcPts val="0"/>
              </a:spcBef>
              <a:buFont typeface="Wingdings" pitchFamily="2" charset="2"/>
              <a:buChar char="Ø"/>
            </a:pPr>
            <a:r>
              <a:rPr lang="es-ES" sz="7200" dirty="0" smtClean="0">
                <a:latin typeface="Calibri" panose="020F0502020204030204" pitchFamily="34" charset="0"/>
                <a:cs typeface="Calibri" panose="020F0502020204030204" pitchFamily="34" charset="0"/>
              </a:rPr>
              <a:t>Seguir los protocolos de atención en situación de peligro inmediatos y otros riesgo</a:t>
            </a:r>
          </a:p>
          <a:p>
            <a:pPr lvl="1" indent="-36000">
              <a:lnSpc>
                <a:spcPct val="120000"/>
              </a:lnSpc>
              <a:spcBef>
                <a:spcPts val="0"/>
              </a:spcBef>
              <a:buFont typeface="Wingdings" pitchFamily="2" charset="2"/>
              <a:buChar char="Ø"/>
            </a:pPr>
            <a:r>
              <a:rPr lang="es-ES" sz="7200" dirty="0" smtClean="0">
                <a:latin typeface="Calibri" panose="020F0502020204030204" pitchFamily="34" charset="0"/>
                <a:cs typeface="Calibri" panose="020F0502020204030204" pitchFamily="34" charset="0"/>
              </a:rPr>
              <a:t>s </a:t>
            </a:r>
          </a:p>
          <a:p>
            <a:pPr indent="-36000">
              <a:lnSpc>
                <a:spcPct val="120000"/>
              </a:lnSpc>
              <a:buFont typeface="Wingdings" pitchFamily="2" charset="2"/>
              <a:buChar char="Ø"/>
            </a:pPr>
            <a:r>
              <a:rPr lang="es-ES" sz="7200" b="1" dirty="0" smtClean="0">
                <a:solidFill>
                  <a:srgbClr val="9437FF"/>
                </a:solidFill>
                <a:latin typeface="Calibri" panose="020F0502020204030204" pitchFamily="34" charset="0"/>
                <a:cs typeface="Calibri" panose="020F0502020204030204" pitchFamily="34" charset="0"/>
              </a:rPr>
              <a:t>Realización de Remisiones de manera remota </a:t>
            </a:r>
          </a:p>
          <a:p>
            <a:pPr lvl="1" indent="-36000">
              <a:lnSpc>
                <a:spcPct val="120000"/>
              </a:lnSpc>
              <a:spcBef>
                <a:spcPts val="0"/>
              </a:spcBef>
              <a:buFont typeface="Wingdings" pitchFamily="2" charset="2"/>
              <a:buChar char="Ø"/>
            </a:pPr>
            <a:r>
              <a:rPr lang="es-ES" sz="7200" dirty="0" smtClean="0">
                <a:latin typeface="Calibri" panose="020F0502020204030204" pitchFamily="34" charset="0"/>
                <a:cs typeface="Calibri" panose="020F0502020204030204" pitchFamily="34" charset="0"/>
              </a:rPr>
              <a:t>Evaluación de la viabilidad de realizar una remisión a un servicio de respuesta  adicional </a:t>
            </a:r>
          </a:p>
          <a:p>
            <a:pPr lvl="1" indent="-36000">
              <a:lnSpc>
                <a:spcPct val="120000"/>
              </a:lnSpc>
              <a:spcBef>
                <a:spcPts val="0"/>
              </a:spcBef>
              <a:buFont typeface="Wingdings" pitchFamily="2" charset="2"/>
              <a:buChar char="Ø"/>
            </a:pPr>
            <a:r>
              <a:rPr lang="es-ES" sz="7200" dirty="0" smtClean="0">
                <a:latin typeface="Calibri" panose="020F0502020204030204" pitchFamily="34" charset="0"/>
                <a:cs typeface="Calibri" panose="020F0502020204030204" pitchFamily="34" charset="0"/>
              </a:rPr>
              <a:t>Obtener el consentimiento informado </a:t>
            </a:r>
          </a:p>
          <a:p>
            <a:pPr lvl="1" indent="-36000">
              <a:lnSpc>
                <a:spcPct val="120000"/>
              </a:lnSpc>
              <a:spcBef>
                <a:spcPts val="0"/>
              </a:spcBef>
              <a:buFont typeface="Wingdings" pitchFamily="2" charset="2"/>
              <a:buChar char="Ø"/>
            </a:pPr>
            <a:r>
              <a:rPr lang="es-ES" sz="7200" dirty="0" smtClean="0">
                <a:latin typeface="Calibri" panose="020F0502020204030204" pitchFamily="34" charset="0"/>
                <a:cs typeface="Calibri" panose="020F0502020204030204" pitchFamily="34" charset="0"/>
              </a:rPr>
              <a:t>Ofrecer alternativas si la remisión no es posible </a:t>
            </a:r>
          </a:p>
          <a:p>
            <a:pPr lvl="1" indent="-36000">
              <a:lnSpc>
                <a:spcPct val="120000"/>
              </a:lnSpc>
              <a:spcBef>
                <a:spcPts val="0"/>
              </a:spcBef>
              <a:buFont typeface="Wingdings" pitchFamily="2" charset="2"/>
              <a:buChar char="Ø"/>
            </a:pPr>
            <a:endParaRPr lang="es-ES" sz="7200" dirty="0" smtClean="0">
              <a:latin typeface="Calibri" panose="020F0502020204030204" pitchFamily="34" charset="0"/>
              <a:cs typeface="Calibri" panose="020F0502020204030204" pitchFamily="34" charset="0"/>
            </a:endParaRPr>
          </a:p>
          <a:p>
            <a:pPr indent="-36000">
              <a:lnSpc>
                <a:spcPct val="120000"/>
              </a:lnSpc>
              <a:buFont typeface="Wingdings" pitchFamily="2" charset="2"/>
              <a:buChar char="Ø"/>
            </a:pPr>
            <a:r>
              <a:rPr lang="es-ES" sz="7200" b="1" dirty="0" smtClean="0">
                <a:solidFill>
                  <a:srgbClr val="9437FF"/>
                </a:solidFill>
                <a:latin typeface="Calibri" panose="020F0502020204030204" pitchFamily="34" charset="0"/>
                <a:cs typeface="Calibri" panose="020F0502020204030204" pitchFamily="34" charset="0"/>
              </a:rPr>
              <a:t>Cierre de la llamada </a:t>
            </a:r>
          </a:p>
          <a:p>
            <a:pPr indent="-36000">
              <a:lnSpc>
                <a:spcPct val="120000"/>
              </a:lnSpc>
              <a:buFont typeface="Wingdings" pitchFamily="2" charset="2"/>
              <a:buChar char="Ø"/>
            </a:pPr>
            <a:endParaRPr lang="es-ES" dirty="0"/>
          </a:p>
        </p:txBody>
      </p:sp>
    </p:spTree>
    <p:extLst>
      <p:ext uri="{BB962C8B-B14F-4D97-AF65-F5344CB8AC3E}">
        <p14:creationId xmlns:p14="http://schemas.microsoft.com/office/powerpoint/2010/main" val="3723072338"/>
      </p:ext>
    </p:extLst>
  </p:cSld>
  <p:clrMapOvr>
    <a:overrideClrMapping bg1="lt1" tx1="dk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60157" y="487264"/>
            <a:ext cx="10407844" cy="9169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b="1" dirty="0" smtClean="0">
                <a:solidFill>
                  <a:srgbClr val="FFC000"/>
                </a:solidFill>
                <a:latin typeface="Gadugi" panose="020B0502040204020203" pitchFamily="34" charset="0"/>
                <a:ea typeface="Gadugi" panose="020B0502040204020203" pitchFamily="34" charset="0"/>
                <a:cs typeface="Arial" panose="020B0604020202020204" pitchFamily="34" charset="0"/>
              </a:rPr>
              <a:t>Protocolo situaciones de peligro inmediato</a:t>
            </a:r>
            <a:endParaRPr lang="es-MX" sz="3600" b="1" dirty="0">
              <a:solidFill>
                <a:srgbClr val="FFC000"/>
              </a:solidFill>
              <a:latin typeface="Gadugi" panose="020B0502040204020203" pitchFamily="34" charset="0"/>
              <a:ea typeface="Gadugi" panose="020B0502040204020203" pitchFamily="34" charset="0"/>
              <a:cs typeface="Arial" panose="020B0604020202020204" pitchFamily="34" charset="0"/>
            </a:endParaRPr>
          </a:p>
        </p:txBody>
      </p:sp>
      <p:sp>
        <p:nvSpPr>
          <p:cNvPr id="5" name="Rectangle 4"/>
          <p:cNvSpPr/>
          <p:nvPr/>
        </p:nvSpPr>
        <p:spPr>
          <a:xfrm>
            <a:off x="427951" y="1404200"/>
            <a:ext cx="11425382" cy="4647426"/>
          </a:xfrm>
          <a:prstGeom prst="rect">
            <a:avLst/>
          </a:prstGeom>
          <a:ln>
            <a:noFill/>
            <a:prstDash val="sysDash"/>
          </a:ln>
        </p:spPr>
        <p:txBody>
          <a:bodyPr wrap="square">
            <a:spAutoFit/>
          </a:bodyPr>
          <a:lstStyle/>
          <a:p>
            <a:r>
              <a:rPr lang="es-MX" sz="2800" b="1" dirty="0">
                <a:solidFill>
                  <a:srgbClr val="6600CC"/>
                </a:solidFill>
                <a:latin typeface="Gadugi" panose="020B0502040204020203" pitchFamily="34" charset="0"/>
                <a:ea typeface="Gadugi" panose="020B0502040204020203" pitchFamily="34" charset="0"/>
                <a:cs typeface="Calibri" panose="020F0502020204030204" pitchFamily="34" charset="0"/>
              </a:rPr>
              <a:t>Una situación </a:t>
            </a:r>
            <a:r>
              <a:rPr lang="es-MX" sz="2800" b="1" dirty="0" smtClean="0">
                <a:solidFill>
                  <a:srgbClr val="6600CC"/>
                </a:solidFill>
                <a:latin typeface="Gadugi" panose="020B0502040204020203" pitchFamily="34" charset="0"/>
                <a:ea typeface="Gadugi" panose="020B0502040204020203" pitchFamily="34" charset="0"/>
                <a:cs typeface="Calibri" panose="020F0502020204030204" pitchFamily="34" charset="0"/>
              </a:rPr>
              <a:t>de peligro inmediato</a:t>
            </a:r>
          </a:p>
          <a:p>
            <a:pPr algn="ctr"/>
            <a:endParaRPr lang="es-MX" sz="2400" b="1" dirty="0">
              <a:solidFill>
                <a:srgbClr val="6600CC"/>
              </a:solidFill>
              <a:latin typeface="Gadugi" panose="020B0502040204020203" pitchFamily="34" charset="0"/>
              <a:ea typeface="Gadugi" panose="020B0502040204020203" pitchFamily="34" charset="0"/>
              <a:cs typeface="Calibri" panose="020F0502020204030204" pitchFamily="34" charset="0"/>
            </a:endParaRPr>
          </a:p>
          <a:p>
            <a:pPr marL="342900" lvl="0" indent="-342900" algn="just">
              <a:buFontTx/>
              <a:buChar char="-"/>
            </a:pPr>
            <a:r>
              <a:rPr lang="es-MX" sz="2400" dirty="0" smtClean="0">
                <a:solidFill>
                  <a:srgbClr val="000000"/>
                </a:solidFill>
                <a:latin typeface="Gadugi" panose="020B0502040204020203" pitchFamily="34" charset="0"/>
                <a:ea typeface="Gadugi" panose="020B0502040204020203" pitchFamily="34" charset="0"/>
                <a:cs typeface="Calibri" panose="020F0502020204030204" pitchFamily="34" charset="0"/>
              </a:rPr>
              <a:t>La mujer considera que su vida está en riesgo.</a:t>
            </a:r>
          </a:p>
          <a:p>
            <a:pPr marL="342900" indent="-342900" algn="just">
              <a:buFontTx/>
              <a:buChar char="-"/>
            </a:pPr>
            <a:r>
              <a:rPr lang="es-MX" sz="2400" dirty="0" smtClean="0">
                <a:solidFill>
                  <a:srgbClr val="000000"/>
                </a:solidFill>
                <a:latin typeface="Gadugi" panose="020B0502040204020203" pitchFamily="34" charset="0"/>
                <a:ea typeface="Gadugi" panose="020B0502040204020203" pitchFamily="34" charset="0"/>
                <a:cs typeface="Calibri" panose="020F0502020204030204" pitchFamily="34" charset="0"/>
              </a:rPr>
              <a:t>NO subestimar la sensación de peligro expresada.</a:t>
            </a:r>
          </a:p>
          <a:p>
            <a:pPr marL="342900" indent="-342900" algn="just">
              <a:buFontTx/>
              <a:buChar char="-"/>
            </a:pPr>
            <a:r>
              <a:rPr lang="es-MX" sz="2400" dirty="0" smtClean="0">
                <a:solidFill>
                  <a:srgbClr val="000000"/>
                </a:solidFill>
                <a:latin typeface="Gadugi" panose="020B0502040204020203" pitchFamily="34" charset="0"/>
                <a:ea typeface="Gadugi" panose="020B0502040204020203" pitchFamily="34" charset="0"/>
                <a:cs typeface="Calibri" panose="020F0502020204030204" pitchFamily="34" charset="0"/>
              </a:rPr>
              <a:t>Su vida corre peligro si son descubiertas.</a:t>
            </a:r>
          </a:p>
          <a:p>
            <a:pPr lvl="0" algn="just"/>
            <a:endParaRPr lang="es-MX" sz="2400" dirty="0" smtClean="0">
              <a:solidFill>
                <a:srgbClr val="000000"/>
              </a:solidFill>
              <a:latin typeface="Gadugi" panose="020B0502040204020203" pitchFamily="34" charset="0"/>
              <a:ea typeface="Gadugi" panose="020B0502040204020203" pitchFamily="34" charset="0"/>
              <a:cs typeface="Calibri" panose="020F0502020204030204" pitchFamily="34" charset="0"/>
            </a:endParaRPr>
          </a:p>
          <a:p>
            <a:pPr lvl="0" algn="just"/>
            <a:endParaRPr lang="es-MX" sz="2400" dirty="0" smtClean="0">
              <a:solidFill>
                <a:srgbClr val="000000"/>
              </a:solidFill>
              <a:latin typeface="Gadugi" panose="020B0502040204020203" pitchFamily="34" charset="0"/>
              <a:ea typeface="Gadugi" panose="020B0502040204020203" pitchFamily="34" charset="0"/>
              <a:cs typeface="Calibri" panose="020F0502020204030204" pitchFamily="34" charset="0"/>
            </a:endParaRPr>
          </a:p>
          <a:p>
            <a:pPr algn="ctr"/>
            <a:r>
              <a:rPr lang="es-MX" sz="2800" b="1" dirty="0">
                <a:solidFill>
                  <a:srgbClr val="6600CC"/>
                </a:solidFill>
                <a:latin typeface="Gadugi" panose="020B0502040204020203" pitchFamily="34" charset="0"/>
                <a:ea typeface="Gadugi" panose="020B0502040204020203" pitchFamily="34" charset="0"/>
                <a:cs typeface="Calibri" panose="020F0502020204030204" pitchFamily="34" charset="0"/>
              </a:rPr>
              <a:t>TODA LLAMADA QUE SE RECIBA DEBE SER CONSIDERADA REAL</a:t>
            </a:r>
          </a:p>
          <a:p>
            <a:pPr algn="ctr"/>
            <a:endParaRPr lang="es-MX" sz="2400" b="1" dirty="0" smtClean="0">
              <a:latin typeface="Gadugi" panose="020B0502040204020203" pitchFamily="34" charset="0"/>
              <a:ea typeface="Gadugi" panose="020B0502040204020203" pitchFamily="34" charset="0"/>
              <a:cs typeface="Calibri" panose="020F0502020204030204" pitchFamily="34" charset="0"/>
            </a:endParaRPr>
          </a:p>
          <a:p>
            <a:pPr algn="ctr"/>
            <a:endParaRPr lang="es-MX" sz="2400" b="1" dirty="0">
              <a:latin typeface="Gadugi" panose="020B0502040204020203" pitchFamily="34" charset="0"/>
              <a:ea typeface="Gadugi" panose="020B0502040204020203" pitchFamily="34" charset="0"/>
              <a:cs typeface="Calibri" panose="020F0502020204030204" pitchFamily="34" charset="0"/>
            </a:endParaRPr>
          </a:p>
          <a:p>
            <a:pPr marL="342900" indent="-342900" algn="just">
              <a:buFontTx/>
              <a:buChar char="-"/>
            </a:pPr>
            <a:r>
              <a:rPr lang="es-MX" sz="2400" dirty="0" smtClean="0">
                <a:solidFill>
                  <a:srgbClr val="000000"/>
                </a:solidFill>
                <a:latin typeface="Gadugi" panose="020B0502040204020203" pitchFamily="34" charset="0"/>
                <a:ea typeface="Gadugi" panose="020B0502040204020203" pitchFamily="34" charset="0"/>
                <a:cs typeface="Calibri" panose="020F0502020204030204" pitchFamily="34" charset="0"/>
              </a:rPr>
              <a:t>Organizaciones de la sociedad civil con o sin línea de emergencia.</a:t>
            </a:r>
          </a:p>
          <a:p>
            <a:pPr marL="342900" indent="-342900" algn="just">
              <a:buFontTx/>
              <a:buChar char="-"/>
            </a:pPr>
            <a:r>
              <a:rPr lang="es-MX" sz="2400" dirty="0">
                <a:solidFill>
                  <a:srgbClr val="000000"/>
                </a:solidFill>
                <a:latin typeface="Gadugi" panose="020B0502040204020203" pitchFamily="34" charset="0"/>
                <a:ea typeface="Gadugi" panose="020B0502040204020203" pitchFamily="34" charset="0"/>
                <a:cs typeface="Calibri" panose="020F0502020204030204" pitchFamily="34" charset="0"/>
              </a:rPr>
              <a:t>Coordinación con servicios esenciales.</a:t>
            </a:r>
          </a:p>
        </p:txBody>
      </p:sp>
    </p:spTree>
    <p:extLst>
      <p:ext uri="{BB962C8B-B14F-4D97-AF65-F5344CB8AC3E}">
        <p14:creationId xmlns:p14="http://schemas.microsoft.com/office/powerpoint/2010/main" val="1596751503"/>
      </p:ext>
    </p:extLst>
  </p:cSld>
  <p:clrMapOvr>
    <a:overrideClrMapping bg1="lt1" tx1="dk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7741" y="959021"/>
            <a:ext cx="5431125" cy="4401205"/>
          </a:xfrm>
          <a:prstGeom prst="rect">
            <a:avLst/>
          </a:prstGeom>
          <a:ln w="6350">
            <a:solidFill>
              <a:srgbClr val="92D050"/>
            </a:solidFill>
          </a:ln>
        </p:spPr>
        <p:txBody>
          <a:bodyPr wrap="square">
            <a:spAutoFit/>
          </a:bodyPr>
          <a:lstStyle/>
          <a:p>
            <a:pPr lvl="0"/>
            <a:r>
              <a:rPr lang="es-ES" sz="2800" b="1" dirty="0">
                <a:solidFill>
                  <a:srgbClr val="6600CC"/>
                </a:solidFill>
                <a:latin typeface="Gadugi" panose="020B0502040204020203" pitchFamily="34" charset="0"/>
                <a:ea typeface="Gadugi" panose="020B0502040204020203" pitchFamily="34" charset="0"/>
                <a:cs typeface="Arial" panose="020B0604020202020204" pitchFamily="34" charset="0"/>
              </a:rPr>
              <a:t>Escenario </a:t>
            </a:r>
            <a:r>
              <a:rPr lang="es-ES" sz="2800" b="1" dirty="0" smtClean="0">
                <a:solidFill>
                  <a:srgbClr val="6600CC"/>
                </a:solidFill>
                <a:latin typeface="Gadugi" panose="020B0502040204020203" pitchFamily="34" charset="0"/>
                <a:ea typeface="Gadugi" panose="020B0502040204020203" pitchFamily="34" charset="0"/>
                <a:cs typeface="Arial" panose="020B0604020202020204" pitchFamily="34" charset="0"/>
              </a:rPr>
              <a:t>1</a:t>
            </a:r>
            <a:r>
              <a:rPr lang="es-ES" sz="2800" b="1" dirty="0">
                <a:solidFill>
                  <a:srgbClr val="6600CC"/>
                </a:solidFill>
                <a:latin typeface="Gadugi" panose="020B0502040204020203" pitchFamily="34" charset="0"/>
                <a:ea typeface="Gadugi" panose="020B0502040204020203" pitchFamily="34" charset="0"/>
                <a:cs typeface="Arial" panose="020B0604020202020204" pitchFamily="34" charset="0"/>
              </a:rPr>
              <a:t>.</a:t>
            </a:r>
            <a:r>
              <a:rPr lang="es-ES" sz="2800" b="1" dirty="0" smtClean="0">
                <a:solidFill>
                  <a:srgbClr val="6600CC"/>
                </a:solidFill>
                <a:latin typeface="Gadugi" panose="020B0502040204020203" pitchFamily="34" charset="0"/>
                <a:ea typeface="Gadugi" panose="020B0502040204020203" pitchFamily="34" charset="0"/>
                <a:cs typeface="Arial" panose="020B0604020202020204" pitchFamily="34" charset="0"/>
              </a:rPr>
              <a:t> </a:t>
            </a:r>
            <a:r>
              <a:rPr lang="es-MX" sz="2800" b="1" dirty="0">
                <a:solidFill>
                  <a:srgbClr val="6600CC"/>
                </a:solidFill>
                <a:latin typeface="Gadugi" panose="020B0502040204020203" pitchFamily="34" charset="0"/>
                <a:ea typeface="Gadugi" panose="020B0502040204020203" pitchFamily="34" charset="0"/>
                <a:cs typeface="Arial" panose="020B0604020202020204" pitchFamily="34" charset="0"/>
              </a:rPr>
              <a:t>La sobreviviente NO está sola y está en peligro </a:t>
            </a:r>
            <a:r>
              <a:rPr lang="es-MX" sz="2800" b="1" dirty="0" smtClean="0">
                <a:solidFill>
                  <a:srgbClr val="6600CC"/>
                </a:solidFill>
                <a:latin typeface="Gadugi" panose="020B0502040204020203" pitchFamily="34" charset="0"/>
                <a:ea typeface="Gadugi" panose="020B0502040204020203" pitchFamily="34" charset="0"/>
                <a:cs typeface="Arial" panose="020B0604020202020204" pitchFamily="34" charset="0"/>
              </a:rPr>
              <a:t>inminente:</a:t>
            </a:r>
          </a:p>
          <a:p>
            <a:pPr lvl="0"/>
            <a:endParaRPr lang="es-MX" sz="2800" b="1" dirty="0">
              <a:solidFill>
                <a:srgbClr val="6600CC"/>
              </a:solidFill>
              <a:latin typeface="Gadugi" panose="020B0502040204020203" pitchFamily="34" charset="0"/>
              <a:ea typeface="Gadugi" panose="020B0502040204020203" pitchFamily="34" charset="0"/>
              <a:cs typeface="Arial" panose="020B0604020202020204" pitchFamily="34" charset="0"/>
            </a:endParaRPr>
          </a:p>
          <a:p>
            <a:pPr marL="533400" lvl="0" indent="-355600"/>
            <a:r>
              <a:rPr lang="es-MX" sz="2800" dirty="0" smtClean="0">
                <a:latin typeface="Gadugi" panose="020B0502040204020203" pitchFamily="34" charset="0"/>
                <a:ea typeface="Gadugi" panose="020B0502040204020203" pitchFamily="34" charset="0"/>
                <a:cs typeface="Arial" panose="020B0604020202020204" pitchFamily="34" charset="0"/>
              </a:rPr>
              <a:t>- Evaluación de seguridad.</a:t>
            </a:r>
          </a:p>
          <a:p>
            <a:pPr marL="533400" indent="-355600"/>
            <a:r>
              <a:rPr lang="es-MX" sz="2800" smtClean="0">
                <a:latin typeface="Gadugi" panose="020B0502040204020203" pitchFamily="34" charset="0"/>
                <a:ea typeface="Gadugi" panose="020B0502040204020203" pitchFamily="34" charset="0"/>
                <a:cs typeface="Arial" panose="020B0604020202020204" pitchFamily="34" charset="0"/>
              </a:rPr>
              <a:t>- Solicitud </a:t>
            </a:r>
            <a:r>
              <a:rPr lang="es-MX" sz="2800" dirty="0">
                <a:latin typeface="Gadugi" panose="020B0502040204020203" pitchFamily="34" charset="0"/>
                <a:ea typeface="Gadugi" panose="020B0502040204020203" pitchFamily="34" charset="0"/>
                <a:cs typeface="Arial" panose="020B0604020202020204" pitchFamily="34" charset="0"/>
              </a:rPr>
              <a:t>de </a:t>
            </a:r>
            <a:r>
              <a:rPr lang="es-MX" sz="2800" dirty="0" smtClean="0">
                <a:latin typeface="Gadugi" panose="020B0502040204020203" pitchFamily="34" charset="0"/>
                <a:ea typeface="Gadugi" panose="020B0502040204020203" pitchFamily="34" charset="0"/>
                <a:cs typeface="Arial" panose="020B0604020202020204" pitchFamily="34" charset="0"/>
              </a:rPr>
              <a:t>información.</a:t>
            </a:r>
          </a:p>
          <a:p>
            <a:pPr marL="533400" indent="-355600"/>
            <a:r>
              <a:rPr lang="es-MX" sz="2800" dirty="0" smtClean="0">
                <a:latin typeface="Gadugi" panose="020B0502040204020203" pitchFamily="34" charset="0"/>
                <a:ea typeface="Gadugi" panose="020B0502040204020203" pitchFamily="34" charset="0"/>
                <a:cs typeface="Arial" panose="020B0604020202020204" pitchFamily="34" charset="0"/>
              </a:rPr>
              <a:t>- Contacto con servicios esenciales.</a:t>
            </a:r>
            <a:endParaRPr lang="es-MX" sz="2800" dirty="0">
              <a:latin typeface="Gadugi" panose="020B0502040204020203" pitchFamily="34" charset="0"/>
              <a:ea typeface="Gadugi" panose="020B0502040204020203" pitchFamily="34" charset="0"/>
              <a:cs typeface="Arial" panose="020B0604020202020204" pitchFamily="34" charset="0"/>
            </a:endParaRPr>
          </a:p>
          <a:p>
            <a:pPr marL="533400" lvl="0" indent="-355600"/>
            <a:r>
              <a:rPr lang="en-US" sz="2800" dirty="0" smtClean="0">
                <a:latin typeface="Gadugi" panose="020B0502040204020203" pitchFamily="34" charset="0"/>
                <a:ea typeface="Gadugi" panose="020B0502040204020203" pitchFamily="34" charset="0"/>
                <a:cs typeface="Arial" panose="020B0604020202020204" pitchFamily="34" charset="0"/>
              </a:rPr>
              <a:t>- Seguimiento.</a:t>
            </a:r>
            <a:endParaRPr lang="en-US" sz="2800" dirty="0">
              <a:latin typeface="Gadugi" panose="020B0502040204020203" pitchFamily="34" charset="0"/>
              <a:ea typeface="Gadugi" panose="020B0502040204020203" pitchFamily="34" charset="0"/>
              <a:cs typeface="Arial" panose="020B0604020202020204" pitchFamily="34" charset="0"/>
            </a:endParaRPr>
          </a:p>
          <a:p>
            <a:r>
              <a:rPr lang="es-ES" sz="2800" b="1" dirty="0" smtClean="0">
                <a:solidFill>
                  <a:srgbClr val="6600CC"/>
                </a:solidFill>
                <a:latin typeface="Gadugi" panose="020B0502040204020203" pitchFamily="34" charset="0"/>
                <a:ea typeface="Gadugi" panose="020B0502040204020203" pitchFamily="34" charset="0"/>
                <a:cs typeface="Arial" panose="020B0604020202020204" pitchFamily="34" charset="0"/>
              </a:rPr>
              <a:t> </a:t>
            </a:r>
            <a:endParaRPr lang="es-MX" sz="2800" b="1" dirty="0">
              <a:solidFill>
                <a:srgbClr val="6600CC"/>
              </a:solidFill>
              <a:latin typeface="Gadugi" panose="020B0502040204020203" pitchFamily="34" charset="0"/>
              <a:ea typeface="Gadugi" panose="020B0502040204020203" pitchFamily="34" charset="0"/>
              <a:cs typeface="Arial" panose="020B0604020202020204" pitchFamily="34" charset="0"/>
            </a:endParaRPr>
          </a:p>
        </p:txBody>
      </p:sp>
      <p:sp>
        <p:nvSpPr>
          <p:cNvPr id="8" name="Rectangle 7"/>
          <p:cNvSpPr/>
          <p:nvPr/>
        </p:nvSpPr>
        <p:spPr>
          <a:xfrm>
            <a:off x="6439141" y="832021"/>
            <a:ext cx="5431125" cy="5693866"/>
          </a:xfrm>
          <a:prstGeom prst="rect">
            <a:avLst/>
          </a:prstGeom>
          <a:ln w="6350">
            <a:solidFill>
              <a:srgbClr val="92D050"/>
            </a:solidFill>
          </a:ln>
        </p:spPr>
        <p:txBody>
          <a:bodyPr wrap="square">
            <a:spAutoFit/>
          </a:bodyPr>
          <a:lstStyle/>
          <a:p>
            <a:pPr lvl="0"/>
            <a:r>
              <a:rPr lang="es-ES" sz="2800" b="1" dirty="0">
                <a:solidFill>
                  <a:srgbClr val="6600CC"/>
                </a:solidFill>
                <a:latin typeface="Gadugi" panose="020B0502040204020203" pitchFamily="34" charset="0"/>
                <a:ea typeface="Gadugi" panose="020B0502040204020203" pitchFamily="34" charset="0"/>
                <a:cs typeface="Arial" panose="020B0604020202020204" pitchFamily="34" charset="0"/>
              </a:rPr>
              <a:t>Escenario </a:t>
            </a:r>
            <a:r>
              <a:rPr lang="es-ES" sz="2800" b="1" dirty="0" smtClean="0">
                <a:solidFill>
                  <a:srgbClr val="6600CC"/>
                </a:solidFill>
                <a:latin typeface="Gadugi" panose="020B0502040204020203" pitchFamily="34" charset="0"/>
                <a:ea typeface="Gadugi" panose="020B0502040204020203" pitchFamily="34" charset="0"/>
                <a:cs typeface="Arial" panose="020B0604020202020204" pitchFamily="34" charset="0"/>
              </a:rPr>
              <a:t>2. </a:t>
            </a:r>
            <a:r>
              <a:rPr lang="es-MX" sz="2800" b="1" dirty="0">
                <a:solidFill>
                  <a:srgbClr val="6600CC"/>
                </a:solidFill>
                <a:latin typeface="Gadugi" panose="020B0502040204020203" pitchFamily="34" charset="0"/>
                <a:ea typeface="Gadugi" panose="020B0502040204020203" pitchFamily="34" charset="0"/>
                <a:cs typeface="Arial" panose="020B0604020202020204" pitchFamily="34" charset="0"/>
              </a:rPr>
              <a:t>La sobreviviente </a:t>
            </a:r>
            <a:r>
              <a:rPr lang="es-MX" sz="2800" b="1" dirty="0" smtClean="0">
                <a:solidFill>
                  <a:srgbClr val="6600CC"/>
                </a:solidFill>
                <a:latin typeface="Gadugi" panose="020B0502040204020203" pitchFamily="34" charset="0"/>
                <a:ea typeface="Gadugi" panose="020B0502040204020203" pitchFamily="34" charset="0"/>
                <a:cs typeface="Arial" panose="020B0604020202020204" pitchFamily="34" charset="0"/>
              </a:rPr>
              <a:t>tiene la posibilidad de hablar con la operadora:</a:t>
            </a:r>
          </a:p>
          <a:p>
            <a:pPr lvl="0"/>
            <a:endParaRPr lang="es-MX" sz="2800" b="1" dirty="0">
              <a:solidFill>
                <a:srgbClr val="6600CC"/>
              </a:solidFill>
              <a:latin typeface="Gadugi" panose="020B0502040204020203" pitchFamily="34" charset="0"/>
              <a:ea typeface="Gadugi" panose="020B0502040204020203" pitchFamily="34" charset="0"/>
              <a:cs typeface="Arial" panose="020B0604020202020204" pitchFamily="34" charset="0"/>
            </a:endParaRPr>
          </a:p>
          <a:p>
            <a:pPr marL="635000" lvl="0" indent="-457200">
              <a:buFontTx/>
              <a:buChar char="-"/>
            </a:pPr>
            <a:r>
              <a:rPr lang="es-MX" sz="2800" dirty="0" smtClean="0">
                <a:latin typeface="Gadugi" panose="020B0502040204020203" pitchFamily="34" charset="0"/>
                <a:ea typeface="Gadugi" panose="020B0502040204020203" pitchFamily="34" charset="0"/>
                <a:cs typeface="Arial" panose="020B0604020202020204" pitchFamily="34" charset="0"/>
              </a:rPr>
              <a:t>Introducción corta</a:t>
            </a:r>
          </a:p>
          <a:p>
            <a:pPr marL="635000" lvl="0" indent="-457200">
              <a:buFontTx/>
              <a:buChar char="-"/>
            </a:pPr>
            <a:r>
              <a:rPr lang="es-MX" sz="2800" dirty="0" smtClean="0">
                <a:latin typeface="Gadugi" panose="020B0502040204020203" pitchFamily="34" charset="0"/>
                <a:ea typeface="Gadugi" panose="020B0502040204020203" pitchFamily="34" charset="0"/>
                <a:cs typeface="Arial" panose="020B0604020202020204" pitchFamily="34" charset="0"/>
              </a:rPr>
              <a:t>Evaluación de seguridad.</a:t>
            </a:r>
          </a:p>
          <a:p>
            <a:pPr marL="635000" lvl="0" indent="-457200">
              <a:buFontTx/>
              <a:buChar char="-"/>
            </a:pPr>
            <a:r>
              <a:rPr lang="es-MX" sz="2800" dirty="0" smtClean="0">
                <a:latin typeface="Gadugi" panose="020B0502040204020203" pitchFamily="34" charset="0"/>
                <a:ea typeface="Gadugi" panose="020B0502040204020203" pitchFamily="34" charset="0"/>
                <a:cs typeface="Arial" panose="020B0604020202020204" pitchFamily="34" charset="0"/>
              </a:rPr>
              <a:t>Identificación de necesidades inmediatas.</a:t>
            </a:r>
          </a:p>
          <a:p>
            <a:pPr marL="635000" lvl="0" indent="-457200">
              <a:buFontTx/>
              <a:buChar char="-"/>
            </a:pPr>
            <a:r>
              <a:rPr lang="es-MX" sz="2800" dirty="0" smtClean="0">
                <a:latin typeface="Gadugi" panose="020B0502040204020203" pitchFamily="34" charset="0"/>
                <a:ea typeface="Gadugi" panose="020B0502040204020203" pitchFamily="34" charset="0"/>
                <a:cs typeface="Arial" panose="020B0604020202020204" pitchFamily="34" charset="0"/>
              </a:rPr>
              <a:t>Elaboración de un plan de seguridad.</a:t>
            </a:r>
          </a:p>
          <a:p>
            <a:pPr marL="635000" indent="-457200"/>
            <a:r>
              <a:rPr lang="es-MX" sz="2800" dirty="0" smtClean="0">
                <a:latin typeface="Gadugi" panose="020B0502040204020203" pitchFamily="34" charset="0"/>
                <a:ea typeface="Gadugi" panose="020B0502040204020203" pitchFamily="34" charset="0"/>
                <a:cs typeface="Arial" panose="020B0604020202020204" pitchFamily="34" charset="0"/>
              </a:rPr>
              <a:t>-   Finalización de la llamada.</a:t>
            </a:r>
            <a:endParaRPr lang="es-MX" sz="2800" dirty="0">
              <a:latin typeface="Gadugi" panose="020B0502040204020203" pitchFamily="34" charset="0"/>
              <a:ea typeface="Gadugi" panose="020B0502040204020203" pitchFamily="34" charset="0"/>
              <a:cs typeface="Arial" panose="020B0604020202020204" pitchFamily="34" charset="0"/>
            </a:endParaRPr>
          </a:p>
          <a:p>
            <a:pPr marL="635000" lvl="0" indent="-457200"/>
            <a:r>
              <a:rPr lang="en-US" sz="2800" dirty="0" smtClean="0">
                <a:latin typeface="Gadugi" panose="020B0502040204020203" pitchFamily="34" charset="0"/>
                <a:ea typeface="Gadugi" panose="020B0502040204020203" pitchFamily="34" charset="0"/>
                <a:cs typeface="Arial" panose="020B0604020202020204" pitchFamily="34" charset="0"/>
              </a:rPr>
              <a:t>-   Seguimiento.</a:t>
            </a:r>
            <a:endParaRPr lang="en-US" sz="2800" dirty="0">
              <a:latin typeface="Gadugi" panose="020B0502040204020203" pitchFamily="34" charset="0"/>
              <a:ea typeface="Gadugi" panose="020B0502040204020203" pitchFamily="34" charset="0"/>
              <a:cs typeface="Arial" panose="020B0604020202020204" pitchFamily="34" charset="0"/>
            </a:endParaRPr>
          </a:p>
          <a:p>
            <a:r>
              <a:rPr lang="es-ES" sz="2800" b="1" dirty="0" smtClean="0">
                <a:solidFill>
                  <a:srgbClr val="6600CC"/>
                </a:solidFill>
                <a:latin typeface="Gadugi" panose="020B0502040204020203" pitchFamily="34" charset="0"/>
                <a:ea typeface="Gadugi" panose="020B0502040204020203" pitchFamily="34" charset="0"/>
                <a:cs typeface="Arial" panose="020B0604020202020204" pitchFamily="34" charset="0"/>
              </a:rPr>
              <a:t> </a:t>
            </a:r>
            <a:endParaRPr lang="es-MX" sz="2800" b="1" dirty="0">
              <a:solidFill>
                <a:srgbClr val="6600CC"/>
              </a:solidFill>
              <a:latin typeface="Gadugi" panose="020B0502040204020203" pitchFamily="34" charset="0"/>
              <a:ea typeface="Gadugi" panose="020B0502040204020203" pitchFamily="34" charset="0"/>
              <a:cs typeface="Arial" panose="020B0604020202020204" pitchFamily="34" charset="0"/>
            </a:endParaRPr>
          </a:p>
        </p:txBody>
      </p:sp>
      <p:sp>
        <p:nvSpPr>
          <p:cNvPr id="9" name="Title 1"/>
          <p:cNvSpPr txBox="1">
            <a:spLocks/>
          </p:cNvSpPr>
          <p:nvPr/>
        </p:nvSpPr>
        <p:spPr>
          <a:xfrm>
            <a:off x="260157" y="89082"/>
            <a:ext cx="9781310" cy="4697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dirty="0" smtClean="0">
                <a:solidFill>
                  <a:srgbClr val="FFC000"/>
                </a:solidFill>
                <a:latin typeface="Gadugi" panose="020B0502040204020203" pitchFamily="34" charset="0"/>
                <a:ea typeface="Gadugi" panose="020B0502040204020203" pitchFamily="34" charset="0"/>
                <a:cs typeface="Arial" panose="020B0604020202020204" pitchFamily="34" charset="0"/>
              </a:rPr>
              <a:t>Protocolo situaciones de peligro inmediato</a:t>
            </a:r>
            <a:endParaRPr lang="es-MX" sz="2800" b="1" dirty="0">
              <a:solidFill>
                <a:srgbClr val="FFC000"/>
              </a:solidFill>
              <a:latin typeface="Gadugi" panose="020B0502040204020203" pitchFamily="34" charset="0"/>
              <a:ea typeface="Gadugi" panose="020B0502040204020203" pitchFamily="34" charset="0"/>
              <a:cs typeface="Arial" panose="020B0604020202020204" pitchFamily="34" charset="0"/>
            </a:endParaRPr>
          </a:p>
        </p:txBody>
      </p:sp>
    </p:spTree>
    <p:extLst>
      <p:ext uri="{BB962C8B-B14F-4D97-AF65-F5344CB8AC3E}">
        <p14:creationId xmlns:p14="http://schemas.microsoft.com/office/powerpoint/2010/main" val="427318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85" y="143453"/>
            <a:ext cx="10515600" cy="964911"/>
          </a:xfrm>
        </p:spPr>
        <p:txBody>
          <a:bodyPr>
            <a:normAutofit/>
          </a:bodyPr>
          <a:lstStyle/>
          <a:p>
            <a:r>
              <a:rPr lang="es-PA" b="1" dirty="0" smtClean="0">
                <a:solidFill>
                  <a:srgbClr val="7030A0"/>
                </a:solidFill>
              </a:rPr>
              <a:t>Objetivos de la Guía </a:t>
            </a:r>
            <a:endParaRPr lang="en-US" b="1" dirty="0">
              <a:solidFill>
                <a:srgbClr val="7030A0"/>
              </a:solidFill>
            </a:endParaRPr>
          </a:p>
        </p:txBody>
      </p:sp>
      <p:sp>
        <p:nvSpPr>
          <p:cNvPr id="3" name="Content Placeholder 2"/>
          <p:cNvSpPr>
            <a:spLocks noGrp="1"/>
          </p:cNvSpPr>
          <p:nvPr>
            <p:ph sz="half" idx="2"/>
          </p:nvPr>
        </p:nvSpPr>
        <p:spPr>
          <a:xfrm>
            <a:off x="839788" y="1108364"/>
            <a:ext cx="10229994" cy="1801090"/>
          </a:xfrm>
        </p:spPr>
        <p:txBody>
          <a:bodyPr>
            <a:normAutofit fontScale="85000" lnSpcReduction="20000"/>
          </a:bodyPr>
          <a:lstStyle/>
          <a:p>
            <a:r>
              <a:rPr lang="es-ES" dirty="0" smtClean="0"/>
              <a:t>Orientar </a:t>
            </a:r>
            <a:r>
              <a:rPr lang="es-ES" dirty="0"/>
              <a:t>una prestación del servicio remoto con altos estándares de calidad, centrada en las personas sobrevivientes y alineada con las directrices del Paquete de Servicios Esenciales para la atención a la violencia contra mujeres y niñas de Naciones Unidas. </a:t>
            </a:r>
            <a:endParaRPr lang="es-ES" dirty="0" smtClean="0"/>
          </a:p>
          <a:p>
            <a:r>
              <a:rPr lang="es-ES" dirty="0" smtClean="0"/>
              <a:t>Apoyar las entidades que brindan servicios especializados de VBG en la transición en la modalidad remota</a:t>
            </a:r>
            <a:endParaRPr lang="en-US" dirty="0"/>
          </a:p>
        </p:txBody>
      </p:sp>
      <p:sp>
        <p:nvSpPr>
          <p:cNvPr id="6" name="Content Placeholder 5"/>
          <p:cNvSpPr>
            <a:spLocks noGrp="1"/>
          </p:cNvSpPr>
          <p:nvPr>
            <p:ph sz="quarter" idx="4"/>
          </p:nvPr>
        </p:nvSpPr>
        <p:spPr>
          <a:xfrm>
            <a:off x="1087582" y="3655506"/>
            <a:ext cx="10267806" cy="2790537"/>
          </a:xfrm>
        </p:spPr>
        <p:txBody>
          <a:bodyPr>
            <a:normAutofit fontScale="77500" lnSpcReduction="20000"/>
          </a:bodyPr>
          <a:lstStyle/>
          <a:p>
            <a:r>
              <a:rPr lang="es-ES" sz="3500" dirty="0" smtClean="0"/>
              <a:t>Prestadores/as </a:t>
            </a:r>
            <a:r>
              <a:rPr lang="es-ES" sz="3500" dirty="0"/>
              <a:t>de servicios públicos especializados de atención a la VBG.</a:t>
            </a:r>
          </a:p>
          <a:p>
            <a:r>
              <a:rPr lang="es-ES" sz="3500" dirty="0" smtClean="0"/>
              <a:t>Organizaciones </a:t>
            </a:r>
            <a:r>
              <a:rPr lang="es-ES" sz="3500" dirty="0"/>
              <a:t>de la sociedad civil, incluidas organizaciones asociadas del UNFPA.</a:t>
            </a:r>
          </a:p>
          <a:p>
            <a:r>
              <a:rPr lang="es-ES" sz="3500" dirty="0" smtClean="0"/>
              <a:t>Otros </a:t>
            </a:r>
            <a:r>
              <a:rPr lang="es-ES" sz="3500" dirty="0"/>
              <a:t>actores clave y aliados, humanitarios y estatales, que trabajan en prevención y respuesta a la VBG.</a:t>
            </a:r>
          </a:p>
          <a:p>
            <a:r>
              <a:rPr lang="es-ES" sz="3500" dirty="0" smtClean="0"/>
              <a:t>Personal </a:t>
            </a:r>
            <a:r>
              <a:rPr lang="es-ES" sz="3500" dirty="0"/>
              <a:t>del UNFPA que trabaja en temas relacionados con prestación de servicios especializados a sobrevivientes de VBG.</a:t>
            </a:r>
          </a:p>
          <a:p>
            <a:endParaRPr lang="en-US" dirty="0"/>
          </a:p>
        </p:txBody>
      </p:sp>
      <p:sp>
        <p:nvSpPr>
          <p:cNvPr id="9" name="Title 1"/>
          <p:cNvSpPr txBox="1">
            <a:spLocks/>
          </p:cNvSpPr>
          <p:nvPr/>
        </p:nvSpPr>
        <p:spPr>
          <a:xfrm>
            <a:off x="839788" y="2690595"/>
            <a:ext cx="10515600" cy="964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A" sz="4000" b="1" dirty="0" smtClean="0">
                <a:solidFill>
                  <a:srgbClr val="7030A0"/>
                </a:solidFill>
              </a:rPr>
              <a:t>A quien está dirigida la Guía </a:t>
            </a:r>
            <a:endParaRPr lang="en-US" sz="4000" b="1" dirty="0">
              <a:solidFill>
                <a:srgbClr val="7030A0"/>
              </a:solidFill>
            </a:endParaRPr>
          </a:p>
        </p:txBody>
      </p:sp>
    </p:spTree>
    <p:extLst>
      <p:ext uri="{BB962C8B-B14F-4D97-AF65-F5344CB8AC3E}">
        <p14:creationId xmlns:p14="http://schemas.microsoft.com/office/powerpoint/2010/main" val="2530944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35673" y="-246178"/>
            <a:ext cx="5059527" cy="4832981"/>
          </a:xfrm>
          <a:prstGeom prst="rect">
            <a:avLst/>
          </a:prstGeom>
        </p:spPr>
      </p:pic>
      <p:sp>
        <p:nvSpPr>
          <p:cNvPr id="3" name="TextBox 2">
            <a:extLst>
              <a:ext uri="{FF2B5EF4-FFF2-40B4-BE49-F238E27FC236}">
                <a16:creationId xmlns:a16="http://schemas.microsoft.com/office/drawing/2014/main" id="{031F32C5-FFAC-744A-954A-633B584BEFD9}"/>
              </a:ext>
            </a:extLst>
          </p:cNvPr>
          <p:cNvSpPr txBox="1"/>
          <p:nvPr/>
        </p:nvSpPr>
        <p:spPr>
          <a:xfrm rot="10800000">
            <a:off x="1561640" y="4517526"/>
            <a:ext cx="8607595" cy="2312968"/>
          </a:xfrm>
          <a:custGeom>
            <a:avLst/>
            <a:gdLst>
              <a:gd name="connsiteX0" fmla="*/ 1042158 w 5289931"/>
              <a:gd name="connsiteY0" fmla="*/ 18662 h 1456118"/>
              <a:gd name="connsiteX1" fmla="*/ 1042158 w 5289931"/>
              <a:gd name="connsiteY1" fmla="*/ 11876 h 1456118"/>
              <a:gd name="connsiteX2" fmla="*/ 1016643 w 5289931"/>
              <a:gd name="connsiteY2" fmla="*/ 11876 h 1456118"/>
              <a:gd name="connsiteX3" fmla="*/ 1016643 w 5289931"/>
              <a:gd name="connsiteY3" fmla="*/ 18662 h 1456118"/>
              <a:gd name="connsiteX4" fmla="*/ 4062484 w 5289931"/>
              <a:gd name="connsiteY4" fmla="*/ 30537 h 1456118"/>
              <a:gd name="connsiteX5" fmla="*/ 4062484 w 5289931"/>
              <a:gd name="connsiteY5" fmla="*/ 18662 h 1456118"/>
              <a:gd name="connsiteX6" fmla="*/ 4049726 w 5289931"/>
              <a:gd name="connsiteY6" fmla="*/ 18662 h 1456118"/>
              <a:gd name="connsiteX7" fmla="*/ 4049726 w 5289931"/>
              <a:gd name="connsiteY7" fmla="*/ 30537 h 1456118"/>
              <a:gd name="connsiteX8" fmla="*/ 2203088 w 5289931"/>
              <a:gd name="connsiteY8" fmla="*/ 37324 h 1456118"/>
              <a:gd name="connsiteX9" fmla="*/ 2203088 w 5289931"/>
              <a:gd name="connsiteY9" fmla="*/ 30537 h 1456118"/>
              <a:gd name="connsiteX10" fmla="*/ 2180760 w 5289931"/>
              <a:gd name="connsiteY10" fmla="*/ 30537 h 1456118"/>
              <a:gd name="connsiteX11" fmla="*/ 2180760 w 5289931"/>
              <a:gd name="connsiteY11" fmla="*/ 37324 h 1456118"/>
              <a:gd name="connsiteX12" fmla="*/ 3332119 w 5289931"/>
              <a:gd name="connsiteY12" fmla="*/ 44110 h 1456118"/>
              <a:gd name="connsiteX13" fmla="*/ 3319364 w 5289931"/>
              <a:gd name="connsiteY13" fmla="*/ 44110 h 1456118"/>
              <a:gd name="connsiteX14" fmla="*/ 3297037 w 5289931"/>
              <a:gd name="connsiteY14" fmla="*/ 30537 h 1456118"/>
              <a:gd name="connsiteX15" fmla="*/ 3364014 w 5289931"/>
              <a:gd name="connsiteY15" fmla="*/ 5091 h 1456118"/>
              <a:gd name="connsiteX16" fmla="*/ 3386340 w 5289931"/>
              <a:gd name="connsiteY16" fmla="*/ 18662 h 1456118"/>
              <a:gd name="connsiteX17" fmla="*/ 3408664 w 5289931"/>
              <a:gd name="connsiteY17" fmla="*/ 11877 h 1456118"/>
              <a:gd name="connsiteX18" fmla="*/ 3418235 w 5289931"/>
              <a:gd name="connsiteY18" fmla="*/ 11877 h 1456118"/>
              <a:gd name="connsiteX19" fmla="*/ 3399097 w 5289931"/>
              <a:gd name="connsiteY19" fmla="*/ 25450 h 1456118"/>
              <a:gd name="connsiteX20" fmla="*/ 3386340 w 5289931"/>
              <a:gd name="connsiteY20" fmla="*/ 25450 h 1456118"/>
              <a:gd name="connsiteX21" fmla="*/ 3364014 w 5289931"/>
              <a:gd name="connsiteY21" fmla="*/ 18662 h 1456118"/>
              <a:gd name="connsiteX22" fmla="*/ 3332119 w 5289931"/>
              <a:gd name="connsiteY22" fmla="*/ 44110 h 1456118"/>
              <a:gd name="connsiteX23" fmla="*/ 895449 w 5289931"/>
              <a:gd name="connsiteY23" fmla="*/ 49197 h 1456118"/>
              <a:gd name="connsiteX24" fmla="*/ 920962 w 5289931"/>
              <a:gd name="connsiteY24" fmla="*/ 37322 h 1456118"/>
              <a:gd name="connsiteX25" fmla="*/ 895449 w 5289931"/>
              <a:gd name="connsiteY25" fmla="*/ 37322 h 1456118"/>
              <a:gd name="connsiteX26" fmla="*/ 1042158 w 5289931"/>
              <a:gd name="connsiteY26" fmla="*/ 49199 h 1456118"/>
              <a:gd name="connsiteX27" fmla="*/ 1042158 w 5289931"/>
              <a:gd name="connsiteY27" fmla="*/ 44110 h 1456118"/>
              <a:gd name="connsiteX28" fmla="*/ 1016643 w 5289931"/>
              <a:gd name="connsiteY28" fmla="*/ 44110 h 1456118"/>
              <a:gd name="connsiteX29" fmla="*/ 1016643 w 5289931"/>
              <a:gd name="connsiteY29" fmla="*/ 49199 h 1456118"/>
              <a:gd name="connsiteX30" fmla="*/ 1284551 w 5289931"/>
              <a:gd name="connsiteY30" fmla="*/ 49199 h 1456118"/>
              <a:gd name="connsiteX31" fmla="*/ 1284551 w 5289931"/>
              <a:gd name="connsiteY31" fmla="*/ 44110 h 1456118"/>
              <a:gd name="connsiteX32" fmla="*/ 1262225 w 5289931"/>
              <a:gd name="connsiteY32" fmla="*/ 44110 h 1456118"/>
              <a:gd name="connsiteX33" fmla="*/ 1262225 w 5289931"/>
              <a:gd name="connsiteY33" fmla="*/ 49199 h 1456118"/>
              <a:gd name="connsiteX34" fmla="*/ 1979832 w 5289931"/>
              <a:gd name="connsiteY34" fmla="*/ 49199 h 1456118"/>
              <a:gd name="connsiteX35" fmla="*/ 1979832 w 5289931"/>
              <a:gd name="connsiteY35" fmla="*/ 37324 h 1456118"/>
              <a:gd name="connsiteX36" fmla="*/ 1947938 w 5289931"/>
              <a:gd name="connsiteY36" fmla="*/ 37324 h 1456118"/>
              <a:gd name="connsiteX37" fmla="*/ 1947938 w 5289931"/>
              <a:gd name="connsiteY37" fmla="*/ 49199 h 1456118"/>
              <a:gd name="connsiteX38" fmla="*/ 2145678 w 5289931"/>
              <a:gd name="connsiteY38" fmla="*/ 49199 h 1456118"/>
              <a:gd name="connsiteX39" fmla="*/ 2145678 w 5289931"/>
              <a:gd name="connsiteY39" fmla="*/ 37324 h 1456118"/>
              <a:gd name="connsiteX40" fmla="*/ 2126542 w 5289931"/>
              <a:gd name="connsiteY40" fmla="*/ 37324 h 1456118"/>
              <a:gd name="connsiteX41" fmla="*/ 2145678 w 5289931"/>
              <a:gd name="connsiteY41" fmla="*/ 49199 h 1456118"/>
              <a:gd name="connsiteX42" fmla="*/ 2324282 w 5289931"/>
              <a:gd name="connsiteY42" fmla="*/ 49199 h 1456118"/>
              <a:gd name="connsiteX43" fmla="*/ 2292388 w 5289931"/>
              <a:gd name="connsiteY43" fmla="*/ 30537 h 1456118"/>
              <a:gd name="connsiteX44" fmla="*/ 2257306 w 5289931"/>
              <a:gd name="connsiteY44" fmla="*/ 37324 h 1456118"/>
              <a:gd name="connsiteX45" fmla="*/ 2279630 w 5289931"/>
              <a:gd name="connsiteY45" fmla="*/ 49199 h 1456118"/>
              <a:gd name="connsiteX46" fmla="*/ 2292388 w 5289931"/>
              <a:gd name="connsiteY46" fmla="*/ 44110 h 1456118"/>
              <a:gd name="connsiteX47" fmla="*/ 2311525 w 5289931"/>
              <a:gd name="connsiteY47" fmla="*/ 49199 h 1456118"/>
              <a:gd name="connsiteX48" fmla="*/ 2378500 w 5289931"/>
              <a:gd name="connsiteY48" fmla="*/ 49199 h 1456118"/>
              <a:gd name="connsiteX49" fmla="*/ 2378500 w 5289931"/>
              <a:gd name="connsiteY49" fmla="*/ 30537 h 1456118"/>
              <a:gd name="connsiteX50" fmla="*/ 2368935 w 5289931"/>
              <a:gd name="connsiteY50" fmla="*/ 30537 h 1456118"/>
              <a:gd name="connsiteX51" fmla="*/ 2368935 w 5289931"/>
              <a:gd name="connsiteY51" fmla="*/ 49199 h 1456118"/>
              <a:gd name="connsiteX52" fmla="*/ 2589000 w 5289931"/>
              <a:gd name="connsiteY52" fmla="*/ 49199 h 1456118"/>
              <a:gd name="connsiteX53" fmla="*/ 2589000 w 5289931"/>
              <a:gd name="connsiteY53" fmla="*/ 30537 h 1456118"/>
              <a:gd name="connsiteX54" fmla="*/ 2579433 w 5289931"/>
              <a:gd name="connsiteY54" fmla="*/ 30537 h 1456118"/>
              <a:gd name="connsiteX55" fmla="*/ 2566675 w 5289931"/>
              <a:gd name="connsiteY55" fmla="*/ 49199 h 1456118"/>
              <a:gd name="connsiteX56" fmla="*/ 3143947 w 5289931"/>
              <a:gd name="connsiteY56" fmla="*/ 49199 h 1456118"/>
              <a:gd name="connsiteX57" fmla="*/ 3166272 w 5289931"/>
              <a:gd name="connsiteY57" fmla="*/ 37324 h 1456118"/>
              <a:gd name="connsiteX58" fmla="*/ 3131190 w 5289931"/>
              <a:gd name="connsiteY58" fmla="*/ 37324 h 1456118"/>
              <a:gd name="connsiteX59" fmla="*/ 3076972 w 5289931"/>
              <a:gd name="connsiteY59" fmla="*/ 44110 h 1456118"/>
              <a:gd name="connsiteX60" fmla="*/ 3076972 w 5289931"/>
              <a:gd name="connsiteY60" fmla="*/ 49199 h 1456118"/>
              <a:gd name="connsiteX61" fmla="*/ 1131460 w 5289931"/>
              <a:gd name="connsiteY61" fmla="*/ 55984 h 1456118"/>
              <a:gd name="connsiteX62" fmla="*/ 1131460 w 5289931"/>
              <a:gd name="connsiteY62" fmla="*/ 44110 h 1456118"/>
              <a:gd name="connsiteX63" fmla="*/ 1118702 w 5289931"/>
              <a:gd name="connsiteY63" fmla="*/ 44110 h 1456118"/>
              <a:gd name="connsiteX64" fmla="*/ 1118702 w 5289931"/>
              <a:gd name="connsiteY64" fmla="*/ 55984 h 1456118"/>
              <a:gd name="connsiteX65" fmla="*/ 1482290 w 5289931"/>
              <a:gd name="connsiteY65" fmla="*/ 55985 h 1456118"/>
              <a:gd name="connsiteX66" fmla="*/ 1504616 w 5289931"/>
              <a:gd name="connsiteY66" fmla="*/ 44110 h 1456118"/>
              <a:gd name="connsiteX67" fmla="*/ 1504616 w 5289931"/>
              <a:gd name="connsiteY67" fmla="*/ 37324 h 1456118"/>
              <a:gd name="connsiteX68" fmla="*/ 1495047 w 5289931"/>
              <a:gd name="connsiteY68" fmla="*/ 37324 h 1456118"/>
              <a:gd name="connsiteX69" fmla="*/ 1463156 w 5289931"/>
              <a:gd name="connsiteY69" fmla="*/ 55985 h 1456118"/>
              <a:gd name="connsiteX70" fmla="*/ 1670463 w 5289931"/>
              <a:gd name="connsiteY70" fmla="*/ 55985 h 1456118"/>
              <a:gd name="connsiteX71" fmla="*/ 1670463 w 5289931"/>
              <a:gd name="connsiteY71" fmla="*/ 37324 h 1456118"/>
              <a:gd name="connsiteX72" fmla="*/ 1629003 w 5289931"/>
              <a:gd name="connsiteY72" fmla="*/ 37324 h 1456118"/>
              <a:gd name="connsiteX73" fmla="*/ 1638570 w 5289931"/>
              <a:gd name="connsiteY73" fmla="*/ 55985 h 1456118"/>
              <a:gd name="connsiteX74" fmla="*/ 1724682 w 5289931"/>
              <a:gd name="connsiteY74" fmla="*/ 55985 h 1456118"/>
              <a:gd name="connsiteX75" fmla="*/ 1705545 w 5289931"/>
              <a:gd name="connsiteY75" fmla="*/ 44110 h 1456118"/>
              <a:gd name="connsiteX76" fmla="*/ 1705545 w 5289931"/>
              <a:gd name="connsiteY76" fmla="*/ 55985 h 1456118"/>
              <a:gd name="connsiteX77" fmla="*/ 1826743 w 5289931"/>
              <a:gd name="connsiteY77" fmla="*/ 55985 h 1456118"/>
              <a:gd name="connsiteX78" fmla="*/ 1826743 w 5289931"/>
              <a:gd name="connsiteY78" fmla="*/ 30537 h 1456118"/>
              <a:gd name="connsiteX79" fmla="*/ 1794848 w 5289931"/>
              <a:gd name="connsiteY79" fmla="*/ 37324 h 1456118"/>
              <a:gd name="connsiteX80" fmla="*/ 1804415 w 5289931"/>
              <a:gd name="connsiteY80" fmla="*/ 55985 h 1456118"/>
              <a:gd name="connsiteX81" fmla="*/ 2069132 w 5289931"/>
              <a:gd name="connsiteY81" fmla="*/ 55985 h 1456118"/>
              <a:gd name="connsiteX82" fmla="*/ 2101027 w 5289931"/>
              <a:gd name="connsiteY82" fmla="*/ 37324 h 1456118"/>
              <a:gd name="connsiteX83" fmla="*/ 2069132 w 5289931"/>
              <a:gd name="connsiteY83" fmla="*/ 37324 h 1456118"/>
              <a:gd name="connsiteX84" fmla="*/ 2046808 w 5289931"/>
              <a:gd name="connsiteY84" fmla="*/ 49199 h 1456118"/>
              <a:gd name="connsiteX85" fmla="*/ 2512454 w 5289931"/>
              <a:gd name="connsiteY85" fmla="*/ 55985 h 1456118"/>
              <a:gd name="connsiteX86" fmla="*/ 2512454 w 5289931"/>
              <a:gd name="connsiteY86" fmla="*/ 30537 h 1456118"/>
              <a:gd name="connsiteX87" fmla="*/ 2480562 w 5289931"/>
              <a:gd name="connsiteY87" fmla="*/ 30537 h 1456118"/>
              <a:gd name="connsiteX88" fmla="*/ 2480562 w 5289931"/>
              <a:gd name="connsiteY88" fmla="*/ 37324 h 1456118"/>
              <a:gd name="connsiteX89" fmla="*/ 2512454 w 5289931"/>
              <a:gd name="connsiteY89" fmla="*/ 55985 h 1456118"/>
              <a:gd name="connsiteX90" fmla="*/ 2691057 w 5289931"/>
              <a:gd name="connsiteY90" fmla="*/ 55985 h 1456118"/>
              <a:gd name="connsiteX91" fmla="*/ 2710194 w 5289931"/>
              <a:gd name="connsiteY91" fmla="*/ 44110 h 1456118"/>
              <a:gd name="connsiteX92" fmla="*/ 2691057 w 5289931"/>
              <a:gd name="connsiteY92" fmla="*/ 37324 h 1456118"/>
              <a:gd name="connsiteX93" fmla="*/ 2678300 w 5289931"/>
              <a:gd name="connsiteY93" fmla="*/ 37324 h 1456118"/>
              <a:gd name="connsiteX94" fmla="*/ 2678300 w 5289931"/>
              <a:gd name="connsiteY94" fmla="*/ 55985 h 1456118"/>
              <a:gd name="connsiteX95" fmla="*/ 2987669 w 5289931"/>
              <a:gd name="connsiteY95" fmla="*/ 55985 h 1456118"/>
              <a:gd name="connsiteX96" fmla="*/ 3009995 w 5289931"/>
              <a:gd name="connsiteY96" fmla="*/ 44110 h 1456118"/>
              <a:gd name="connsiteX97" fmla="*/ 2978102 w 5289931"/>
              <a:gd name="connsiteY97" fmla="*/ 30537 h 1456118"/>
              <a:gd name="connsiteX98" fmla="*/ 2965344 w 5289931"/>
              <a:gd name="connsiteY98" fmla="*/ 49199 h 1456118"/>
              <a:gd name="connsiteX99" fmla="*/ 3198167 w 5289931"/>
              <a:gd name="connsiteY99" fmla="*/ 55985 h 1456118"/>
              <a:gd name="connsiteX100" fmla="*/ 3252384 w 5289931"/>
              <a:gd name="connsiteY100" fmla="*/ 49199 h 1456118"/>
              <a:gd name="connsiteX101" fmla="*/ 3242817 w 5289931"/>
              <a:gd name="connsiteY101" fmla="*/ 37324 h 1456118"/>
              <a:gd name="connsiteX102" fmla="*/ 3188600 w 5289931"/>
              <a:gd name="connsiteY102" fmla="*/ 44110 h 1456118"/>
              <a:gd name="connsiteX103" fmla="*/ 3188600 w 5289931"/>
              <a:gd name="connsiteY103" fmla="*/ 55985 h 1456118"/>
              <a:gd name="connsiteX104" fmla="*/ 4116702 w 5289931"/>
              <a:gd name="connsiteY104" fmla="*/ 55985 h 1456118"/>
              <a:gd name="connsiteX105" fmla="*/ 4116702 w 5289931"/>
              <a:gd name="connsiteY105" fmla="*/ 44110 h 1456118"/>
              <a:gd name="connsiteX106" fmla="*/ 4107136 w 5289931"/>
              <a:gd name="connsiteY106" fmla="*/ 44110 h 1456118"/>
              <a:gd name="connsiteX107" fmla="*/ 4107136 w 5289931"/>
              <a:gd name="connsiteY107" fmla="*/ 55985 h 1456118"/>
              <a:gd name="connsiteX108" fmla="*/ 3462884 w 5289931"/>
              <a:gd name="connsiteY108" fmla="*/ 62770 h 1456118"/>
              <a:gd name="connsiteX109" fmla="*/ 3475641 w 5289931"/>
              <a:gd name="connsiteY109" fmla="*/ 49199 h 1456118"/>
              <a:gd name="connsiteX110" fmla="*/ 3453317 w 5289931"/>
              <a:gd name="connsiteY110" fmla="*/ 44110 h 1456118"/>
              <a:gd name="connsiteX111" fmla="*/ 3443747 w 5289931"/>
              <a:gd name="connsiteY111" fmla="*/ 44110 h 1456118"/>
              <a:gd name="connsiteX112" fmla="*/ 3443747 w 5289931"/>
              <a:gd name="connsiteY112" fmla="*/ 49199 h 1456118"/>
              <a:gd name="connsiteX113" fmla="*/ 3462884 w 5289931"/>
              <a:gd name="connsiteY113" fmla="*/ 62770 h 1456118"/>
              <a:gd name="connsiteX114" fmla="*/ 3619162 w 5289931"/>
              <a:gd name="connsiteY114" fmla="*/ 62770 h 1456118"/>
              <a:gd name="connsiteX115" fmla="*/ 3619162 w 5289931"/>
              <a:gd name="connsiteY115" fmla="*/ 44110 h 1456118"/>
              <a:gd name="connsiteX116" fmla="*/ 3609594 w 5289931"/>
              <a:gd name="connsiteY116" fmla="*/ 44110 h 1456118"/>
              <a:gd name="connsiteX117" fmla="*/ 3609594 w 5289931"/>
              <a:gd name="connsiteY117" fmla="*/ 62770 h 1456118"/>
              <a:gd name="connsiteX118" fmla="*/ 3807334 w 5289931"/>
              <a:gd name="connsiteY118" fmla="*/ 62770 h 1456118"/>
              <a:gd name="connsiteX119" fmla="*/ 3820091 w 5289931"/>
              <a:gd name="connsiteY119" fmla="*/ 37324 h 1456118"/>
              <a:gd name="connsiteX120" fmla="*/ 3794579 w 5289931"/>
              <a:gd name="connsiteY120" fmla="*/ 37324 h 1456118"/>
              <a:gd name="connsiteX121" fmla="*/ 3775442 w 5289931"/>
              <a:gd name="connsiteY121" fmla="*/ 49199 h 1456118"/>
              <a:gd name="connsiteX122" fmla="*/ 3753116 w 5289931"/>
              <a:gd name="connsiteY122" fmla="*/ 44110 h 1456118"/>
              <a:gd name="connsiteX123" fmla="*/ 3740357 w 5289931"/>
              <a:gd name="connsiteY123" fmla="*/ 44110 h 1456118"/>
              <a:gd name="connsiteX124" fmla="*/ 3740357 w 5289931"/>
              <a:gd name="connsiteY124" fmla="*/ 62770 h 1456118"/>
              <a:gd name="connsiteX125" fmla="*/ 3753116 w 5289931"/>
              <a:gd name="connsiteY125" fmla="*/ 62770 h 1456118"/>
              <a:gd name="connsiteX126" fmla="*/ 3762685 w 5289931"/>
              <a:gd name="connsiteY126" fmla="*/ 55985 h 1456118"/>
              <a:gd name="connsiteX127" fmla="*/ 3785009 w 5289931"/>
              <a:gd name="connsiteY127" fmla="*/ 62770 h 1456118"/>
              <a:gd name="connsiteX128" fmla="*/ 3995507 w 5289931"/>
              <a:gd name="connsiteY128" fmla="*/ 62770 h 1456118"/>
              <a:gd name="connsiteX129" fmla="*/ 4017832 w 5289931"/>
              <a:gd name="connsiteY129" fmla="*/ 49199 h 1456118"/>
              <a:gd name="connsiteX130" fmla="*/ 3995507 w 5289931"/>
              <a:gd name="connsiteY130" fmla="*/ 44110 h 1456118"/>
              <a:gd name="connsiteX131" fmla="*/ 3985938 w 5289931"/>
              <a:gd name="connsiteY131" fmla="*/ 44110 h 1456118"/>
              <a:gd name="connsiteX132" fmla="*/ 3985938 w 5289931"/>
              <a:gd name="connsiteY132" fmla="*/ 62770 h 1456118"/>
              <a:gd name="connsiteX133" fmla="*/ 3673382 w 5289931"/>
              <a:gd name="connsiteY133" fmla="*/ 69558 h 1456118"/>
              <a:gd name="connsiteX134" fmla="*/ 3708464 w 5289931"/>
              <a:gd name="connsiteY134" fmla="*/ 49199 h 1456118"/>
              <a:gd name="connsiteX135" fmla="*/ 3686139 w 5289931"/>
              <a:gd name="connsiteY135" fmla="*/ 44110 h 1456118"/>
              <a:gd name="connsiteX136" fmla="*/ 3673382 w 5289931"/>
              <a:gd name="connsiteY136" fmla="*/ 44110 h 1456118"/>
              <a:gd name="connsiteX137" fmla="*/ 3883879 w 5289931"/>
              <a:gd name="connsiteY137" fmla="*/ 69558 h 1456118"/>
              <a:gd name="connsiteX138" fmla="*/ 3941289 w 5289931"/>
              <a:gd name="connsiteY138" fmla="*/ 44110 h 1456118"/>
              <a:gd name="connsiteX139" fmla="*/ 3883879 w 5289931"/>
              <a:gd name="connsiteY139" fmla="*/ 44110 h 1456118"/>
              <a:gd name="connsiteX140" fmla="*/ 3851986 w 5289931"/>
              <a:gd name="connsiteY140" fmla="*/ 49199 h 1456118"/>
              <a:gd name="connsiteX141" fmla="*/ 3851986 w 5289931"/>
              <a:gd name="connsiteY141" fmla="*/ 62770 h 1456118"/>
              <a:gd name="connsiteX142" fmla="*/ 3883879 w 5289931"/>
              <a:gd name="connsiteY142" fmla="*/ 69558 h 1456118"/>
              <a:gd name="connsiteX143" fmla="*/ 4206006 w 5289931"/>
              <a:gd name="connsiteY143" fmla="*/ 69558 h 1456118"/>
              <a:gd name="connsiteX144" fmla="*/ 4206006 w 5289931"/>
              <a:gd name="connsiteY144" fmla="*/ 55985 h 1456118"/>
              <a:gd name="connsiteX145" fmla="*/ 4196436 w 5289931"/>
              <a:gd name="connsiteY145" fmla="*/ 55985 h 1456118"/>
              <a:gd name="connsiteX146" fmla="*/ 4196436 w 5289931"/>
              <a:gd name="connsiteY146" fmla="*/ 69558 h 1456118"/>
              <a:gd name="connsiteX147" fmla="*/ 2435910 w 5289931"/>
              <a:gd name="connsiteY147" fmla="*/ 74647 h 1456118"/>
              <a:gd name="connsiteX148" fmla="*/ 2458235 w 5289931"/>
              <a:gd name="connsiteY148" fmla="*/ 37324 h 1456118"/>
              <a:gd name="connsiteX149" fmla="*/ 2423153 w 5289931"/>
              <a:gd name="connsiteY149" fmla="*/ 44110 h 1456118"/>
              <a:gd name="connsiteX150" fmla="*/ 2435910 w 5289931"/>
              <a:gd name="connsiteY150" fmla="*/ 55985 h 1456118"/>
              <a:gd name="connsiteX151" fmla="*/ 2423153 w 5289931"/>
              <a:gd name="connsiteY151" fmla="*/ 69558 h 1456118"/>
              <a:gd name="connsiteX152" fmla="*/ 2423153 w 5289931"/>
              <a:gd name="connsiteY152" fmla="*/ 74647 h 1456118"/>
              <a:gd name="connsiteX153" fmla="*/ 2722952 w 5289931"/>
              <a:gd name="connsiteY153" fmla="*/ 74647 h 1456118"/>
              <a:gd name="connsiteX154" fmla="*/ 2722952 w 5289931"/>
              <a:gd name="connsiteY154" fmla="*/ 69558 h 1456118"/>
              <a:gd name="connsiteX155" fmla="*/ 2700627 w 5289931"/>
              <a:gd name="connsiteY155" fmla="*/ 69558 h 1456118"/>
              <a:gd name="connsiteX156" fmla="*/ 2700627 w 5289931"/>
              <a:gd name="connsiteY156" fmla="*/ 74647 h 1456118"/>
              <a:gd name="connsiteX157" fmla="*/ 2668733 w 5289931"/>
              <a:gd name="connsiteY157" fmla="*/ 81432 h 1456118"/>
              <a:gd name="connsiteX158" fmla="*/ 2668733 w 5289931"/>
              <a:gd name="connsiteY158" fmla="*/ 69558 h 1456118"/>
              <a:gd name="connsiteX159" fmla="*/ 2655975 w 5289931"/>
              <a:gd name="connsiteY159" fmla="*/ 69558 h 1456118"/>
              <a:gd name="connsiteX160" fmla="*/ 2655975 w 5289931"/>
              <a:gd name="connsiteY160" fmla="*/ 81432 h 1456118"/>
              <a:gd name="connsiteX161" fmla="*/ 3265142 w 5289931"/>
              <a:gd name="connsiteY161" fmla="*/ 81432 h 1456118"/>
              <a:gd name="connsiteX162" fmla="*/ 3265142 w 5289931"/>
              <a:gd name="connsiteY162" fmla="*/ 69558 h 1456118"/>
              <a:gd name="connsiteX163" fmla="*/ 3252384 w 5289931"/>
              <a:gd name="connsiteY163" fmla="*/ 69558 h 1456118"/>
              <a:gd name="connsiteX164" fmla="*/ 3252384 w 5289931"/>
              <a:gd name="connsiteY164" fmla="*/ 81432 h 1456118"/>
              <a:gd name="connsiteX165" fmla="*/ 3529859 w 5289931"/>
              <a:gd name="connsiteY165" fmla="*/ 81432 h 1456118"/>
              <a:gd name="connsiteX166" fmla="*/ 3507535 w 5289931"/>
              <a:gd name="connsiteY166" fmla="*/ 69558 h 1456118"/>
              <a:gd name="connsiteX167" fmla="*/ 3507535 w 5289931"/>
              <a:gd name="connsiteY167" fmla="*/ 81432 h 1456118"/>
              <a:gd name="connsiteX168" fmla="*/ 3233252 w 5289931"/>
              <a:gd name="connsiteY168" fmla="*/ 88218 h 1456118"/>
              <a:gd name="connsiteX169" fmla="*/ 3220494 w 5289931"/>
              <a:gd name="connsiteY169" fmla="*/ 69558 h 1456118"/>
              <a:gd name="connsiteX170" fmla="*/ 3198167 w 5289931"/>
              <a:gd name="connsiteY170" fmla="*/ 69558 h 1456118"/>
              <a:gd name="connsiteX171" fmla="*/ 3210924 w 5289931"/>
              <a:gd name="connsiteY171" fmla="*/ 88218 h 1456118"/>
              <a:gd name="connsiteX172" fmla="*/ 2866474 w 5289931"/>
              <a:gd name="connsiteY172" fmla="*/ 95003 h 1456118"/>
              <a:gd name="connsiteX173" fmla="*/ 2879232 w 5289931"/>
              <a:gd name="connsiteY173" fmla="*/ 74647 h 1456118"/>
              <a:gd name="connsiteX174" fmla="*/ 2879232 w 5289931"/>
              <a:gd name="connsiteY174" fmla="*/ 69558 h 1456118"/>
              <a:gd name="connsiteX175" fmla="*/ 2866474 w 5289931"/>
              <a:gd name="connsiteY175" fmla="*/ 69558 h 1456118"/>
              <a:gd name="connsiteX176" fmla="*/ 2856907 w 5289931"/>
              <a:gd name="connsiteY176" fmla="*/ 88218 h 1456118"/>
              <a:gd name="connsiteX177" fmla="*/ 2856907 w 5289931"/>
              <a:gd name="connsiteY177" fmla="*/ 95003 h 1456118"/>
              <a:gd name="connsiteX178" fmla="*/ 3453317 w 5289931"/>
              <a:gd name="connsiteY178" fmla="*/ 106880 h 1456118"/>
              <a:gd name="connsiteX179" fmla="*/ 3453317 w 5289931"/>
              <a:gd name="connsiteY179" fmla="*/ 81432 h 1456118"/>
              <a:gd name="connsiteX180" fmla="*/ 3462884 w 5289931"/>
              <a:gd name="connsiteY180" fmla="*/ 81432 h 1456118"/>
              <a:gd name="connsiteX181" fmla="*/ 3488399 w 5289931"/>
              <a:gd name="connsiteY181" fmla="*/ 88218 h 1456118"/>
              <a:gd name="connsiteX182" fmla="*/ 3488399 w 5289931"/>
              <a:gd name="connsiteY182" fmla="*/ 74647 h 1456118"/>
              <a:gd name="connsiteX183" fmla="*/ 3462884 w 5289931"/>
              <a:gd name="connsiteY183" fmla="*/ 74647 h 1456118"/>
              <a:gd name="connsiteX184" fmla="*/ 3453317 w 5289931"/>
              <a:gd name="connsiteY184" fmla="*/ 81432 h 1456118"/>
              <a:gd name="connsiteX185" fmla="*/ 3443747 w 5289931"/>
              <a:gd name="connsiteY185" fmla="*/ 88218 h 1456118"/>
              <a:gd name="connsiteX186" fmla="*/ 3443747 w 5289931"/>
              <a:gd name="connsiteY186" fmla="*/ 106880 h 1456118"/>
              <a:gd name="connsiteX187" fmla="*/ 3265142 w 5289931"/>
              <a:gd name="connsiteY187" fmla="*/ 113666 h 1456118"/>
              <a:gd name="connsiteX188" fmla="*/ 3265142 w 5289931"/>
              <a:gd name="connsiteY188" fmla="*/ 100094 h 1456118"/>
              <a:gd name="connsiteX189" fmla="*/ 3242817 w 5289931"/>
              <a:gd name="connsiteY189" fmla="*/ 100094 h 1456118"/>
              <a:gd name="connsiteX190" fmla="*/ 3265142 w 5289931"/>
              <a:gd name="connsiteY190" fmla="*/ 113666 h 1456118"/>
              <a:gd name="connsiteX191" fmla="*/ 3386340 w 5289931"/>
              <a:gd name="connsiteY191" fmla="*/ 113666 h 1456118"/>
              <a:gd name="connsiteX192" fmla="*/ 3386340 w 5289931"/>
              <a:gd name="connsiteY192" fmla="*/ 106880 h 1456118"/>
              <a:gd name="connsiteX193" fmla="*/ 3376771 w 5289931"/>
              <a:gd name="connsiteY193" fmla="*/ 95003 h 1456118"/>
              <a:gd name="connsiteX194" fmla="*/ 3399097 w 5289931"/>
              <a:gd name="connsiteY194" fmla="*/ 81432 h 1456118"/>
              <a:gd name="connsiteX195" fmla="*/ 3399097 w 5289931"/>
              <a:gd name="connsiteY195" fmla="*/ 74647 h 1456118"/>
              <a:gd name="connsiteX196" fmla="*/ 3354447 w 5289931"/>
              <a:gd name="connsiteY196" fmla="*/ 106880 h 1456118"/>
              <a:gd name="connsiteX197" fmla="*/ 3376771 w 5289931"/>
              <a:gd name="connsiteY197" fmla="*/ 113666 h 1456118"/>
              <a:gd name="connsiteX198" fmla="*/ 3099296 w 5289931"/>
              <a:gd name="connsiteY198" fmla="*/ 120453 h 1456118"/>
              <a:gd name="connsiteX199" fmla="*/ 3108865 w 5289931"/>
              <a:gd name="connsiteY199" fmla="*/ 100094 h 1456118"/>
              <a:gd name="connsiteX200" fmla="*/ 3099296 w 5289931"/>
              <a:gd name="connsiteY200" fmla="*/ 100094 h 1456118"/>
              <a:gd name="connsiteX201" fmla="*/ 3076972 w 5289931"/>
              <a:gd name="connsiteY201" fmla="*/ 113666 h 1456118"/>
              <a:gd name="connsiteX202" fmla="*/ 3076972 w 5289931"/>
              <a:gd name="connsiteY202" fmla="*/ 120453 h 1456118"/>
              <a:gd name="connsiteX203" fmla="*/ 3143947 w 5289931"/>
              <a:gd name="connsiteY203" fmla="*/ 120453 h 1456118"/>
              <a:gd name="connsiteX204" fmla="*/ 3188600 w 5289931"/>
              <a:gd name="connsiteY204" fmla="*/ 95003 h 1456118"/>
              <a:gd name="connsiteX205" fmla="*/ 3188600 w 5289931"/>
              <a:gd name="connsiteY205" fmla="*/ 74647 h 1456118"/>
              <a:gd name="connsiteX206" fmla="*/ 3175842 w 5289931"/>
              <a:gd name="connsiteY206" fmla="*/ 74647 h 1456118"/>
              <a:gd name="connsiteX207" fmla="*/ 3131190 w 5289931"/>
              <a:gd name="connsiteY207" fmla="*/ 100094 h 1456118"/>
              <a:gd name="connsiteX208" fmla="*/ 3143947 w 5289931"/>
              <a:gd name="connsiteY208" fmla="*/ 120453 h 1456118"/>
              <a:gd name="connsiteX209" fmla="*/ 4075242 w 5289931"/>
              <a:gd name="connsiteY209" fmla="*/ 120453 h 1456118"/>
              <a:gd name="connsiteX210" fmla="*/ 4075242 w 5289931"/>
              <a:gd name="connsiteY210" fmla="*/ 106880 h 1456118"/>
              <a:gd name="connsiteX211" fmla="*/ 4062484 w 5289931"/>
              <a:gd name="connsiteY211" fmla="*/ 106880 h 1456118"/>
              <a:gd name="connsiteX212" fmla="*/ 4062484 w 5289931"/>
              <a:gd name="connsiteY212" fmla="*/ 120453 h 1456118"/>
              <a:gd name="connsiteX213" fmla="*/ 630731 w 5289931"/>
              <a:gd name="connsiteY213" fmla="*/ 125540 h 1456118"/>
              <a:gd name="connsiteX214" fmla="*/ 630731 w 5289931"/>
              <a:gd name="connsiteY214" fmla="*/ 120451 h 1456118"/>
              <a:gd name="connsiteX215" fmla="*/ 595648 w 5289931"/>
              <a:gd name="connsiteY215" fmla="*/ 120451 h 1456118"/>
              <a:gd name="connsiteX216" fmla="*/ 595648 w 5289931"/>
              <a:gd name="connsiteY216" fmla="*/ 125540 h 1456118"/>
              <a:gd name="connsiteX217" fmla="*/ 2940137 w 5289931"/>
              <a:gd name="connsiteY217" fmla="*/ 131065 h 1456118"/>
              <a:gd name="connsiteX218" fmla="*/ 3032320 w 5289931"/>
              <a:gd name="connsiteY218" fmla="*/ 113666 h 1456118"/>
              <a:gd name="connsiteX219" fmla="*/ 3032320 w 5289931"/>
              <a:gd name="connsiteY219" fmla="*/ 100094 h 1456118"/>
              <a:gd name="connsiteX220" fmla="*/ 2978102 w 5289931"/>
              <a:gd name="connsiteY220" fmla="*/ 106880 h 1456118"/>
              <a:gd name="connsiteX221" fmla="*/ 2955777 w 5289931"/>
              <a:gd name="connsiteY221" fmla="*/ 95003 h 1456118"/>
              <a:gd name="connsiteX222" fmla="*/ 2943020 w 5289931"/>
              <a:gd name="connsiteY222" fmla="*/ 95003 h 1456118"/>
              <a:gd name="connsiteX223" fmla="*/ 2911125 w 5289931"/>
              <a:gd name="connsiteY223" fmla="*/ 113666 h 1456118"/>
              <a:gd name="connsiteX224" fmla="*/ 2922197 w 5289931"/>
              <a:gd name="connsiteY224" fmla="*/ 122920 h 1456118"/>
              <a:gd name="connsiteX225" fmla="*/ 2932992 w 5289931"/>
              <a:gd name="connsiteY225" fmla="*/ 122920 h 1456118"/>
              <a:gd name="connsiteX226" fmla="*/ 2120637 w 5289931"/>
              <a:gd name="connsiteY226" fmla="*/ 133995 h 1456118"/>
              <a:gd name="connsiteX227" fmla="*/ 2103760 w 5289931"/>
              <a:gd name="connsiteY227" fmla="*/ 128011 h 1456118"/>
              <a:gd name="connsiteX228" fmla="*/ 2103760 w 5289931"/>
              <a:gd name="connsiteY228" fmla="*/ 132559 h 1456118"/>
              <a:gd name="connsiteX229" fmla="*/ 1185223 w 5289931"/>
              <a:gd name="connsiteY229" fmla="*/ 141582 h 1456118"/>
              <a:gd name="connsiteX230" fmla="*/ 1185223 w 5289931"/>
              <a:gd name="connsiteY230" fmla="*/ 134797 h 1456118"/>
              <a:gd name="connsiteX231" fmla="*/ 1168860 w 5289931"/>
              <a:gd name="connsiteY231" fmla="*/ 134797 h 1456118"/>
              <a:gd name="connsiteX232" fmla="*/ 1159708 w 5289931"/>
              <a:gd name="connsiteY232" fmla="*/ 140359 h 1456118"/>
              <a:gd name="connsiteX233" fmla="*/ 1159708 w 5289931"/>
              <a:gd name="connsiteY233" fmla="*/ 141582 h 1456118"/>
              <a:gd name="connsiteX234" fmla="*/ 2429626 w 5289931"/>
              <a:gd name="connsiteY234" fmla="*/ 145736 h 1456118"/>
              <a:gd name="connsiteX235" fmla="*/ 2478127 w 5289931"/>
              <a:gd name="connsiteY235" fmla="*/ 127307 h 1456118"/>
              <a:gd name="connsiteX236" fmla="*/ 2480562 w 5289931"/>
              <a:gd name="connsiteY236" fmla="*/ 125540 h 1456118"/>
              <a:gd name="connsiteX237" fmla="*/ 2482776 w 5289931"/>
              <a:gd name="connsiteY237" fmla="*/ 125540 h 1456118"/>
              <a:gd name="connsiteX238" fmla="*/ 2489672 w 5289931"/>
              <a:gd name="connsiteY238" fmla="*/ 122920 h 1456118"/>
              <a:gd name="connsiteX239" fmla="*/ 2556647 w 5289931"/>
              <a:gd name="connsiteY239" fmla="*/ 128011 h 1456118"/>
              <a:gd name="connsiteX240" fmla="*/ 2588542 w 5289931"/>
              <a:gd name="connsiteY240" fmla="*/ 122920 h 1456118"/>
              <a:gd name="connsiteX241" fmla="*/ 2595664 w 5289931"/>
              <a:gd name="connsiteY241" fmla="*/ 131038 h 1456118"/>
              <a:gd name="connsiteX242" fmla="*/ 2624082 w 5289931"/>
              <a:gd name="connsiteY242" fmla="*/ 125540 h 1456118"/>
              <a:gd name="connsiteX243" fmla="*/ 2633650 w 5289931"/>
              <a:gd name="connsiteY243" fmla="*/ 132328 h 1456118"/>
              <a:gd name="connsiteX244" fmla="*/ 2659625 w 5289931"/>
              <a:gd name="connsiteY244" fmla="*/ 130692 h 1456118"/>
              <a:gd name="connsiteX245" fmla="*/ 2665087 w 5289931"/>
              <a:gd name="connsiteY245" fmla="*/ 128011 h 1456118"/>
              <a:gd name="connsiteX246" fmla="*/ 2687412 w 5289931"/>
              <a:gd name="connsiteY246" fmla="*/ 128011 h 1456118"/>
              <a:gd name="connsiteX247" fmla="*/ 2687412 w 5289931"/>
              <a:gd name="connsiteY247" fmla="*/ 128944 h 1456118"/>
              <a:gd name="connsiteX248" fmla="*/ 2707803 w 5289931"/>
              <a:gd name="connsiteY248" fmla="*/ 127662 h 1456118"/>
              <a:gd name="connsiteX249" fmla="*/ 2898367 w 5289931"/>
              <a:gd name="connsiteY249" fmla="*/ 113666 h 1456118"/>
              <a:gd name="connsiteX250" fmla="*/ 2888799 w 5289931"/>
              <a:gd name="connsiteY250" fmla="*/ 100094 h 1456118"/>
              <a:gd name="connsiteX251" fmla="*/ 2866474 w 5289931"/>
              <a:gd name="connsiteY251" fmla="*/ 106880 h 1456118"/>
              <a:gd name="connsiteX252" fmla="*/ 2812255 w 5289931"/>
              <a:gd name="connsiteY252" fmla="*/ 100094 h 1456118"/>
              <a:gd name="connsiteX253" fmla="*/ 2799497 w 5289931"/>
              <a:gd name="connsiteY253" fmla="*/ 113666 h 1456118"/>
              <a:gd name="connsiteX254" fmla="*/ 2732520 w 5289931"/>
              <a:gd name="connsiteY254" fmla="*/ 100094 h 1456118"/>
              <a:gd name="connsiteX255" fmla="*/ 2691057 w 5289931"/>
              <a:gd name="connsiteY255" fmla="*/ 106880 h 1456118"/>
              <a:gd name="connsiteX256" fmla="*/ 2678300 w 5289931"/>
              <a:gd name="connsiteY256" fmla="*/ 88218 h 1456118"/>
              <a:gd name="connsiteX257" fmla="*/ 2646408 w 5289931"/>
              <a:gd name="connsiteY257" fmla="*/ 88218 h 1456118"/>
              <a:gd name="connsiteX258" fmla="*/ 2624082 w 5289931"/>
              <a:gd name="connsiteY258" fmla="*/ 106880 h 1456118"/>
              <a:gd name="connsiteX259" fmla="*/ 2579433 w 5289931"/>
              <a:gd name="connsiteY259" fmla="*/ 88218 h 1456118"/>
              <a:gd name="connsiteX260" fmla="*/ 2557105 w 5289931"/>
              <a:gd name="connsiteY260" fmla="*/ 100094 h 1456118"/>
              <a:gd name="connsiteX261" fmla="*/ 2544347 w 5289931"/>
              <a:gd name="connsiteY261" fmla="*/ 100094 h 1456118"/>
              <a:gd name="connsiteX262" fmla="*/ 2522023 w 5289931"/>
              <a:gd name="connsiteY262" fmla="*/ 81432 h 1456118"/>
              <a:gd name="connsiteX263" fmla="*/ 2502887 w 5289931"/>
              <a:gd name="connsiteY263" fmla="*/ 81432 h 1456118"/>
              <a:gd name="connsiteX264" fmla="*/ 2467805 w 5289931"/>
              <a:gd name="connsiteY264" fmla="*/ 100094 h 1456118"/>
              <a:gd name="connsiteX265" fmla="*/ 2435910 w 5289931"/>
              <a:gd name="connsiteY265" fmla="*/ 95003 h 1456118"/>
              <a:gd name="connsiteX266" fmla="*/ 2423153 w 5289931"/>
              <a:gd name="connsiteY266" fmla="*/ 100094 h 1456118"/>
              <a:gd name="connsiteX267" fmla="*/ 2413582 w 5289931"/>
              <a:gd name="connsiteY267" fmla="*/ 81432 h 1456118"/>
              <a:gd name="connsiteX268" fmla="*/ 2400825 w 5289931"/>
              <a:gd name="connsiteY268" fmla="*/ 81432 h 1456118"/>
              <a:gd name="connsiteX269" fmla="*/ 2378500 w 5289931"/>
              <a:gd name="connsiteY269" fmla="*/ 100094 h 1456118"/>
              <a:gd name="connsiteX270" fmla="*/ 2346607 w 5289931"/>
              <a:gd name="connsiteY270" fmla="*/ 88218 h 1456118"/>
              <a:gd name="connsiteX271" fmla="*/ 2212655 w 5289931"/>
              <a:gd name="connsiteY271" fmla="*/ 106880 h 1456118"/>
              <a:gd name="connsiteX272" fmla="*/ 2190330 w 5289931"/>
              <a:gd name="connsiteY272" fmla="*/ 100094 h 1456118"/>
              <a:gd name="connsiteX273" fmla="*/ 2136109 w 5289931"/>
              <a:gd name="connsiteY273" fmla="*/ 113666 h 1456118"/>
              <a:gd name="connsiteX274" fmla="*/ 2126542 w 5289931"/>
              <a:gd name="connsiteY274" fmla="*/ 88218 h 1456118"/>
              <a:gd name="connsiteX275" fmla="*/ 2101027 w 5289931"/>
              <a:gd name="connsiteY275" fmla="*/ 88218 h 1456118"/>
              <a:gd name="connsiteX276" fmla="*/ 2081890 w 5289931"/>
              <a:gd name="connsiteY276" fmla="*/ 106880 h 1456118"/>
              <a:gd name="connsiteX277" fmla="*/ 2069132 w 5289931"/>
              <a:gd name="connsiteY277" fmla="*/ 106880 h 1456118"/>
              <a:gd name="connsiteX278" fmla="*/ 2037238 w 5289931"/>
              <a:gd name="connsiteY278" fmla="*/ 100094 h 1456118"/>
              <a:gd name="connsiteX279" fmla="*/ 1979832 w 5289931"/>
              <a:gd name="connsiteY279" fmla="*/ 106880 h 1456118"/>
              <a:gd name="connsiteX280" fmla="*/ 1871392 w 5289931"/>
              <a:gd name="connsiteY280" fmla="*/ 100094 h 1456118"/>
              <a:gd name="connsiteX281" fmla="*/ 1871392 w 5289931"/>
              <a:gd name="connsiteY281" fmla="*/ 106880 h 1456118"/>
              <a:gd name="connsiteX282" fmla="*/ 1849067 w 5289931"/>
              <a:gd name="connsiteY282" fmla="*/ 100094 h 1456118"/>
              <a:gd name="connsiteX283" fmla="*/ 1839497 w 5289931"/>
              <a:gd name="connsiteY283" fmla="*/ 100094 h 1456118"/>
              <a:gd name="connsiteX284" fmla="*/ 1804415 w 5289931"/>
              <a:gd name="connsiteY284" fmla="*/ 113666 h 1456118"/>
              <a:gd name="connsiteX285" fmla="*/ 1759764 w 5289931"/>
              <a:gd name="connsiteY285" fmla="*/ 113666 h 1456118"/>
              <a:gd name="connsiteX286" fmla="*/ 1724682 w 5289931"/>
              <a:gd name="connsiteY286" fmla="*/ 100094 h 1456118"/>
              <a:gd name="connsiteX287" fmla="*/ 1715115 w 5289931"/>
              <a:gd name="connsiteY287" fmla="*/ 100094 h 1456118"/>
              <a:gd name="connsiteX288" fmla="*/ 1670463 w 5289931"/>
              <a:gd name="connsiteY288" fmla="*/ 113666 h 1456118"/>
              <a:gd name="connsiteX289" fmla="*/ 1571593 w 5289931"/>
              <a:gd name="connsiteY289" fmla="*/ 100094 h 1456118"/>
              <a:gd name="connsiteX290" fmla="*/ 1504616 w 5289931"/>
              <a:gd name="connsiteY290" fmla="*/ 106880 h 1456118"/>
              <a:gd name="connsiteX291" fmla="*/ 1482290 w 5289931"/>
              <a:gd name="connsiteY291" fmla="*/ 100094 h 1456118"/>
              <a:gd name="connsiteX292" fmla="*/ 1383420 w 5289931"/>
              <a:gd name="connsiteY292" fmla="*/ 106880 h 1456118"/>
              <a:gd name="connsiteX293" fmla="*/ 1361095 w 5289931"/>
              <a:gd name="connsiteY293" fmla="*/ 106880 h 1456118"/>
              <a:gd name="connsiteX294" fmla="*/ 1338770 w 5289931"/>
              <a:gd name="connsiteY294" fmla="*/ 100094 h 1456118"/>
              <a:gd name="connsiteX295" fmla="*/ 1329200 w 5289931"/>
              <a:gd name="connsiteY295" fmla="*/ 120453 h 1456118"/>
              <a:gd name="connsiteX296" fmla="*/ 1137838 w 5289931"/>
              <a:gd name="connsiteY296" fmla="*/ 100094 h 1456118"/>
              <a:gd name="connsiteX297" fmla="*/ 1042158 w 5289931"/>
              <a:gd name="connsiteY297" fmla="*/ 120453 h 1456118"/>
              <a:gd name="connsiteX298" fmla="*/ 1007076 w 5289931"/>
              <a:gd name="connsiteY298" fmla="*/ 100094 h 1456118"/>
              <a:gd name="connsiteX299" fmla="*/ 971993 w 5289931"/>
              <a:gd name="connsiteY299" fmla="*/ 100094 h 1456118"/>
              <a:gd name="connsiteX300" fmla="*/ 971993 w 5289931"/>
              <a:gd name="connsiteY300" fmla="*/ 113665 h 1456118"/>
              <a:gd name="connsiteX301" fmla="*/ 952855 w 5289931"/>
              <a:gd name="connsiteY301" fmla="*/ 113665 h 1456118"/>
              <a:gd name="connsiteX302" fmla="*/ 940098 w 5289931"/>
              <a:gd name="connsiteY302" fmla="*/ 100094 h 1456118"/>
              <a:gd name="connsiteX303" fmla="*/ 876313 w 5289931"/>
              <a:gd name="connsiteY303" fmla="*/ 113665 h 1456118"/>
              <a:gd name="connsiteX304" fmla="*/ 863555 w 5289931"/>
              <a:gd name="connsiteY304" fmla="*/ 106880 h 1456118"/>
              <a:gd name="connsiteX305" fmla="*/ 841228 w 5289931"/>
              <a:gd name="connsiteY305" fmla="*/ 113665 h 1456118"/>
              <a:gd name="connsiteX306" fmla="*/ 818903 w 5289931"/>
              <a:gd name="connsiteY306" fmla="*/ 100094 h 1456118"/>
              <a:gd name="connsiteX307" fmla="*/ 672193 w 5289931"/>
              <a:gd name="connsiteY307" fmla="*/ 113665 h 1456118"/>
              <a:gd name="connsiteX308" fmla="*/ 697708 w 5289931"/>
              <a:gd name="connsiteY308" fmla="*/ 125540 h 1456118"/>
              <a:gd name="connsiteX309" fmla="*/ 722899 w 5289931"/>
              <a:gd name="connsiteY309" fmla="*/ 125540 h 1456118"/>
              <a:gd name="connsiteX310" fmla="*/ 773796 w 5289931"/>
              <a:gd name="connsiteY310" fmla="*/ 122920 h 1456118"/>
              <a:gd name="connsiteX311" fmla="*/ 828015 w 5289931"/>
              <a:gd name="connsiteY311" fmla="*/ 128009 h 1456118"/>
              <a:gd name="connsiteX312" fmla="*/ 853531 w 5289931"/>
              <a:gd name="connsiteY312" fmla="*/ 122920 h 1456118"/>
              <a:gd name="connsiteX313" fmla="*/ 872665 w 5289931"/>
              <a:gd name="connsiteY313" fmla="*/ 128009 h 1456118"/>
              <a:gd name="connsiteX314" fmla="*/ 898180 w 5289931"/>
              <a:gd name="connsiteY314" fmla="*/ 122920 h 1456118"/>
              <a:gd name="connsiteX315" fmla="*/ 1016643 w 5289931"/>
              <a:gd name="connsiteY315" fmla="*/ 137361 h 1456118"/>
              <a:gd name="connsiteX316" fmla="*/ 1016643 w 5289931"/>
              <a:gd name="connsiteY316" fmla="*/ 132327 h 1456118"/>
              <a:gd name="connsiteX317" fmla="*/ 1029401 w 5289931"/>
              <a:gd name="connsiteY317" fmla="*/ 132327 h 1456118"/>
              <a:gd name="connsiteX318" fmla="*/ 1029401 w 5289931"/>
              <a:gd name="connsiteY318" fmla="*/ 138918 h 1456118"/>
              <a:gd name="connsiteX319" fmla="*/ 1051271 w 5289931"/>
              <a:gd name="connsiteY319" fmla="*/ 141582 h 1456118"/>
              <a:gd name="connsiteX320" fmla="*/ 1062800 w 5289931"/>
              <a:gd name="connsiteY320" fmla="*/ 141582 h 1456118"/>
              <a:gd name="connsiteX321" fmla="*/ 1051725 w 5289931"/>
              <a:gd name="connsiteY321" fmla="*/ 132327 h 1456118"/>
              <a:gd name="connsiteX322" fmla="*/ 1061296 w 5289931"/>
              <a:gd name="connsiteY322" fmla="*/ 125540 h 1456118"/>
              <a:gd name="connsiteX323" fmla="*/ 1064027 w 5289931"/>
              <a:gd name="connsiteY323" fmla="*/ 126266 h 1456118"/>
              <a:gd name="connsiteX324" fmla="*/ 1064027 w 5289931"/>
              <a:gd name="connsiteY324" fmla="*/ 122920 h 1456118"/>
              <a:gd name="connsiteX325" fmla="*/ 1095920 w 5289931"/>
              <a:gd name="connsiteY325" fmla="*/ 128011 h 1456118"/>
              <a:gd name="connsiteX326" fmla="*/ 1099239 w 5289931"/>
              <a:gd name="connsiteY326" fmla="*/ 127920 h 1456118"/>
              <a:gd name="connsiteX327" fmla="*/ 1105945 w 5289931"/>
              <a:gd name="connsiteY327" fmla="*/ 125540 h 1456118"/>
              <a:gd name="connsiteX328" fmla="*/ 1107955 w 5289931"/>
              <a:gd name="connsiteY328" fmla="*/ 127679 h 1456118"/>
              <a:gd name="connsiteX329" fmla="*/ 1280903 w 5289931"/>
              <a:gd name="connsiteY329" fmla="*/ 122920 h 1456118"/>
              <a:gd name="connsiteX330" fmla="*/ 1325555 w 5289931"/>
              <a:gd name="connsiteY330" fmla="*/ 128011 h 1456118"/>
              <a:gd name="connsiteX331" fmla="*/ 1351070 w 5289931"/>
              <a:gd name="connsiteY331" fmla="*/ 122920 h 1456118"/>
              <a:gd name="connsiteX332" fmla="*/ 1405290 w 5289931"/>
              <a:gd name="connsiteY332" fmla="*/ 141583 h 1456118"/>
              <a:gd name="connsiteX333" fmla="*/ 1445079 w 5289931"/>
              <a:gd name="connsiteY333" fmla="*/ 141583 h 1456118"/>
              <a:gd name="connsiteX334" fmla="*/ 1453168 w 5289931"/>
              <a:gd name="connsiteY334" fmla="*/ 136890 h 1456118"/>
              <a:gd name="connsiteX335" fmla="*/ 1472265 w 5289931"/>
              <a:gd name="connsiteY335" fmla="*/ 122920 h 1456118"/>
              <a:gd name="connsiteX336" fmla="*/ 1625354 w 5289931"/>
              <a:gd name="connsiteY336" fmla="*/ 122920 h 1456118"/>
              <a:gd name="connsiteX337" fmla="*/ 1625354 w 5289931"/>
              <a:gd name="connsiteY337" fmla="*/ 136343 h 1456118"/>
              <a:gd name="connsiteX338" fmla="*/ 1660893 w 5289931"/>
              <a:gd name="connsiteY338" fmla="*/ 125540 h 1456118"/>
              <a:gd name="connsiteX339" fmla="*/ 1669111 w 5289931"/>
              <a:gd name="connsiteY339" fmla="*/ 128626 h 1456118"/>
              <a:gd name="connsiteX340" fmla="*/ 1682763 w 5289931"/>
              <a:gd name="connsiteY340" fmla="*/ 122920 h 1456118"/>
              <a:gd name="connsiteX341" fmla="*/ 1835852 w 5289931"/>
              <a:gd name="connsiteY341" fmla="*/ 122920 h 1456118"/>
              <a:gd name="connsiteX342" fmla="*/ 1882272 w 5289931"/>
              <a:gd name="connsiteY342" fmla="*/ 138010 h 1456118"/>
              <a:gd name="connsiteX343" fmla="*/ 1933320 w 5289931"/>
              <a:gd name="connsiteY343" fmla="*/ 132839 h 1456118"/>
              <a:gd name="connsiteX344" fmla="*/ 1957050 w 5289931"/>
              <a:gd name="connsiteY344" fmla="*/ 122920 h 1456118"/>
              <a:gd name="connsiteX345" fmla="*/ 1971520 w 5289931"/>
              <a:gd name="connsiteY345" fmla="*/ 128969 h 1456118"/>
              <a:gd name="connsiteX346" fmla="*/ 2005348 w 5289931"/>
              <a:gd name="connsiteY346" fmla="*/ 125540 h 1456118"/>
              <a:gd name="connsiteX347" fmla="*/ 2013252 w 5289931"/>
              <a:gd name="connsiteY347" fmla="*/ 136755 h 1456118"/>
              <a:gd name="connsiteX348" fmla="*/ 2046350 w 5289931"/>
              <a:gd name="connsiteY348" fmla="*/ 122920 h 1456118"/>
              <a:gd name="connsiteX349" fmla="*/ 2068678 w 5289931"/>
              <a:gd name="connsiteY349" fmla="*/ 128011 h 1456118"/>
              <a:gd name="connsiteX350" fmla="*/ 2113327 w 5289931"/>
              <a:gd name="connsiteY350" fmla="*/ 122920 h 1456118"/>
              <a:gd name="connsiteX351" fmla="*/ 2122897 w 5289931"/>
              <a:gd name="connsiteY351" fmla="*/ 122920 h 1456118"/>
              <a:gd name="connsiteX352" fmla="*/ 2122897 w 5289931"/>
              <a:gd name="connsiteY352" fmla="*/ 134189 h 1456118"/>
              <a:gd name="connsiteX353" fmla="*/ 2171037 w 5289931"/>
              <a:gd name="connsiteY353" fmla="*/ 138287 h 1456118"/>
              <a:gd name="connsiteX354" fmla="*/ 2224955 w 5289931"/>
              <a:gd name="connsiteY354" fmla="*/ 122920 h 1456118"/>
              <a:gd name="connsiteX355" fmla="*/ 2244092 w 5289931"/>
              <a:gd name="connsiteY355" fmla="*/ 122920 h 1456118"/>
              <a:gd name="connsiteX356" fmla="*/ 2273184 w 5289931"/>
              <a:gd name="connsiteY356" fmla="*/ 132769 h 1456118"/>
              <a:gd name="connsiteX357" fmla="*/ 2279630 w 5289931"/>
              <a:gd name="connsiteY357" fmla="*/ 132328 h 1456118"/>
              <a:gd name="connsiteX358" fmla="*/ 2282295 w 5289931"/>
              <a:gd name="connsiteY358" fmla="*/ 133136 h 1456118"/>
              <a:gd name="connsiteX359" fmla="*/ 2301500 w 5289931"/>
              <a:gd name="connsiteY359" fmla="*/ 122920 h 1456118"/>
              <a:gd name="connsiteX360" fmla="*/ 2314258 w 5289931"/>
              <a:gd name="connsiteY360" fmla="*/ 134797 h 1456118"/>
              <a:gd name="connsiteX361" fmla="*/ 2390802 w 5289931"/>
              <a:gd name="connsiteY361" fmla="*/ 122920 h 1456118"/>
              <a:gd name="connsiteX362" fmla="*/ 2402589 w 5289931"/>
              <a:gd name="connsiteY362" fmla="*/ 132328 h 1456118"/>
              <a:gd name="connsiteX363" fmla="*/ 2413582 w 5289931"/>
              <a:gd name="connsiteY363" fmla="*/ 132328 h 1456118"/>
              <a:gd name="connsiteX364" fmla="*/ 3175842 w 5289931"/>
              <a:gd name="connsiteY364" fmla="*/ 157774 h 1456118"/>
              <a:gd name="connsiteX365" fmla="*/ 3198167 w 5289931"/>
              <a:gd name="connsiteY365" fmla="*/ 145899 h 1456118"/>
              <a:gd name="connsiteX366" fmla="*/ 3175842 w 5289931"/>
              <a:gd name="connsiteY366" fmla="*/ 145899 h 1456118"/>
              <a:gd name="connsiteX367" fmla="*/ 1804415 w 5289931"/>
              <a:gd name="connsiteY367" fmla="*/ 164561 h 1456118"/>
              <a:gd name="connsiteX368" fmla="*/ 1804415 w 5289931"/>
              <a:gd name="connsiteY368" fmla="*/ 160245 h 1456118"/>
              <a:gd name="connsiteX369" fmla="*/ 1794848 w 5289931"/>
              <a:gd name="connsiteY369" fmla="*/ 160245 h 1456118"/>
              <a:gd name="connsiteX370" fmla="*/ 1794848 w 5289931"/>
              <a:gd name="connsiteY370" fmla="*/ 164561 h 1456118"/>
              <a:gd name="connsiteX371" fmla="*/ 1038513 w 5289931"/>
              <a:gd name="connsiteY371" fmla="*/ 172119 h 1456118"/>
              <a:gd name="connsiteX372" fmla="*/ 1064027 w 5289931"/>
              <a:gd name="connsiteY372" fmla="*/ 160244 h 1456118"/>
              <a:gd name="connsiteX373" fmla="*/ 1038513 w 5289931"/>
              <a:gd name="connsiteY373" fmla="*/ 160244 h 1456118"/>
              <a:gd name="connsiteX374" fmla="*/ 1185223 w 5289931"/>
              <a:gd name="connsiteY374" fmla="*/ 172119 h 1456118"/>
              <a:gd name="connsiteX375" fmla="*/ 1185223 w 5289931"/>
              <a:gd name="connsiteY375" fmla="*/ 167030 h 1456118"/>
              <a:gd name="connsiteX376" fmla="*/ 1159708 w 5289931"/>
              <a:gd name="connsiteY376" fmla="*/ 167030 h 1456118"/>
              <a:gd name="connsiteX377" fmla="*/ 1159708 w 5289931"/>
              <a:gd name="connsiteY377" fmla="*/ 172119 h 1456118"/>
              <a:gd name="connsiteX378" fmla="*/ 1427615 w 5289931"/>
              <a:gd name="connsiteY378" fmla="*/ 172119 h 1456118"/>
              <a:gd name="connsiteX379" fmla="*/ 1427615 w 5289931"/>
              <a:gd name="connsiteY379" fmla="*/ 167030 h 1456118"/>
              <a:gd name="connsiteX380" fmla="*/ 1405289 w 5289931"/>
              <a:gd name="connsiteY380" fmla="*/ 167030 h 1456118"/>
              <a:gd name="connsiteX381" fmla="*/ 1405289 w 5289931"/>
              <a:gd name="connsiteY381" fmla="*/ 172119 h 1456118"/>
              <a:gd name="connsiteX382" fmla="*/ 1274524 w 5289931"/>
              <a:gd name="connsiteY382" fmla="*/ 178905 h 1456118"/>
              <a:gd name="connsiteX383" fmla="*/ 1274524 w 5289931"/>
              <a:gd name="connsiteY383" fmla="*/ 167030 h 1456118"/>
              <a:gd name="connsiteX384" fmla="*/ 1261767 w 5289931"/>
              <a:gd name="connsiteY384" fmla="*/ 167030 h 1456118"/>
              <a:gd name="connsiteX385" fmla="*/ 1261767 w 5289931"/>
              <a:gd name="connsiteY385" fmla="*/ 178905 h 1456118"/>
              <a:gd name="connsiteX386" fmla="*/ 1625354 w 5289931"/>
              <a:gd name="connsiteY386" fmla="*/ 178905 h 1456118"/>
              <a:gd name="connsiteX387" fmla="*/ 1647680 w 5289931"/>
              <a:gd name="connsiteY387" fmla="*/ 167030 h 1456118"/>
              <a:gd name="connsiteX388" fmla="*/ 1647680 w 5289931"/>
              <a:gd name="connsiteY388" fmla="*/ 160245 h 1456118"/>
              <a:gd name="connsiteX389" fmla="*/ 1638112 w 5289931"/>
              <a:gd name="connsiteY389" fmla="*/ 160245 h 1456118"/>
              <a:gd name="connsiteX390" fmla="*/ 1606220 w 5289931"/>
              <a:gd name="connsiteY390" fmla="*/ 178905 h 1456118"/>
              <a:gd name="connsiteX391" fmla="*/ 3520292 w 5289931"/>
              <a:gd name="connsiteY391" fmla="*/ 220546 h 1456118"/>
              <a:gd name="connsiteX392" fmla="*/ 3520292 w 5289931"/>
              <a:gd name="connsiteY392" fmla="*/ 218490 h 1456118"/>
              <a:gd name="connsiteX393" fmla="*/ 3519836 w 5289931"/>
              <a:gd name="connsiteY393" fmla="*/ 217924 h 1456118"/>
              <a:gd name="connsiteX394" fmla="*/ 3520292 w 5289931"/>
              <a:gd name="connsiteY394" fmla="*/ 217646 h 1456118"/>
              <a:gd name="connsiteX395" fmla="*/ 3520292 w 5289931"/>
              <a:gd name="connsiteY395" fmla="*/ 213355 h 1456118"/>
              <a:gd name="connsiteX396" fmla="*/ 3510332 w 5289931"/>
              <a:gd name="connsiteY396" fmla="*/ 220546 h 1456118"/>
              <a:gd name="connsiteX397" fmla="*/ 773796 w 5289931"/>
              <a:gd name="connsiteY397" fmla="*/ 248460 h 1456118"/>
              <a:gd name="connsiteX398" fmla="*/ 773796 w 5289931"/>
              <a:gd name="connsiteY398" fmla="*/ 243373 h 1456118"/>
              <a:gd name="connsiteX399" fmla="*/ 738712 w 5289931"/>
              <a:gd name="connsiteY399" fmla="*/ 243373 h 1456118"/>
              <a:gd name="connsiteX400" fmla="*/ 738712 w 5289931"/>
              <a:gd name="connsiteY400" fmla="*/ 248460 h 1456118"/>
              <a:gd name="connsiteX401" fmla="*/ 875960 w 5289931"/>
              <a:gd name="connsiteY401" fmla="*/ 248460 h 1456118"/>
              <a:gd name="connsiteX402" fmla="*/ 869166 w 5289931"/>
              <a:gd name="connsiteY402" fmla="*/ 231599 h 1456118"/>
              <a:gd name="connsiteX403" fmla="*/ 815257 w 5289931"/>
              <a:gd name="connsiteY403" fmla="*/ 236586 h 1456118"/>
              <a:gd name="connsiteX404" fmla="*/ 840773 w 5289931"/>
              <a:gd name="connsiteY404" fmla="*/ 248460 h 1456118"/>
              <a:gd name="connsiteX405" fmla="*/ 2789927 w 5289931"/>
              <a:gd name="connsiteY405" fmla="*/ 254109 h 1456118"/>
              <a:gd name="connsiteX406" fmla="*/ 2794483 w 5289931"/>
              <a:gd name="connsiteY406" fmla="*/ 252725 h 1456118"/>
              <a:gd name="connsiteX407" fmla="*/ 2799497 w 5289931"/>
              <a:gd name="connsiteY407" fmla="*/ 252725 h 1456118"/>
              <a:gd name="connsiteX408" fmla="*/ 2799497 w 5289931"/>
              <a:gd name="connsiteY408" fmla="*/ 245991 h 1456118"/>
              <a:gd name="connsiteX409" fmla="*/ 2789927 w 5289931"/>
              <a:gd name="connsiteY409" fmla="*/ 245991 h 1456118"/>
              <a:gd name="connsiteX410" fmla="*/ 1040461 w 5289931"/>
              <a:gd name="connsiteY410" fmla="*/ 405463 h 1456118"/>
              <a:gd name="connsiteX411" fmla="*/ 1039731 w 5289931"/>
              <a:gd name="connsiteY411" fmla="*/ 405152 h 1456118"/>
              <a:gd name="connsiteX412" fmla="*/ 1039731 w 5289931"/>
              <a:gd name="connsiteY412" fmla="*/ 405463 h 1456118"/>
              <a:gd name="connsiteX413" fmla="*/ 599600 w 5289931"/>
              <a:gd name="connsiteY413" fmla="*/ 407981 h 1456118"/>
              <a:gd name="connsiteX414" fmla="*/ 599600 w 5289931"/>
              <a:gd name="connsiteY414" fmla="*/ 401195 h 1456118"/>
              <a:gd name="connsiteX415" fmla="*/ 574085 w 5289931"/>
              <a:gd name="connsiteY415" fmla="*/ 401195 h 1456118"/>
              <a:gd name="connsiteX416" fmla="*/ 574085 w 5289931"/>
              <a:gd name="connsiteY416" fmla="*/ 407981 h 1456118"/>
              <a:gd name="connsiteX417" fmla="*/ 452890 w 5289931"/>
              <a:gd name="connsiteY417" fmla="*/ 438516 h 1456118"/>
              <a:gd name="connsiteX418" fmla="*/ 478404 w 5289931"/>
              <a:gd name="connsiteY418" fmla="*/ 426641 h 1456118"/>
              <a:gd name="connsiteX419" fmla="*/ 452890 w 5289931"/>
              <a:gd name="connsiteY419" fmla="*/ 426641 h 1456118"/>
              <a:gd name="connsiteX420" fmla="*/ 599600 w 5289931"/>
              <a:gd name="connsiteY420" fmla="*/ 438518 h 1456118"/>
              <a:gd name="connsiteX421" fmla="*/ 599600 w 5289931"/>
              <a:gd name="connsiteY421" fmla="*/ 433429 h 1456118"/>
              <a:gd name="connsiteX422" fmla="*/ 574085 w 5289931"/>
              <a:gd name="connsiteY422" fmla="*/ 433429 h 1456118"/>
              <a:gd name="connsiteX423" fmla="*/ 574085 w 5289931"/>
              <a:gd name="connsiteY423" fmla="*/ 438518 h 1456118"/>
              <a:gd name="connsiteX424" fmla="*/ 841993 w 5289931"/>
              <a:gd name="connsiteY424" fmla="*/ 438518 h 1456118"/>
              <a:gd name="connsiteX425" fmla="*/ 841993 w 5289931"/>
              <a:gd name="connsiteY425" fmla="*/ 433429 h 1456118"/>
              <a:gd name="connsiteX426" fmla="*/ 819666 w 5289931"/>
              <a:gd name="connsiteY426" fmla="*/ 433429 h 1456118"/>
              <a:gd name="connsiteX427" fmla="*/ 819666 w 5289931"/>
              <a:gd name="connsiteY427" fmla="*/ 438518 h 1456118"/>
              <a:gd name="connsiteX428" fmla="*/ 688902 w 5289931"/>
              <a:gd name="connsiteY428" fmla="*/ 445303 h 1456118"/>
              <a:gd name="connsiteX429" fmla="*/ 688902 w 5289931"/>
              <a:gd name="connsiteY429" fmla="*/ 433429 h 1456118"/>
              <a:gd name="connsiteX430" fmla="*/ 676144 w 5289931"/>
              <a:gd name="connsiteY430" fmla="*/ 433429 h 1456118"/>
              <a:gd name="connsiteX431" fmla="*/ 676144 w 5289931"/>
              <a:gd name="connsiteY431" fmla="*/ 445303 h 1456118"/>
              <a:gd name="connsiteX432" fmla="*/ 188173 w 5289931"/>
              <a:gd name="connsiteY432" fmla="*/ 514859 h 1456118"/>
              <a:gd name="connsiteX433" fmla="*/ 188173 w 5289931"/>
              <a:gd name="connsiteY433" fmla="*/ 509770 h 1456118"/>
              <a:gd name="connsiteX434" fmla="*/ 153089 w 5289931"/>
              <a:gd name="connsiteY434" fmla="*/ 509770 h 1456118"/>
              <a:gd name="connsiteX435" fmla="*/ 153089 w 5289931"/>
              <a:gd name="connsiteY435" fmla="*/ 514859 h 1456118"/>
              <a:gd name="connsiteX436" fmla="*/ 569802 w 5289931"/>
              <a:gd name="connsiteY436" fmla="*/ 526158 h 1456118"/>
              <a:gd name="connsiteX437" fmla="*/ 570301 w 5289931"/>
              <a:gd name="connsiteY437" fmla="*/ 525434 h 1456118"/>
              <a:gd name="connsiteX438" fmla="*/ 574085 w 5289931"/>
              <a:gd name="connsiteY438" fmla="*/ 522257 h 1456118"/>
              <a:gd name="connsiteX439" fmla="*/ 574085 w 5289931"/>
              <a:gd name="connsiteY439" fmla="*/ 521646 h 1456118"/>
              <a:gd name="connsiteX440" fmla="*/ 574811 w 5289931"/>
              <a:gd name="connsiteY440" fmla="*/ 521646 h 1456118"/>
              <a:gd name="connsiteX441" fmla="*/ 577876 w 5289931"/>
              <a:gd name="connsiteY441" fmla="*/ 519073 h 1456118"/>
              <a:gd name="connsiteX442" fmla="*/ 618473 w 5289931"/>
              <a:gd name="connsiteY442" fmla="*/ 515047 h 1456118"/>
              <a:gd name="connsiteX443" fmla="*/ 618737 w 5289931"/>
              <a:gd name="connsiteY443" fmla="*/ 514859 h 1456118"/>
              <a:gd name="connsiteX444" fmla="*/ 619179 w 5289931"/>
              <a:gd name="connsiteY444" fmla="*/ 514977 h 1456118"/>
              <a:gd name="connsiteX445" fmla="*/ 621468 w 5289931"/>
              <a:gd name="connsiteY445" fmla="*/ 514750 h 1456118"/>
              <a:gd name="connsiteX446" fmla="*/ 621468 w 5289931"/>
              <a:gd name="connsiteY446" fmla="*/ 512239 h 1456118"/>
              <a:gd name="connsiteX447" fmla="*/ 631169 w 5289931"/>
              <a:gd name="connsiteY447" fmla="*/ 513788 h 1456118"/>
              <a:gd name="connsiteX448" fmla="*/ 769451 w 5289931"/>
              <a:gd name="connsiteY448" fmla="*/ 500074 h 1456118"/>
              <a:gd name="connsiteX449" fmla="*/ 743121 w 5289931"/>
              <a:gd name="connsiteY449" fmla="*/ 497895 h 1456118"/>
              <a:gd name="connsiteX450" fmla="*/ 695280 w 5289931"/>
              <a:gd name="connsiteY450" fmla="*/ 489413 h 1456118"/>
              <a:gd name="connsiteX451" fmla="*/ 599600 w 5289931"/>
              <a:gd name="connsiteY451" fmla="*/ 509772 h 1456118"/>
              <a:gd name="connsiteX452" fmla="*/ 564518 w 5289931"/>
              <a:gd name="connsiteY452" fmla="*/ 489413 h 1456118"/>
              <a:gd name="connsiteX453" fmla="*/ 529434 w 5289931"/>
              <a:gd name="connsiteY453" fmla="*/ 489413 h 1456118"/>
              <a:gd name="connsiteX454" fmla="*/ 529434 w 5289931"/>
              <a:gd name="connsiteY454" fmla="*/ 502984 h 1456118"/>
              <a:gd name="connsiteX455" fmla="*/ 510297 w 5289931"/>
              <a:gd name="connsiteY455" fmla="*/ 502984 h 1456118"/>
              <a:gd name="connsiteX456" fmla="*/ 497539 w 5289931"/>
              <a:gd name="connsiteY456" fmla="*/ 489413 h 1456118"/>
              <a:gd name="connsiteX457" fmla="*/ 433755 w 5289931"/>
              <a:gd name="connsiteY457" fmla="*/ 502984 h 1456118"/>
              <a:gd name="connsiteX458" fmla="*/ 420997 w 5289931"/>
              <a:gd name="connsiteY458" fmla="*/ 496199 h 1456118"/>
              <a:gd name="connsiteX459" fmla="*/ 398669 w 5289931"/>
              <a:gd name="connsiteY459" fmla="*/ 502984 h 1456118"/>
              <a:gd name="connsiteX460" fmla="*/ 376345 w 5289931"/>
              <a:gd name="connsiteY460" fmla="*/ 489413 h 1456118"/>
              <a:gd name="connsiteX461" fmla="*/ 229635 w 5289931"/>
              <a:gd name="connsiteY461" fmla="*/ 502984 h 1456118"/>
              <a:gd name="connsiteX462" fmla="*/ 255150 w 5289931"/>
              <a:gd name="connsiteY462" fmla="*/ 514859 h 1456118"/>
              <a:gd name="connsiteX463" fmla="*/ 280340 w 5289931"/>
              <a:gd name="connsiteY463" fmla="*/ 514859 h 1456118"/>
              <a:gd name="connsiteX464" fmla="*/ 331238 w 5289931"/>
              <a:gd name="connsiteY464" fmla="*/ 512239 h 1456118"/>
              <a:gd name="connsiteX465" fmla="*/ 385457 w 5289931"/>
              <a:gd name="connsiteY465" fmla="*/ 517328 h 1456118"/>
              <a:gd name="connsiteX466" fmla="*/ 410972 w 5289931"/>
              <a:gd name="connsiteY466" fmla="*/ 512239 h 1456118"/>
              <a:gd name="connsiteX467" fmla="*/ 430106 w 5289931"/>
              <a:gd name="connsiteY467" fmla="*/ 517328 h 1456118"/>
              <a:gd name="connsiteX468" fmla="*/ 455621 w 5289931"/>
              <a:gd name="connsiteY468" fmla="*/ 512239 h 1456118"/>
              <a:gd name="connsiteX469" fmla="*/ 331238 w 5289931"/>
              <a:gd name="connsiteY469" fmla="*/ 637779 h 1456118"/>
              <a:gd name="connsiteX470" fmla="*/ 331238 w 5289931"/>
              <a:gd name="connsiteY470" fmla="*/ 632692 h 1456118"/>
              <a:gd name="connsiteX471" fmla="*/ 296154 w 5289931"/>
              <a:gd name="connsiteY471" fmla="*/ 632692 h 1456118"/>
              <a:gd name="connsiteX472" fmla="*/ 296154 w 5289931"/>
              <a:gd name="connsiteY472" fmla="*/ 637779 h 1456118"/>
              <a:gd name="connsiteX473" fmla="*/ 433402 w 5289931"/>
              <a:gd name="connsiteY473" fmla="*/ 637779 h 1456118"/>
              <a:gd name="connsiteX474" fmla="*/ 426608 w 5289931"/>
              <a:gd name="connsiteY474" fmla="*/ 620918 h 1456118"/>
              <a:gd name="connsiteX475" fmla="*/ 372699 w 5289931"/>
              <a:gd name="connsiteY475" fmla="*/ 625905 h 1456118"/>
              <a:gd name="connsiteX476" fmla="*/ 398215 w 5289931"/>
              <a:gd name="connsiteY476" fmla="*/ 637779 h 1456118"/>
              <a:gd name="connsiteX477" fmla="*/ 5065309 w 5289931"/>
              <a:gd name="connsiteY477" fmla="*/ 658186 h 1456118"/>
              <a:gd name="connsiteX478" fmla="*/ 5065309 w 5289931"/>
              <a:gd name="connsiteY478" fmla="*/ 653097 h 1456118"/>
              <a:gd name="connsiteX479" fmla="*/ 5030225 w 5289931"/>
              <a:gd name="connsiteY479" fmla="*/ 653097 h 1456118"/>
              <a:gd name="connsiteX480" fmla="*/ 5030225 w 5289931"/>
              <a:gd name="connsiteY480" fmla="*/ 658186 h 1456118"/>
              <a:gd name="connsiteX481" fmla="*/ 4934856 w 5289931"/>
              <a:gd name="connsiteY481" fmla="*/ 669959 h 1456118"/>
              <a:gd name="connsiteX482" fmla="*/ 4988763 w 5289931"/>
              <a:gd name="connsiteY482" fmla="*/ 664972 h 1456118"/>
              <a:gd name="connsiteX483" fmla="*/ 4963248 w 5289931"/>
              <a:gd name="connsiteY483" fmla="*/ 653097 h 1456118"/>
              <a:gd name="connsiteX484" fmla="*/ 4928062 w 5289931"/>
              <a:gd name="connsiteY484" fmla="*/ 653097 h 1456118"/>
              <a:gd name="connsiteX485" fmla="*/ 690369 w 5289931"/>
              <a:gd name="connsiteY485" fmla="*/ 794782 h 1456118"/>
              <a:gd name="connsiteX486" fmla="*/ 690266 w 5289931"/>
              <a:gd name="connsiteY486" fmla="*/ 794726 h 1456118"/>
              <a:gd name="connsiteX487" fmla="*/ 690111 w 5289931"/>
              <a:gd name="connsiteY487" fmla="*/ 794782 h 1456118"/>
              <a:gd name="connsiteX488" fmla="*/ 784584 w 5289931"/>
              <a:gd name="connsiteY488" fmla="*/ 799871 h 1456118"/>
              <a:gd name="connsiteX489" fmla="*/ 787167 w 5289931"/>
              <a:gd name="connsiteY489" fmla="*/ 798670 h 1456118"/>
              <a:gd name="connsiteX490" fmla="*/ 783308 w 5289931"/>
              <a:gd name="connsiteY490" fmla="*/ 799078 h 1456118"/>
              <a:gd name="connsiteX491" fmla="*/ 559591 w 5289931"/>
              <a:gd name="connsiteY491" fmla="*/ 803021 h 1456118"/>
              <a:gd name="connsiteX492" fmla="*/ 562922 w 5289931"/>
              <a:gd name="connsiteY492" fmla="*/ 799129 h 1456118"/>
              <a:gd name="connsiteX493" fmla="*/ 565996 w 5289931"/>
              <a:gd name="connsiteY493" fmla="*/ 797932 h 1456118"/>
              <a:gd name="connsiteX494" fmla="*/ 563047 w 5289931"/>
              <a:gd name="connsiteY494" fmla="*/ 797932 h 1456118"/>
              <a:gd name="connsiteX495" fmla="*/ 557048 w 5289931"/>
              <a:gd name="connsiteY495" fmla="*/ 801123 h 1456118"/>
              <a:gd name="connsiteX496" fmla="*/ 557048 w 5289931"/>
              <a:gd name="connsiteY496" fmla="*/ 803021 h 1456118"/>
              <a:gd name="connsiteX497" fmla="*/ 3899045 w 5289931"/>
              <a:gd name="connsiteY497" fmla="*/ 1300868 h 1456118"/>
              <a:gd name="connsiteX498" fmla="*/ 3889784 w 5289931"/>
              <a:gd name="connsiteY498" fmla="*/ 1294301 h 1456118"/>
              <a:gd name="connsiteX499" fmla="*/ 3879908 w 5289931"/>
              <a:gd name="connsiteY499" fmla="*/ 1295770 h 1456118"/>
              <a:gd name="connsiteX500" fmla="*/ 3879908 w 5289931"/>
              <a:gd name="connsiteY500" fmla="*/ 1300868 h 1456118"/>
              <a:gd name="connsiteX501" fmla="*/ 3706314 w 5289931"/>
              <a:gd name="connsiteY501" fmla="*/ 1305385 h 1456118"/>
              <a:gd name="connsiteX502" fmla="*/ 3720068 w 5289931"/>
              <a:gd name="connsiteY502" fmla="*/ 1303818 h 1456118"/>
              <a:gd name="connsiteX503" fmla="*/ 3731829 w 5289931"/>
              <a:gd name="connsiteY503" fmla="*/ 1298345 h 1456118"/>
              <a:gd name="connsiteX504" fmla="*/ 3706314 w 5289931"/>
              <a:gd name="connsiteY504" fmla="*/ 1298345 h 1456118"/>
              <a:gd name="connsiteX505" fmla="*/ 2446515 w 5289931"/>
              <a:gd name="connsiteY505" fmla="*/ 1310219 h 1456118"/>
              <a:gd name="connsiteX506" fmla="*/ 2446515 w 5289931"/>
              <a:gd name="connsiteY506" fmla="*/ 1298345 h 1456118"/>
              <a:gd name="connsiteX507" fmla="*/ 2424190 w 5289931"/>
              <a:gd name="connsiteY507" fmla="*/ 1310219 h 1456118"/>
              <a:gd name="connsiteX508" fmla="*/ 3857582 w 5289931"/>
              <a:gd name="connsiteY508" fmla="*/ 1319528 h 1456118"/>
              <a:gd name="connsiteX509" fmla="*/ 3879908 w 5289931"/>
              <a:gd name="connsiteY509" fmla="*/ 1305957 h 1456118"/>
              <a:gd name="connsiteX510" fmla="*/ 3866212 w 5289931"/>
              <a:gd name="connsiteY510" fmla="*/ 1302835 h 1456118"/>
              <a:gd name="connsiteX511" fmla="*/ 3872161 w 5289931"/>
              <a:gd name="connsiteY511" fmla="*/ 1310219 h 1456118"/>
              <a:gd name="connsiteX512" fmla="*/ 3857582 w 5289931"/>
              <a:gd name="connsiteY512" fmla="*/ 1319526 h 1456118"/>
              <a:gd name="connsiteX513" fmla="*/ 5026709 w 5289931"/>
              <a:gd name="connsiteY513" fmla="*/ 1335667 h 1456118"/>
              <a:gd name="connsiteX514" fmla="*/ 5026709 w 5289931"/>
              <a:gd name="connsiteY514" fmla="*/ 1330578 h 1456118"/>
              <a:gd name="connsiteX515" fmla="*/ 4991625 w 5289931"/>
              <a:gd name="connsiteY515" fmla="*/ 1330578 h 1456118"/>
              <a:gd name="connsiteX516" fmla="*/ 4991625 w 5289931"/>
              <a:gd name="connsiteY516" fmla="*/ 1335667 h 1456118"/>
              <a:gd name="connsiteX517" fmla="*/ 3816559 w 5289931"/>
              <a:gd name="connsiteY517" fmla="*/ 1342987 h 1456118"/>
              <a:gd name="connsiteX518" fmla="*/ 3817942 w 5289931"/>
              <a:gd name="connsiteY518" fmla="*/ 1342453 h 1456118"/>
              <a:gd name="connsiteX519" fmla="*/ 3836811 w 5289931"/>
              <a:gd name="connsiteY519" fmla="*/ 1342453 h 1456118"/>
              <a:gd name="connsiteX520" fmla="*/ 3844823 w 5289931"/>
              <a:gd name="connsiteY520" fmla="*/ 1338190 h 1456118"/>
              <a:gd name="connsiteX521" fmla="*/ 3822500 w 5289931"/>
              <a:gd name="connsiteY521" fmla="*/ 1331405 h 1456118"/>
              <a:gd name="connsiteX522" fmla="*/ 3468479 w 5289931"/>
              <a:gd name="connsiteY522" fmla="*/ 1346900 h 1456118"/>
              <a:gd name="connsiteX523" fmla="*/ 3481237 w 5289931"/>
              <a:gd name="connsiteY523" fmla="*/ 1343708 h 1456118"/>
              <a:gd name="connsiteX524" fmla="*/ 3481237 w 5289931"/>
              <a:gd name="connsiteY524" fmla="*/ 1338190 h 1456118"/>
              <a:gd name="connsiteX525" fmla="*/ 3468479 w 5289931"/>
              <a:gd name="connsiteY525" fmla="*/ 1338190 h 1456118"/>
              <a:gd name="connsiteX526" fmla="*/ 4896257 w 5289931"/>
              <a:gd name="connsiteY526" fmla="*/ 1347440 h 1456118"/>
              <a:gd name="connsiteX527" fmla="*/ 4950164 w 5289931"/>
              <a:gd name="connsiteY527" fmla="*/ 1342453 h 1456118"/>
              <a:gd name="connsiteX528" fmla="*/ 4924649 w 5289931"/>
              <a:gd name="connsiteY528" fmla="*/ 1330578 h 1456118"/>
              <a:gd name="connsiteX529" fmla="*/ 4889463 w 5289931"/>
              <a:gd name="connsiteY529" fmla="*/ 1330578 h 1456118"/>
              <a:gd name="connsiteX530" fmla="*/ 3747705 w 5289931"/>
              <a:gd name="connsiteY530" fmla="*/ 1355821 h 1456118"/>
              <a:gd name="connsiteX531" fmla="*/ 3701303 w 5289931"/>
              <a:gd name="connsiteY531" fmla="*/ 1338190 h 1456118"/>
              <a:gd name="connsiteX532" fmla="*/ 3653238 w 5289931"/>
              <a:gd name="connsiteY532" fmla="*/ 1349909 h 1456118"/>
              <a:gd name="connsiteX533" fmla="*/ 2360906 w 5289931"/>
              <a:gd name="connsiteY533" fmla="*/ 1356024 h 1456118"/>
              <a:gd name="connsiteX534" fmla="*/ 2357215 w 5289931"/>
              <a:gd name="connsiteY534" fmla="*/ 1352489 h 1456118"/>
              <a:gd name="connsiteX535" fmla="*/ 2357215 w 5289931"/>
              <a:gd name="connsiteY535" fmla="*/ 1356024 h 1456118"/>
              <a:gd name="connsiteX536" fmla="*/ 2523062 w 5289931"/>
              <a:gd name="connsiteY536" fmla="*/ 1356024 h 1456118"/>
              <a:gd name="connsiteX537" fmla="*/ 2545386 w 5289931"/>
              <a:gd name="connsiteY537" fmla="*/ 1342453 h 1456118"/>
              <a:gd name="connsiteX538" fmla="*/ 2545386 w 5289931"/>
              <a:gd name="connsiteY538" fmla="*/ 1338997 h 1456118"/>
              <a:gd name="connsiteX539" fmla="*/ 2519324 w 5289931"/>
              <a:gd name="connsiteY539" fmla="*/ 1343620 h 1456118"/>
              <a:gd name="connsiteX540" fmla="*/ 2513492 w 5289931"/>
              <a:gd name="connsiteY540" fmla="*/ 1356024 h 1456118"/>
              <a:gd name="connsiteX541" fmla="*/ 2733560 w 5289931"/>
              <a:gd name="connsiteY541" fmla="*/ 1356024 h 1456118"/>
              <a:gd name="connsiteX542" fmla="*/ 2749676 w 5289931"/>
              <a:gd name="connsiteY542" fmla="*/ 1351125 h 1456118"/>
              <a:gd name="connsiteX543" fmla="*/ 2738116 w 5289931"/>
              <a:gd name="connsiteY543" fmla="*/ 1344976 h 1456118"/>
              <a:gd name="connsiteX544" fmla="*/ 2738116 w 5289931"/>
              <a:gd name="connsiteY544" fmla="*/ 1341414 h 1456118"/>
              <a:gd name="connsiteX545" fmla="*/ 2723989 w 5289931"/>
              <a:gd name="connsiteY545" fmla="*/ 1342453 h 1456118"/>
              <a:gd name="connsiteX546" fmla="*/ 3432028 w 5289931"/>
              <a:gd name="connsiteY546" fmla="*/ 1356024 h 1456118"/>
              <a:gd name="connsiteX547" fmla="*/ 3455313 w 5289931"/>
              <a:gd name="connsiteY547" fmla="*/ 1350196 h 1456118"/>
              <a:gd name="connsiteX548" fmla="*/ 3446155 w 5289931"/>
              <a:gd name="connsiteY548" fmla="*/ 1344976 h 1456118"/>
              <a:gd name="connsiteX549" fmla="*/ 3446155 w 5289931"/>
              <a:gd name="connsiteY549" fmla="*/ 1319528 h 1456118"/>
              <a:gd name="connsiteX550" fmla="*/ 3448788 w 5289931"/>
              <a:gd name="connsiteY550" fmla="*/ 1317616 h 1456118"/>
              <a:gd name="connsiteX551" fmla="*/ 3447039 w 5289931"/>
              <a:gd name="connsiteY551" fmla="*/ 1317468 h 1456118"/>
              <a:gd name="connsiteX552" fmla="*/ 3398251 w 5289931"/>
              <a:gd name="connsiteY552" fmla="*/ 1350834 h 1456118"/>
              <a:gd name="connsiteX553" fmla="*/ 3409704 w 5289931"/>
              <a:gd name="connsiteY553" fmla="*/ 1349238 h 1456118"/>
              <a:gd name="connsiteX554" fmla="*/ 3782860 w 5289931"/>
              <a:gd name="connsiteY554" fmla="*/ 1356024 h 1456118"/>
              <a:gd name="connsiteX555" fmla="*/ 3793829 w 5289931"/>
              <a:gd name="connsiteY555" fmla="*/ 1351781 h 1456118"/>
              <a:gd name="connsiteX556" fmla="*/ 3768280 w 5289931"/>
              <a:gd name="connsiteY556" fmla="*/ 1338190 h 1456118"/>
              <a:gd name="connsiteX557" fmla="*/ 3768280 w 5289931"/>
              <a:gd name="connsiteY557" fmla="*/ 1354501 h 1456118"/>
              <a:gd name="connsiteX558" fmla="*/ 3773289 w 5289931"/>
              <a:gd name="connsiteY558" fmla="*/ 1356024 h 1456118"/>
              <a:gd name="connsiteX559" fmla="*/ 3191005 w 5289931"/>
              <a:gd name="connsiteY559" fmla="*/ 1356852 h 1456118"/>
              <a:gd name="connsiteX560" fmla="*/ 3191005 w 5289931"/>
              <a:gd name="connsiteY560" fmla="*/ 1344976 h 1456118"/>
              <a:gd name="connsiteX561" fmla="*/ 3171867 w 5289931"/>
              <a:gd name="connsiteY561" fmla="*/ 1344976 h 1456118"/>
              <a:gd name="connsiteX562" fmla="*/ 3191005 w 5289931"/>
              <a:gd name="connsiteY562" fmla="*/ 1356852 h 1456118"/>
              <a:gd name="connsiteX563" fmla="*/ 2679339 w 5289931"/>
              <a:gd name="connsiteY563" fmla="*/ 1361115 h 1456118"/>
              <a:gd name="connsiteX564" fmla="*/ 2711232 w 5289931"/>
              <a:gd name="connsiteY564" fmla="*/ 1342453 h 1456118"/>
              <a:gd name="connsiteX565" fmla="*/ 2706179 w 5289931"/>
              <a:gd name="connsiteY565" fmla="*/ 1338230 h 1456118"/>
              <a:gd name="connsiteX566" fmla="*/ 2693465 w 5289931"/>
              <a:gd name="connsiteY566" fmla="*/ 1350067 h 1456118"/>
              <a:gd name="connsiteX567" fmla="*/ 2683898 w 5289931"/>
              <a:gd name="connsiteY567" fmla="*/ 1344976 h 1456118"/>
              <a:gd name="connsiteX568" fmla="*/ 2626488 w 5289931"/>
              <a:gd name="connsiteY568" fmla="*/ 1350067 h 1456118"/>
              <a:gd name="connsiteX569" fmla="*/ 2616919 w 5289931"/>
              <a:gd name="connsiteY569" fmla="*/ 1350067 h 1456118"/>
              <a:gd name="connsiteX570" fmla="*/ 2599315 w 5289931"/>
              <a:gd name="connsiteY570" fmla="*/ 1340701 h 1456118"/>
              <a:gd name="connsiteX571" fmla="*/ 2590037 w 5289931"/>
              <a:gd name="connsiteY571" fmla="*/ 1342453 h 1456118"/>
              <a:gd name="connsiteX572" fmla="*/ 2590037 w 5289931"/>
              <a:gd name="connsiteY572" fmla="*/ 1356024 h 1456118"/>
              <a:gd name="connsiteX573" fmla="*/ 2644256 w 5289931"/>
              <a:gd name="connsiteY573" fmla="*/ 1349238 h 1456118"/>
              <a:gd name="connsiteX574" fmla="*/ 2666581 w 5289931"/>
              <a:gd name="connsiteY574" fmla="*/ 1361115 h 1456118"/>
              <a:gd name="connsiteX575" fmla="*/ 3307495 w 5289931"/>
              <a:gd name="connsiteY575" fmla="*/ 1363478 h 1456118"/>
              <a:gd name="connsiteX576" fmla="*/ 3356850 w 5289931"/>
              <a:gd name="connsiteY576" fmla="*/ 1356601 h 1456118"/>
              <a:gd name="connsiteX577" fmla="*/ 3356850 w 5289931"/>
              <a:gd name="connsiteY577" fmla="*/ 1338190 h 1456118"/>
              <a:gd name="connsiteX578" fmla="*/ 3315390 w 5289931"/>
              <a:gd name="connsiteY578" fmla="*/ 1338190 h 1456118"/>
              <a:gd name="connsiteX579" fmla="*/ 3309808 w 5289931"/>
              <a:gd name="connsiteY579" fmla="*/ 1362365 h 1456118"/>
              <a:gd name="connsiteX580" fmla="*/ 3042926 w 5289931"/>
              <a:gd name="connsiteY580" fmla="*/ 1367900 h 1456118"/>
              <a:gd name="connsiteX581" fmla="*/ 3044428 w 5289931"/>
              <a:gd name="connsiteY581" fmla="*/ 1367102 h 1456118"/>
              <a:gd name="connsiteX582" fmla="*/ 3042700 w 5289931"/>
              <a:gd name="connsiteY582" fmla="*/ 1366182 h 1456118"/>
              <a:gd name="connsiteX583" fmla="*/ 3015590 w 5289931"/>
              <a:gd name="connsiteY583" fmla="*/ 1338190 h 1456118"/>
              <a:gd name="connsiteX584" fmla="*/ 2983697 w 5289931"/>
              <a:gd name="connsiteY584" fmla="*/ 1344976 h 1456118"/>
              <a:gd name="connsiteX585" fmla="*/ 2983697 w 5289931"/>
              <a:gd name="connsiteY585" fmla="*/ 1326315 h 1456118"/>
              <a:gd name="connsiteX586" fmla="*/ 2989605 w 5289931"/>
              <a:gd name="connsiteY586" fmla="*/ 1324429 h 1456118"/>
              <a:gd name="connsiteX587" fmla="*/ 2988707 w 5289931"/>
              <a:gd name="connsiteY587" fmla="*/ 1323792 h 1456118"/>
              <a:gd name="connsiteX588" fmla="*/ 2976769 w 5289931"/>
              <a:gd name="connsiteY588" fmla="*/ 1324542 h 1456118"/>
              <a:gd name="connsiteX589" fmla="*/ 2970940 w 5289931"/>
              <a:gd name="connsiteY589" fmla="*/ 1326315 h 1456118"/>
              <a:gd name="connsiteX590" fmla="*/ 2961373 w 5289931"/>
              <a:gd name="connsiteY590" fmla="*/ 1326315 h 1456118"/>
              <a:gd name="connsiteX591" fmla="*/ 2961373 w 5289931"/>
              <a:gd name="connsiteY591" fmla="*/ 1325512 h 1456118"/>
              <a:gd name="connsiteX592" fmla="*/ 2941835 w 5289931"/>
              <a:gd name="connsiteY592" fmla="*/ 1326740 h 1456118"/>
              <a:gd name="connsiteX593" fmla="*/ 2939045 w 5289931"/>
              <a:gd name="connsiteY593" fmla="*/ 1331405 h 1456118"/>
              <a:gd name="connsiteX594" fmla="*/ 2903963 w 5289931"/>
              <a:gd name="connsiteY594" fmla="*/ 1331405 h 1456118"/>
              <a:gd name="connsiteX595" fmla="*/ 2900379 w 5289931"/>
              <a:gd name="connsiteY595" fmla="*/ 1329498 h 1456118"/>
              <a:gd name="connsiteX596" fmla="*/ 2795523 w 5289931"/>
              <a:gd name="connsiteY596" fmla="*/ 1337199 h 1456118"/>
              <a:gd name="connsiteX597" fmla="*/ 2795523 w 5289931"/>
              <a:gd name="connsiteY597" fmla="*/ 1344976 h 1456118"/>
              <a:gd name="connsiteX598" fmla="*/ 2781486 w 5289931"/>
              <a:gd name="connsiteY598" fmla="*/ 1352443 h 1456118"/>
              <a:gd name="connsiteX599" fmla="*/ 2810102 w 5289931"/>
              <a:gd name="connsiteY599" fmla="*/ 1356024 h 1456118"/>
              <a:gd name="connsiteX600" fmla="*/ 2822860 w 5289931"/>
              <a:gd name="connsiteY600" fmla="*/ 1342453 h 1456118"/>
              <a:gd name="connsiteX601" fmla="*/ 2889836 w 5289931"/>
              <a:gd name="connsiteY601" fmla="*/ 1356024 h 1456118"/>
              <a:gd name="connsiteX602" fmla="*/ 2931300 w 5289931"/>
              <a:gd name="connsiteY602" fmla="*/ 1349238 h 1456118"/>
              <a:gd name="connsiteX603" fmla="*/ 2944057 w 5289931"/>
              <a:gd name="connsiteY603" fmla="*/ 1367900 h 1456118"/>
              <a:gd name="connsiteX604" fmla="*/ 2975949 w 5289931"/>
              <a:gd name="connsiteY604" fmla="*/ 1367900 h 1456118"/>
              <a:gd name="connsiteX605" fmla="*/ 2998277 w 5289931"/>
              <a:gd name="connsiteY605" fmla="*/ 1349238 h 1456118"/>
              <a:gd name="connsiteX606" fmla="*/ 3042926 w 5289931"/>
              <a:gd name="connsiteY606" fmla="*/ 1367900 h 1456118"/>
              <a:gd name="connsiteX607" fmla="*/ 3521331 w 5289931"/>
              <a:gd name="connsiteY607" fmla="*/ 1367900 h 1456118"/>
              <a:gd name="connsiteX608" fmla="*/ 3540467 w 5289931"/>
              <a:gd name="connsiteY608" fmla="*/ 1349238 h 1456118"/>
              <a:gd name="connsiteX609" fmla="*/ 3549768 w 5289931"/>
              <a:gd name="connsiteY609" fmla="*/ 1349238 h 1456118"/>
              <a:gd name="connsiteX610" fmla="*/ 3557782 w 5289931"/>
              <a:gd name="connsiteY610" fmla="*/ 1344976 h 1456118"/>
              <a:gd name="connsiteX611" fmla="*/ 3562869 w 5289931"/>
              <a:gd name="connsiteY611" fmla="*/ 1351290 h 1456118"/>
              <a:gd name="connsiteX612" fmla="*/ 3585119 w 5289931"/>
              <a:gd name="connsiteY612" fmla="*/ 1356024 h 1456118"/>
              <a:gd name="connsiteX613" fmla="*/ 3616747 w 5289931"/>
              <a:gd name="connsiteY613" fmla="*/ 1352287 h 1456118"/>
              <a:gd name="connsiteX614" fmla="*/ 3580107 w 5289931"/>
              <a:gd name="connsiteY614" fmla="*/ 1331405 h 1456118"/>
              <a:gd name="connsiteX615" fmla="*/ 3490805 w 5289931"/>
              <a:gd name="connsiteY615" fmla="*/ 1350067 h 1456118"/>
              <a:gd name="connsiteX616" fmla="*/ 3503563 w 5289931"/>
              <a:gd name="connsiteY616" fmla="*/ 1363638 h 1456118"/>
              <a:gd name="connsiteX617" fmla="*/ 3503563 w 5289931"/>
              <a:gd name="connsiteY617" fmla="*/ 1367900 h 1456118"/>
              <a:gd name="connsiteX618" fmla="*/ 3119471 w 5289931"/>
              <a:gd name="connsiteY618" fmla="*/ 1374688 h 1456118"/>
              <a:gd name="connsiteX619" fmla="*/ 3150641 w 5289931"/>
              <a:gd name="connsiteY619" fmla="*/ 1358106 h 1456118"/>
              <a:gd name="connsiteX620" fmla="*/ 3136785 w 5289931"/>
              <a:gd name="connsiteY620" fmla="*/ 1350067 h 1456118"/>
              <a:gd name="connsiteX621" fmla="*/ 3149543 w 5289931"/>
              <a:gd name="connsiteY621" fmla="*/ 1344976 h 1456118"/>
              <a:gd name="connsiteX622" fmla="*/ 3136785 w 5289931"/>
              <a:gd name="connsiteY622" fmla="*/ 1344976 h 1456118"/>
              <a:gd name="connsiteX623" fmla="*/ 3093772 w 5289931"/>
              <a:gd name="connsiteY623" fmla="*/ 1369202 h 1456118"/>
              <a:gd name="connsiteX624" fmla="*/ 3100334 w 5289931"/>
              <a:gd name="connsiteY624" fmla="*/ 1374688 h 1456118"/>
              <a:gd name="connsiteX625" fmla="*/ 3221532 w 5289931"/>
              <a:gd name="connsiteY625" fmla="*/ 1374688 h 1456118"/>
              <a:gd name="connsiteX626" fmla="*/ 3226633 w 5289931"/>
              <a:gd name="connsiteY626" fmla="*/ 1370423 h 1456118"/>
              <a:gd name="connsiteX627" fmla="*/ 3206588 w 5289931"/>
              <a:gd name="connsiteY627" fmla="*/ 1370423 h 1456118"/>
              <a:gd name="connsiteX628" fmla="*/ 3208775 w 5289931"/>
              <a:gd name="connsiteY628" fmla="*/ 1374688 h 1456118"/>
              <a:gd name="connsiteX629" fmla="*/ 2159474 w 5289931"/>
              <a:gd name="connsiteY629" fmla="*/ 1381472 h 1456118"/>
              <a:gd name="connsiteX630" fmla="*/ 2169041 w 5289931"/>
              <a:gd name="connsiteY630" fmla="*/ 1374688 h 1456118"/>
              <a:gd name="connsiteX631" fmla="*/ 2178610 w 5289931"/>
              <a:gd name="connsiteY631" fmla="*/ 1367900 h 1456118"/>
              <a:gd name="connsiteX632" fmla="*/ 2178610 w 5289931"/>
              <a:gd name="connsiteY632" fmla="*/ 1349520 h 1456118"/>
              <a:gd name="connsiteX633" fmla="*/ 2173598 w 5289931"/>
              <a:gd name="connsiteY633" fmla="*/ 1356852 h 1456118"/>
              <a:gd name="connsiteX634" fmla="*/ 2169041 w 5289931"/>
              <a:gd name="connsiteY634" fmla="*/ 1355466 h 1456118"/>
              <a:gd name="connsiteX635" fmla="*/ 2169041 w 5289931"/>
              <a:gd name="connsiteY635" fmla="*/ 1374688 h 1456118"/>
              <a:gd name="connsiteX636" fmla="*/ 2159474 w 5289931"/>
              <a:gd name="connsiteY636" fmla="*/ 1374688 h 1456118"/>
              <a:gd name="connsiteX637" fmla="*/ 2133959 w 5289931"/>
              <a:gd name="connsiteY637" fmla="*/ 1367900 h 1456118"/>
              <a:gd name="connsiteX638" fmla="*/ 2133959 w 5289931"/>
              <a:gd name="connsiteY638" fmla="*/ 1381472 h 1456118"/>
              <a:gd name="connsiteX639" fmla="*/ 2223259 w 5289931"/>
              <a:gd name="connsiteY639" fmla="*/ 1381472 h 1456118"/>
              <a:gd name="connsiteX640" fmla="*/ 2267912 w 5289931"/>
              <a:gd name="connsiteY640" fmla="*/ 1349238 h 1456118"/>
              <a:gd name="connsiteX641" fmla="*/ 2245587 w 5289931"/>
              <a:gd name="connsiteY641" fmla="*/ 1342453 h 1456118"/>
              <a:gd name="connsiteX642" fmla="*/ 2236017 w 5289931"/>
              <a:gd name="connsiteY642" fmla="*/ 1342453 h 1456118"/>
              <a:gd name="connsiteX643" fmla="*/ 2236017 w 5289931"/>
              <a:gd name="connsiteY643" fmla="*/ 1349238 h 1456118"/>
              <a:gd name="connsiteX644" fmla="*/ 2245587 w 5289931"/>
              <a:gd name="connsiteY644" fmla="*/ 1361115 h 1456118"/>
              <a:gd name="connsiteX645" fmla="*/ 2223259 w 5289931"/>
              <a:gd name="connsiteY645" fmla="*/ 1374688 h 1456118"/>
              <a:gd name="connsiteX646" fmla="*/ 2446515 w 5289931"/>
              <a:gd name="connsiteY646" fmla="*/ 1381472 h 1456118"/>
              <a:gd name="connsiteX647" fmla="*/ 2491167 w 5289931"/>
              <a:gd name="connsiteY647" fmla="*/ 1356024 h 1456118"/>
              <a:gd name="connsiteX648" fmla="*/ 2486987 w 5289931"/>
              <a:gd name="connsiteY648" fmla="*/ 1349353 h 1456118"/>
              <a:gd name="connsiteX649" fmla="*/ 2482966 w 5289931"/>
              <a:gd name="connsiteY649" fmla="*/ 1350067 h 1456118"/>
              <a:gd name="connsiteX650" fmla="*/ 2473583 w 5289931"/>
              <a:gd name="connsiteY650" fmla="*/ 1338418 h 1456118"/>
              <a:gd name="connsiteX651" fmla="*/ 2433757 w 5289931"/>
              <a:gd name="connsiteY651" fmla="*/ 1361115 h 1456118"/>
              <a:gd name="connsiteX652" fmla="*/ 2433757 w 5289931"/>
              <a:gd name="connsiteY652" fmla="*/ 1381472 h 1456118"/>
              <a:gd name="connsiteX653" fmla="*/ 2114822 w 5289931"/>
              <a:gd name="connsiteY653" fmla="*/ 1386562 h 1456118"/>
              <a:gd name="connsiteX654" fmla="*/ 2114822 w 5289931"/>
              <a:gd name="connsiteY654" fmla="*/ 1374688 h 1456118"/>
              <a:gd name="connsiteX655" fmla="*/ 2092497 w 5289931"/>
              <a:gd name="connsiteY655" fmla="*/ 1374688 h 1456118"/>
              <a:gd name="connsiteX656" fmla="*/ 2114822 w 5289931"/>
              <a:gd name="connsiteY656" fmla="*/ 1386562 h 1456118"/>
              <a:gd name="connsiteX657" fmla="*/ 2369972 w 5289931"/>
              <a:gd name="connsiteY657" fmla="*/ 1386562 h 1456118"/>
              <a:gd name="connsiteX658" fmla="*/ 2369972 w 5289931"/>
              <a:gd name="connsiteY658" fmla="*/ 1374688 h 1456118"/>
              <a:gd name="connsiteX659" fmla="*/ 2357215 w 5289931"/>
              <a:gd name="connsiteY659" fmla="*/ 1374688 h 1456118"/>
              <a:gd name="connsiteX660" fmla="*/ 2357215 w 5289931"/>
              <a:gd name="connsiteY660" fmla="*/ 1386562 h 1456118"/>
              <a:gd name="connsiteX661" fmla="*/ 2424190 w 5289931"/>
              <a:gd name="connsiteY661" fmla="*/ 1386562 h 1456118"/>
              <a:gd name="connsiteX662" fmla="*/ 2411432 w 5289931"/>
              <a:gd name="connsiteY662" fmla="*/ 1367900 h 1456118"/>
              <a:gd name="connsiteX663" fmla="*/ 2389106 w 5289931"/>
              <a:gd name="connsiteY663" fmla="*/ 1367900 h 1456118"/>
              <a:gd name="connsiteX664" fmla="*/ 2401864 w 5289931"/>
              <a:gd name="connsiteY664" fmla="*/ 1386562 h 1456118"/>
              <a:gd name="connsiteX665" fmla="*/ 2755884 w 5289931"/>
              <a:gd name="connsiteY665" fmla="*/ 1386562 h 1456118"/>
              <a:gd name="connsiteX666" fmla="*/ 2765451 w 5289931"/>
              <a:gd name="connsiteY666" fmla="*/ 1367900 h 1456118"/>
              <a:gd name="connsiteX667" fmla="*/ 2765451 w 5289931"/>
              <a:gd name="connsiteY667" fmla="*/ 1361115 h 1456118"/>
              <a:gd name="connsiteX668" fmla="*/ 2755884 w 5289931"/>
              <a:gd name="connsiteY668" fmla="*/ 1361115 h 1456118"/>
              <a:gd name="connsiteX669" fmla="*/ 2743127 w 5289931"/>
              <a:gd name="connsiteY669" fmla="*/ 1381472 h 1456118"/>
              <a:gd name="connsiteX670" fmla="*/ 2743127 w 5289931"/>
              <a:gd name="connsiteY670" fmla="*/ 1386562 h 1456118"/>
              <a:gd name="connsiteX671" fmla="*/ 2921731 w 5289931"/>
              <a:gd name="connsiteY671" fmla="*/ 1386562 h 1456118"/>
              <a:gd name="connsiteX672" fmla="*/ 2921731 w 5289931"/>
              <a:gd name="connsiteY672" fmla="*/ 1381472 h 1456118"/>
              <a:gd name="connsiteX673" fmla="*/ 2899407 w 5289931"/>
              <a:gd name="connsiteY673" fmla="*/ 1381472 h 1456118"/>
              <a:gd name="connsiteX674" fmla="*/ 2899407 w 5289931"/>
              <a:gd name="connsiteY674" fmla="*/ 1386562 h 1456118"/>
              <a:gd name="connsiteX675" fmla="*/ 2966382 w 5289931"/>
              <a:gd name="connsiteY675" fmla="*/ 1386562 h 1456118"/>
              <a:gd name="connsiteX676" fmla="*/ 2966382 w 5289931"/>
              <a:gd name="connsiteY676" fmla="*/ 1374688 h 1456118"/>
              <a:gd name="connsiteX677" fmla="*/ 2953624 w 5289931"/>
              <a:gd name="connsiteY677" fmla="*/ 1374688 h 1456118"/>
              <a:gd name="connsiteX678" fmla="*/ 2953624 w 5289931"/>
              <a:gd name="connsiteY678" fmla="*/ 1386562 h 1456118"/>
              <a:gd name="connsiteX679" fmla="*/ 1425920 w 5289931"/>
              <a:gd name="connsiteY679" fmla="*/ 1400134 h 1456118"/>
              <a:gd name="connsiteX680" fmla="*/ 1425920 w 5289931"/>
              <a:gd name="connsiteY680" fmla="*/ 1386562 h 1456118"/>
              <a:gd name="connsiteX681" fmla="*/ 1416352 w 5289931"/>
              <a:gd name="connsiteY681" fmla="*/ 1386562 h 1456118"/>
              <a:gd name="connsiteX682" fmla="*/ 1416352 w 5289931"/>
              <a:gd name="connsiteY682" fmla="*/ 1400134 h 1456118"/>
              <a:gd name="connsiteX683" fmla="*/ 1515222 w 5289931"/>
              <a:gd name="connsiteY683" fmla="*/ 1412008 h 1456118"/>
              <a:gd name="connsiteX684" fmla="*/ 1515222 w 5289931"/>
              <a:gd name="connsiteY684" fmla="*/ 1400134 h 1456118"/>
              <a:gd name="connsiteX685" fmla="*/ 1505655 w 5289931"/>
              <a:gd name="connsiteY685" fmla="*/ 1400134 h 1456118"/>
              <a:gd name="connsiteX686" fmla="*/ 1505655 w 5289931"/>
              <a:gd name="connsiteY686" fmla="*/ 1412008 h 1456118"/>
              <a:gd name="connsiteX687" fmla="*/ 1636420 w 5289931"/>
              <a:gd name="connsiteY687" fmla="*/ 1412008 h 1456118"/>
              <a:gd name="connsiteX688" fmla="*/ 1636420 w 5289931"/>
              <a:gd name="connsiteY688" fmla="*/ 1393348 h 1456118"/>
              <a:gd name="connsiteX689" fmla="*/ 1626850 w 5289931"/>
              <a:gd name="connsiteY689" fmla="*/ 1393348 h 1456118"/>
              <a:gd name="connsiteX690" fmla="*/ 1604525 w 5289931"/>
              <a:gd name="connsiteY690" fmla="*/ 1406921 h 1456118"/>
              <a:gd name="connsiteX691" fmla="*/ 1626850 w 5289931"/>
              <a:gd name="connsiteY691" fmla="*/ 1412008 h 1456118"/>
              <a:gd name="connsiteX692" fmla="*/ 1738477 w 5289931"/>
              <a:gd name="connsiteY692" fmla="*/ 1412008 h 1456118"/>
              <a:gd name="connsiteX693" fmla="*/ 1770372 w 5289931"/>
              <a:gd name="connsiteY693" fmla="*/ 1406921 h 1456118"/>
              <a:gd name="connsiteX694" fmla="*/ 1770372 w 5289931"/>
              <a:gd name="connsiteY694" fmla="*/ 1393348 h 1456118"/>
              <a:gd name="connsiteX695" fmla="*/ 1738477 w 5289931"/>
              <a:gd name="connsiteY695" fmla="*/ 1386562 h 1456118"/>
              <a:gd name="connsiteX696" fmla="*/ 1681069 w 5289931"/>
              <a:gd name="connsiteY696" fmla="*/ 1412008 h 1456118"/>
              <a:gd name="connsiteX697" fmla="*/ 1948975 w 5289931"/>
              <a:gd name="connsiteY697" fmla="*/ 1412008 h 1456118"/>
              <a:gd name="connsiteX698" fmla="*/ 1948975 w 5289931"/>
              <a:gd name="connsiteY698" fmla="*/ 1386562 h 1456118"/>
              <a:gd name="connsiteX699" fmla="*/ 1913893 w 5289931"/>
              <a:gd name="connsiteY699" fmla="*/ 1406921 h 1456118"/>
              <a:gd name="connsiteX700" fmla="*/ 1936217 w 5289931"/>
              <a:gd name="connsiteY700" fmla="*/ 1412008 h 1456118"/>
              <a:gd name="connsiteX701" fmla="*/ 2012765 w 5289931"/>
              <a:gd name="connsiteY701" fmla="*/ 1412008 h 1456118"/>
              <a:gd name="connsiteX702" fmla="*/ 2012765 w 5289931"/>
              <a:gd name="connsiteY702" fmla="*/ 1393348 h 1456118"/>
              <a:gd name="connsiteX703" fmla="*/ 2003194 w 5289931"/>
              <a:gd name="connsiteY703" fmla="*/ 1393348 h 1456118"/>
              <a:gd name="connsiteX704" fmla="*/ 2003194 w 5289931"/>
              <a:gd name="connsiteY704" fmla="*/ 1412008 h 1456118"/>
              <a:gd name="connsiteX705" fmla="*/ 2178610 w 5289931"/>
              <a:gd name="connsiteY705" fmla="*/ 1412008 h 1456118"/>
              <a:gd name="connsiteX706" fmla="*/ 2178610 w 5289931"/>
              <a:gd name="connsiteY706" fmla="*/ 1406921 h 1456118"/>
              <a:gd name="connsiteX707" fmla="*/ 2159474 w 5289931"/>
              <a:gd name="connsiteY707" fmla="*/ 1393348 h 1456118"/>
              <a:gd name="connsiteX708" fmla="*/ 2146717 w 5289931"/>
              <a:gd name="connsiteY708" fmla="*/ 1406921 h 1456118"/>
              <a:gd name="connsiteX709" fmla="*/ 2169041 w 5289931"/>
              <a:gd name="connsiteY709" fmla="*/ 1412008 h 1456118"/>
              <a:gd name="connsiteX710" fmla="*/ 3916812 w 5289931"/>
              <a:gd name="connsiteY710" fmla="*/ 1412008 h 1456118"/>
              <a:gd name="connsiteX711" fmla="*/ 3916812 w 5289931"/>
              <a:gd name="connsiteY711" fmla="*/ 1400134 h 1456118"/>
              <a:gd name="connsiteX712" fmla="*/ 3897676 w 5289931"/>
              <a:gd name="connsiteY712" fmla="*/ 1400134 h 1456118"/>
              <a:gd name="connsiteX713" fmla="*/ 3916812 w 5289931"/>
              <a:gd name="connsiteY713" fmla="*/ 1412008 h 1456118"/>
              <a:gd name="connsiteX714" fmla="*/ 4360134 w 5289931"/>
              <a:gd name="connsiteY714" fmla="*/ 1412008 h 1456118"/>
              <a:gd name="connsiteX715" fmla="*/ 4360134 w 5289931"/>
              <a:gd name="connsiteY715" fmla="*/ 1406919 h 1456118"/>
              <a:gd name="connsiteX716" fmla="*/ 4337806 w 5289931"/>
              <a:gd name="connsiteY716" fmla="*/ 1406919 h 1456118"/>
              <a:gd name="connsiteX717" fmla="*/ 4337806 w 5289931"/>
              <a:gd name="connsiteY717" fmla="*/ 1412008 h 1456118"/>
              <a:gd name="connsiteX718" fmla="*/ 4503655 w 5289931"/>
              <a:gd name="connsiteY718" fmla="*/ 1412008 h 1456118"/>
              <a:gd name="connsiteX719" fmla="*/ 4503655 w 5289931"/>
              <a:gd name="connsiteY719" fmla="*/ 1400134 h 1456118"/>
              <a:gd name="connsiteX720" fmla="*/ 4490897 w 5289931"/>
              <a:gd name="connsiteY720" fmla="*/ 1400134 h 1456118"/>
              <a:gd name="connsiteX721" fmla="*/ 4490897 w 5289931"/>
              <a:gd name="connsiteY721" fmla="*/ 1412008 h 1456118"/>
              <a:gd name="connsiteX722" fmla="*/ 4605714 w 5289931"/>
              <a:gd name="connsiteY722" fmla="*/ 1412008 h 1456118"/>
              <a:gd name="connsiteX723" fmla="*/ 4605714 w 5289931"/>
              <a:gd name="connsiteY723" fmla="*/ 1406919 h 1456118"/>
              <a:gd name="connsiteX724" fmla="*/ 4580199 w 5289931"/>
              <a:gd name="connsiteY724" fmla="*/ 1406919 h 1456118"/>
              <a:gd name="connsiteX725" fmla="*/ 4580199 w 5289931"/>
              <a:gd name="connsiteY725" fmla="*/ 1412008 h 1456118"/>
              <a:gd name="connsiteX726" fmla="*/ 1827779 w 5289931"/>
              <a:gd name="connsiteY726" fmla="*/ 1418796 h 1456118"/>
              <a:gd name="connsiteX727" fmla="*/ 1846914 w 5289931"/>
              <a:gd name="connsiteY727" fmla="*/ 1406921 h 1456118"/>
              <a:gd name="connsiteX728" fmla="*/ 1869242 w 5289931"/>
              <a:gd name="connsiteY728" fmla="*/ 1412008 h 1456118"/>
              <a:gd name="connsiteX729" fmla="*/ 1882000 w 5289931"/>
              <a:gd name="connsiteY729" fmla="*/ 1412008 h 1456118"/>
              <a:gd name="connsiteX730" fmla="*/ 1882000 w 5289931"/>
              <a:gd name="connsiteY730" fmla="*/ 1393348 h 1456118"/>
              <a:gd name="connsiteX731" fmla="*/ 1869242 w 5289931"/>
              <a:gd name="connsiteY731" fmla="*/ 1393348 h 1456118"/>
              <a:gd name="connsiteX732" fmla="*/ 1859672 w 5289931"/>
              <a:gd name="connsiteY732" fmla="*/ 1400134 h 1456118"/>
              <a:gd name="connsiteX733" fmla="*/ 1837347 w 5289931"/>
              <a:gd name="connsiteY733" fmla="*/ 1393348 h 1456118"/>
              <a:gd name="connsiteX734" fmla="*/ 1815023 w 5289931"/>
              <a:gd name="connsiteY734" fmla="*/ 1393348 h 1456118"/>
              <a:gd name="connsiteX735" fmla="*/ 1802265 w 5289931"/>
              <a:gd name="connsiteY735" fmla="*/ 1418796 h 1456118"/>
              <a:gd name="connsiteX736" fmla="*/ 2379539 w 5289931"/>
              <a:gd name="connsiteY736" fmla="*/ 1418796 h 1456118"/>
              <a:gd name="connsiteX737" fmla="*/ 2433757 w 5289931"/>
              <a:gd name="connsiteY737" fmla="*/ 1412008 h 1456118"/>
              <a:gd name="connsiteX738" fmla="*/ 2433757 w 5289931"/>
              <a:gd name="connsiteY738" fmla="*/ 1400134 h 1456118"/>
              <a:gd name="connsiteX739" fmla="*/ 2424190 w 5289931"/>
              <a:gd name="connsiteY739" fmla="*/ 1400134 h 1456118"/>
              <a:gd name="connsiteX740" fmla="*/ 2369972 w 5289931"/>
              <a:gd name="connsiteY740" fmla="*/ 1406921 h 1456118"/>
              <a:gd name="connsiteX741" fmla="*/ 2491167 w 5289931"/>
              <a:gd name="connsiteY741" fmla="*/ 1418796 h 1456118"/>
              <a:gd name="connsiteX742" fmla="*/ 2545386 w 5289931"/>
              <a:gd name="connsiteY742" fmla="*/ 1412008 h 1456118"/>
              <a:gd name="connsiteX743" fmla="*/ 2545386 w 5289931"/>
              <a:gd name="connsiteY743" fmla="*/ 1406921 h 1456118"/>
              <a:gd name="connsiteX744" fmla="*/ 2478409 w 5289931"/>
              <a:gd name="connsiteY744" fmla="*/ 1406921 h 1456118"/>
              <a:gd name="connsiteX745" fmla="*/ 2456085 w 5289931"/>
              <a:gd name="connsiteY745" fmla="*/ 1418796 h 1456118"/>
              <a:gd name="connsiteX746" fmla="*/ 2944057 w 5289931"/>
              <a:gd name="connsiteY746" fmla="*/ 1418796 h 1456118"/>
              <a:gd name="connsiteX747" fmla="*/ 2944057 w 5289931"/>
              <a:gd name="connsiteY747" fmla="*/ 1400134 h 1456118"/>
              <a:gd name="connsiteX748" fmla="*/ 2931300 w 5289931"/>
              <a:gd name="connsiteY748" fmla="*/ 1400134 h 1456118"/>
              <a:gd name="connsiteX749" fmla="*/ 2912164 w 5289931"/>
              <a:gd name="connsiteY749" fmla="*/ 1412008 h 1456118"/>
              <a:gd name="connsiteX750" fmla="*/ 2931300 w 5289931"/>
              <a:gd name="connsiteY750" fmla="*/ 1418796 h 1456118"/>
              <a:gd name="connsiteX751" fmla="*/ 3164122 w 5289931"/>
              <a:gd name="connsiteY751" fmla="*/ 1418796 h 1456118"/>
              <a:gd name="connsiteX752" fmla="*/ 3199204 w 5289931"/>
              <a:gd name="connsiteY752" fmla="*/ 1412008 h 1456118"/>
              <a:gd name="connsiteX753" fmla="*/ 3186447 w 5289931"/>
              <a:gd name="connsiteY753" fmla="*/ 1400134 h 1456118"/>
              <a:gd name="connsiteX754" fmla="*/ 3199204 w 5289931"/>
              <a:gd name="connsiteY754" fmla="*/ 1386562 h 1456118"/>
              <a:gd name="connsiteX755" fmla="*/ 3199204 w 5289931"/>
              <a:gd name="connsiteY755" fmla="*/ 1381472 h 1456118"/>
              <a:gd name="connsiteX756" fmla="*/ 3186447 w 5289931"/>
              <a:gd name="connsiteY756" fmla="*/ 1381472 h 1456118"/>
              <a:gd name="connsiteX757" fmla="*/ 3164122 w 5289931"/>
              <a:gd name="connsiteY757" fmla="*/ 1418796 h 1456118"/>
              <a:gd name="connsiteX758" fmla="*/ 3495816 w 5289931"/>
              <a:gd name="connsiteY758" fmla="*/ 1418796 h 1456118"/>
              <a:gd name="connsiteX759" fmla="*/ 3476679 w 5289931"/>
              <a:gd name="connsiteY759" fmla="*/ 1406921 h 1456118"/>
              <a:gd name="connsiteX760" fmla="*/ 3476679 w 5289931"/>
              <a:gd name="connsiteY760" fmla="*/ 1418796 h 1456118"/>
              <a:gd name="connsiteX761" fmla="*/ 3553225 w 5289931"/>
              <a:gd name="connsiteY761" fmla="*/ 1418796 h 1456118"/>
              <a:gd name="connsiteX762" fmla="*/ 3575549 w 5289931"/>
              <a:gd name="connsiteY762" fmla="*/ 1406921 h 1456118"/>
              <a:gd name="connsiteX763" fmla="*/ 3553225 w 5289931"/>
              <a:gd name="connsiteY763" fmla="*/ 1400134 h 1456118"/>
              <a:gd name="connsiteX764" fmla="*/ 3521331 w 5289931"/>
              <a:gd name="connsiteY764" fmla="*/ 1418796 h 1456118"/>
              <a:gd name="connsiteX765" fmla="*/ 3674419 w 5289931"/>
              <a:gd name="connsiteY765" fmla="*/ 1418796 h 1456118"/>
              <a:gd name="connsiteX766" fmla="*/ 3674419 w 5289931"/>
              <a:gd name="connsiteY766" fmla="*/ 1406921 h 1456118"/>
              <a:gd name="connsiteX767" fmla="*/ 3642526 w 5289931"/>
              <a:gd name="connsiteY767" fmla="*/ 1406921 h 1456118"/>
              <a:gd name="connsiteX768" fmla="*/ 3642526 w 5289931"/>
              <a:gd name="connsiteY768" fmla="*/ 1418796 h 1456118"/>
              <a:gd name="connsiteX769" fmla="*/ 3993356 w 5289931"/>
              <a:gd name="connsiteY769" fmla="*/ 1418796 h 1456118"/>
              <a:gd name="connsiteX770" fmla="*/ 3983789 w 5289931"/>
              <a:gd name="connsiteY770" fmla="*/ 1400134 h 1456118"/>
              <a:gd name="connsiteX771" fmla="*/ 3951894 w 5289931"/>
              <a:gd name="connsiteY771" fmla="*/ 1400134 h 1456118"/>
              <a:gd name="connsiteX772" fmla="*/ 3951894 w 5289931"/>
              <a:gd name="connsiteY772" fmla="*/ 1418796 h 1456118"/>
              <a:gd name="connsiteX773" fmla="*/ 4127310 w 5289931"/>
              <a:gd name="connsiteY773" fmla="*/ 1418796 h 1456118"/>
              <a:gd name="connsiteX774" fmla="*/ 4159201 w 5289931"/>
              <a:gd name="connsiteY774" fmla="*/ 1400134 h 1456118"/>
              <a:gd name="connsiteX775" fmla="*/ 4140067 w 5289931"/>
              <a:gd name="connsiteY775" fmla="*/ 1400134 h 1456118"/>
              <a:gd name="connsiteX776" fmla="*/ 4117741 w 5289931"/>
              <a:gd name="connsiteY776" fmla="*/ 1412008 h 1456118"/>
              <a:gd name="connsiteX777" fmla="*/ 4117741 w 5289931"/>
              <a:gd name="connsiteY777" fmla="*/ 1418796 h 1456118"/>
              <a:gd name="connsiteX778" fmla="*/ 4726909 w 5289931"/>
              <a:gd name="connsiteY778" fmla="*/ 1418796 h 1456118"/>
              <a:gd name="connsiteX779" fmla="*/ 4726909 w 5289931"/>
              <a:gd name="connsiteY779" fmla="*/ 1406919 h 1456118"/>
              <a:gd name="connsiteX780" fmla="*/ 4701397 w 5289931"/>
              <a:gd name="connsiteY780" fmla="*/ 1418796 h 1456118"/>
              <a:gd name="connsiteX781" fmla="*/ 2644256 w 5289931"/>
              <a:gd name="connsiteY781" fmla="*/ 1425581 h 1456118"/>
              <a:gd name="connsiteX782" fmla="*/ 2657014 w 5289931"/>
              <a:gd name="connsiteY782" fmla="*/ 1406921 h 1456118"/>
              <a:gd name="connsiteX783" fmla="*/ 2634689 w 5289931"/>
              <a:gd name="connsiteY783" fmla="*/ 1400134 h 1456118"/>
              <a:gd name="connsiteX784" fmla="*/ 2612362 w 5289931"/>
              <a:gd name="connsiteY784" fmla="*/ 1412008 h 1456118"/>
              <a:gd name="connsiteX785" fmla="*/ 3042926 w 5289931"/>
              <a:gd name="connsiteY785" fmla="*/ 1425581 h 1456118"/>
              <a:gd name="connsiteX786" fmla="*/ 3055684 w 5289931"/>
              <a:gd name="connsiteY786" fmla="*/ 1406921 h 1456118"/>
              <a:gd name="connsiteX787" fmla="*/ 3033359 w 5289931"/>
              <a:gd name="connsiteY787" fmla="*/ 1406921 h 1456118"/>
              <a:gd name="connsiteX788" fmla="*/ 3033359 w 5289931"/>
              <a:gd name="connsiteY788" fmla="*/ 1425581 h 1456118"/>
              <a:gd name="connsiteX789" fmla="*/ 3141796 w 5289931"/>
              <a:gd name="connsiteY789" fmla="*/ 1425581 h 1456118"/>
              <a:gd name="connsiteX790" fmla="*/ 3141796 w 5289931"/>
              <a:gd name="connsiteY790" fmla="*/ 1418796 h 1456118"/>
              <a:gd name="connsiteX791" fmla="*/ 3109904 w 5289931"/>
              <a:gd name="connsiteY791" fmla="*/ 1400134 h 1456118"/>
              <a:gd name="connsiteX792" fmla="*/ 3109904 w 5289931"/>
              <a:gd name="connsiteY792" fmla="*/ 1425581 h 1456118"/>
              <a:gd name="connsiteX793" fmla="*/ 3253424 w 5289931"/>
              <a:gd name="connsiteY793" fmla="*/ 1425581 h 1456118"/>
              <a:gd name="connsiteX794" fmla="*/ 3253424 w 5289931"/>
              <a:gd name="connsiteY794" fmla="*/ 1406921 h 1456118"/>
              <a:gd name="connsiteX795" fmla="*/ 3243857 w 5289931"/>
              <a:gd name="connsiteY795" fmla="*/ 1406921 h 1456118"/>
              <a:gd name="connsiteX796" fmla="*/ 3243857 w 5289931"/>
              <a:gd name="connsiteY796" fmla="*/ 1425581 h 1456118"/>
              <a:gd name="connsiteX797" fmla="*/ 3329969 w 5289931"/>
              <a:gd name="connsiteY797" fmla="*/ 1425581 h 1456118"/>
              <a:gd name="connsiteX798" fmla="*/ 3365051 w 5289931"/>
              <a:gd name="connsiteY798" fmla="*/ 1418796 h 1456118"/>
              <a:gd name="connsiteX799" fmla="*/ 3342727 w 5289931"/>
              <a:gd name="connsiteY799" fmla="*/ 1406921 h 1456118"/>
              <a:gd name="connsiteX800" fmla="*/ 3329969 w 5289931"/>
              <a:gd name="connsiteY800" fmla="*/ 1412008 h 1456118"/>
              <a:gd name="connsiteX801" fmla="*/ 3310832 w 5289931"/>
              <a:gd name="connsiteY801" fmla="*/ 1406921 h 1456118"/>
              <a:gd name="connsiteX802" fmla="*/ 3298075 w 5289931"/>
              <a:gd name="connsiteY802" fmla="*/ 1406921 h 1456118"/>
              <a:gd name="connsiteX803" fmla="*/ 3441597 w 5289931"/>
              <a:gd name="connsiteY803" fmla="*/ 1425581 h 1456118"/>
              <a:gd name="connsiteX804" fmla="*/ 3441597 w 5289931"/>
              <a:gd name="connsiteY804" fmla="*/ 1418796 h 1456118"/>
              <a:gd name="connsiteX805" fmla="*/ 3419271 w 5289931"/>
              <a:gd name="connsiteY805" fmla="*/ 1418796 h 1456118"/>
              <a:gd name="connsiteX806" fmla="*/ 3419271 w 5289931"/>
              <a:gd name="connsiteY806" fmla="*/ 1425581 h 1456118"/>
              <a:gd name="connsiteX807" fmla="*/ 3795614 w 5289931"/>
              <a:gd name="connsiteY807" fmla="*/ 1425581 h 1456118"/>
              <a:gd name="connsiteX808" fmla="*/ 3827509 w 5289931"/>
              <a:gd name="connsiteY808" fmla="*/ 1418796 h 1456118"/>
              <a:gd name="connsiteX809" fmla="*/ 3817942 w 5289931"/>
              <a:gd name="connsiteY809" fmla="*/ 1400134 h 1456118"/>
              <a:gd name="connsiteX810" fmla="*/ 3795614 w 5289931"/>
              <a:gd name="connsiteY810" fmla="*/ 1400134 h 1456118"/>
              <a:gd name="connsiteX811" fmla="*/ 1572630 w 5289931"/>
              <a:gd name="connsiteY811" fmla="*/ 1437456 h 1456118"/>
              <a:gd name="connsiteX812" fmla="*/ 1572630 w 5289931"/>
              <a:gd name="connsiteY812" fmla="*/ 1425581 h 1456118"/>
              <a:gd name="connsiteX813" fmla="*/ 1559873 w 5289931"/>
              <a:gd name="connsiteY813" fmla="*/ 1425581 h 1456118"/>
              <a:gd name="connsiteX814" fmla="*/ 1559873 w 5289931"/>
              <a:gd name="connsiteY814" fmla="*/ 1437456 h 1456118"/>
              <a:gd name="connsiteX815" fmla="*/ 4605714 w 5289931"/>
              <a:gd name="connsiteY815" fmla="*/ 1444242 h 1456118"/>
              <a:gd name="connsiteX816" fmla="*/ 4605714 w 5289931"/>
              <a:gd name="connsiteY816" fmla="*/ 1437456 h 1456118"/>
              <a:gd name="connsiteX817" fmla="*/ 4580199 w 5289931"/>
              <a:gd name="connsiteY817" fmla="*/ 1437456 h 1456118"/>
              <a:gd name="connsiteX818" fmla="*/ 4580199 w 5289931"/>
              <a:gd name="connsiteY818" fmla="*/ 1444242 h 1456118"/>
              <a:gd name="connsiteX819" fmla="*/ 2258345 w 5289931"/>
              <a:gd name="connsiteY819" fmla="*/ 1451029 h 1456118"/>
              <a:gd name="connsiteX820" fmla="*/ 2236017 w 5289931"/>
              <a:gd name="connsiteY820" fmla="*/ 1437456 h 1456118"/>
              <a:gd name="connsiteX821" fmla="*/ 2213692 w 5289931"/>
              <a:gd name="connsiteY821" fmla="*/ 1444242 h 1456118"/>
              <a:gd name="connsiteX822" fmla="*/ 2204124 w 5289931"/>
              <a:gd name="connsiteY822" fmla="*/ 1444242 h 1456118"/>
              <a:gd name="connsiteX823" fmla="*/ 2223259 w 5289931"/>
              <a:gd name="connsiteY823" fmla="*/ 1430670 h 1456118"/>
              <a:gd name="connsiteX824" fmla="*/ 2236017 w 5289931"/>
              <a:gd name="connsiteY824" fmla="*/ 1430670 h 1456118"/>
              <a:gd name="connsiteX825" fmla="*/ 2258345 w 5289931"/>
              <a:gd name="connsiteY825" fmla="*/ 1437456 h 1456118"/>
              <a:gd name="connsiteX826" fmla="*/ 2290238 w 5289931"/>
              <a:gd name="connsiteY826" fmla="*/ 1412008 h 1456118"/>
              <a:gd name="connsiteX827" fmla="*/ 2302994 w 5289931"/>
              <a:gd name="connsiteY827" fmla="*/ 1412008 h 1456118"/>
              <a:gd name="connsiteX828" fmla="*/ 2325320 w 5289931"/>
              <a:gd name="connsiteY828" fmla="*/ 1425581 h 1456118"/>
              <a:gd name="connsiteX829" fmla="*/ 2258345 w 5289931"/>
              <a:gd name="connsiteY829" fmla="*/ 1451029 h 1456118"/>
              <a:gd name="connsiteX830" fmla="*/ 4991625 w 5289931"/>
              <a:gd name="connsiteY830" fmla="*/ 1456118 h 1456118"/>
              <a:gd name="connsiteX831" fmla="*/ 4937407 w 5289931"/>
              <a:gd name="connsiteY831" fmla="*/ 1451029 h 1456118"/>
              <a:gd name="connsiteX832" fmla="*/ 4911891 w 5289931"/>
              <a:gd name="connsiteY832" fmla="*/ 1456118 h 1456118"/>
              <a:gd name="connsiteX833" fmla="*/ 4892757 w 5289931"/>
              <a:gd name="connsiteY833" fmla="*/ 1451029 h 1456118"/>
              <a:gd name="connsiteX834" fmla="*/ 4867242 w 5289931"/>
              <a:gd name="connsiteY834" fmla="*/ 1456118 h 1456118"/>
              <a:gd name="connsiteX835" fmla="*/ 4714151 w 5289931"/>
              <a:gd name="connsiteY835" fmla="*/ 1437456 h 1456118"/>
              <a:gd name="connsiteX836" fmla="*/ 4701397 w 5289931"/>
              <a:gd name="connsiteY836" fmla="*/ 1437456 h 1456118"/>
              <a:gd name="connsiteX837" fmla="*/ 4701397 w 5289931"/>
              <a:gd name="connsiteY837" fmla="*/ 1456118 h 1456118"/>
              <a:gd name="connsiteX838" fmla="*/ 4669502 w 5289931"/>
              <a:gd name="connsiteY838" fmla="*/ 1451029 h 1456118"/>
              <a:gd name="connsiteX839" fmla="*/ 4484519 w 5289931"/>
              <a:gd name="connsiteY839" fmla="*/ 1456118 h 1456118"/>
              <a:gd name="connsiteX840" fmla="*/ 4439867 w 5289931"/>
              <a:gd name="connsiteY840" fmla="*/ 1451029 h 1456118"/>
              <a:gd name="connsiteX841" fmla="*/ 4414351 w 5289931"/>
              <a:gd name="connsiteY841" fmla="*/ 1456118 h 1456118"/>
              <a:gd name="connsiteX842" fmla="*/ 4360134 w 5289931"/>
              <a:gd name="connsiteY842" fmla="*/ 1437456 h 1456118"/>
              <a:gd name="connsiteX843" fmla="*/ 4318672 w 5289931"/>
              <a:gd name="connsiteY843" fmla="*/ 1437456 h 1456118"/>
              <a:gd name="connsiteX844" fmla="*/ 4293157 w 5289931"/>
              <a:gd name="connsiteY844" fmla="*/ 1456118 h 1456118"/>
              <a:gd name="connsiteX845" fmla="*/ 4140067 w 5289931"/>
              <a:gd name="connsiteY845" fmla="*/ 1456118 h 1456118"/>
              <a:gd name="connsiteX846" fmla="*/ 4140067 w 5289931"/>
              <a:gd name="connsiteY846" fmla="*/ 1437456 h 1456118"/>
              <a:gd name="connsiteX847" fmla="*/ 4127310 w 5289931"/>
              <a:gd name="connsiteY847" fmla="*/ 1437456 h 1456118"/>
              <a:gd name="connsiteX848" fmla="*/ 4082659 w 5289931"/>
              <a:gd name="connsiteY848" fmla="*/ 1456118 h 1456118"/>
              <a:gd name="connsiteX849" fmla="*/ 3929569 w 5289931"/>
              <a:gd name="connsiteY849" fmla="*/ 1456118 h 1456118"/>
              <a:gd name="connsiteX850" fmla="*/ 3872161 w 5289931"/>
              <a:gd name="connsiteY850" fmla="*/ 1437456 h 1456118"/>
              <a:gd name="connsiteX851" fmla="*/ 3853024 w 5289931"/>
              <a:gd name="connsiteY851" fmla="*/ 1437456 h 1456118"/>
              <a:gd name="connsiteX852" fmla="*/ 3808372 w 5289931"/>
              <a:gd name="connsiteY852" fmla="*/ 1456118 h 1456118"/>
              <a:gd name="connsiteX853" fmla="*/ 3763724 w 5289931"/>
              <a:gd name="connsiteY853" fmla="*/ 1437456 h 1456118"/>
              <a:gd name="connsiteX854" fmla="*/ 3719072 w 5289931"/>
              <a:gd name="connsiteY854" fmla="*/ 1456118 h 1456118"/>
              <a:gd name="connsiteX855" fmla="*/ 3696744 w 5289931"/>
              <a:gd name="connsiteY855" fmla="*/ 1451029 h 1456118"/>
              <a:gd name="connsiteX856" fmla="*/ 3652095 w 5289931"/>
              <a:gd name="connsiteY856" fmla="*/ 1456118 h 1456118"/>
              <a:gd name="connsiteX857" fmla="*/ 3642526 w 5289931"/>
              <a:gd name="connsiteY857" fmla="*/ 1456118 h 1456118"/>
              <a:gd name="connsiteX858" fmla="*/ 3642526 w 5289931"/>
              <a:gd name="connsiteY858" fmla="*/ 1444242 h 1456118"/>
              <a:gd name="connsiteX859" fmla="*/ 3661662 w 5289931"/>
              <a:gd name="connsiteY859" fmla="*/ 1451029 h 1456118"/>
              <a:gd name="connsiteX860" fmla="*/ 3661662 w 5289931"/>
              <a:gd name="connsiteY860" fmla="*/ 1437456 h 1456118"/>
              <a:gd name="connsiteX861" fmla="*/ 3629769 w 5289931"/>
              <a:gd name="connsiteY861" fmla="*/ 1430670 h 1456118"/>
              <a:gd name="connsiteX862" fmla="*/ 3540467 w 5289931"/>
              <a:gd name="connsiteY862" fmla="*/ 1456118 h 1456118"/>
              <a:gd name="connsiteX863" fmla="*/ 3521331 w 5289931"/>
              <a:gd name="connsiteY863" fmla="*/ 1456118 h 1456118"/>
              <a:gd name="connsiteX864" fmla="*/ 3486249 w 5289931"/>
              <a:gd name="connsiteY864" fmla="*/ 1444242 h 1456118"/>
              <a:gd name="connsiteX865" fmla="*/ 3463922 w 5289931"/>
              <a:gd name="connsiteY865" fmla="*/ 1456118 h 1456118"/>
              <a:gd name="connsiteX866" fmla="*/ 3451164 w 5289931"/>
              <a:gd name="connsiteY866" fmla="*/ 1444242 h 1456118"/>
              <a:gd name="connsiteX867" fmla="*/ 3374622 w 5289931"/>
              <a:gd name="connsiteY867" fmla="*/ 1456118 h 1456118"/>
              <a:gd name="connsiteX868" fmla="*/ 3342727 w 5289931"/>
              <a:gd name="connsiteY868" fmla="*/ 1430670 h 1456118"/>
              <a:gd name="connsiteX869" fmla="*/ 3275750 w 5289931"/>
              <a:gd name="connsiteY869" fmla="*/ 1456118 h 1456118"/>
              <a:gd name="connsiteX870" fmla="*/ 3208775 w 5289931"/>
              <a:gd name="connsiteY870" fmla="*/ 1451029 h 1456118"/>
              <a:gd name="connsiteX871" fmla="*/ 3176880 w 5289931"/>
              <a:gd name="connsiteY871" fmla="*/ 1456118 h 1456118"/>
              <a:gd name="connsiteX872" fmla="*/ 3154554 w 5289931"/>
              <a:gd name="connsiteY872" fmla="*/ 1430670 h 1456118"/>
              <a:gd name="connsiteX873" fmla="*/ 3141796 w 5289931"/>
              <a:gd name="connsiteY873" fmla="*/ 1430670 h 1456118"/>
              <a:gd name="connsiteX874" fmla="*/ 3100334 w 5289931"/>
              <a:gd name="connsiteY874" fmla="*/ 1451029 h 1456118"/>
              <a:gd name="connsiteX875" fmla="*/ 3078010 w 5289931"/>
              <a:gd name="connsiteY875" fmla="*/ 1451029 h 1456118"/>
              <a:gd name="connsiteX876" fmla="*/ 3078010 w 5289931"/>
              <a:gd name="connsiteY876" fmla="*/ 1437456 h 1456118"/>
              <a:gd name="connsiteX877" fmla="*/ 3055684 w 5289931"/>
              <a:gd name="connsiteY877" fmla="*/ 1444242 h 1456118"/>
              <a:gd name="connsiteX878" fmla="*/ 3011034 w 5289931"/>
              <a:gd name="connsiteY878" fmla="*/ 1437456 h 1456118"/>
              <a:gd name="connsiteX879" fmla="*/ 2953624 w 5289931"/>
              <a:gd name="connsiteY879" fmla="*/ 1444242 h 1456118"/>
              <a:gd name="connsiteX880" fmla="*/ 2953624 w 5289931"/>
              <a:gd name="connsiteY880" fmla="*/ 1437456 h 1456118"/>
              <a:gd name="connsiteX881" fmla="*/ 2931300 w 5289931"/>
              <a:gd name="connsiteY881" fmla="*/ 1444242 h 1456118"/>
              <a:gd name="connsiteX882" fmla="*/ 2912164 w 5289931"/>
              <a:gd name="connsiteY882" fmla="*/ 1430670 h 1456118"/>
              <a:gd name="connsiteX883" fmla="*/ 2877079 w 5289931"/>
              <a:gd name="connsiteY883" fmla="*/ 1456118 h 1456118"/>
              <a:gd name="connsiteX884" fmla="*/ 2832430 w 5289931"/>
              <a:gd name="connsiteY884" fmla="*/ 1456118 h 1456118"/>
              <a:gd name="connsiteX885" fmla="*/ 2810102 w 5289931"/>
              <a:gd name="connsiteY885" fmla="*/ 1430670 h 1456118"/>
              <a:gd name="connsiteX886" fmla="*/ 2800535 w 5289931"/>
              <a:gd name="connsiteY886" fmla="*/ 1430670 h 1456118"/>
              <a:gd name="connsiteX887" fmla="*/ 2778209 w 5289931"/>
              <a:gd name="connsiteY887" fmla="*/ 1451029 h 1456118"/>
              <a:gd name="connsiteX888" fmla="*/ 2701665 w 5289931"/>
              <a:gd name="connsiteY888" fmla="*/ 1451029 h 1456118"/>
              <a:gd name="connsiteX889" fmla="*/ 2701665 w 5289931"/>
              <a:gd name="connsiteY889" fmla="*/ 1437456 h 1456118"/>
              <a:gd name="connsiteX890" fmla="*/ 2765451 w 5289931"/>
              <a:gd name="connsiteY890" fmla="*/ 1412008 h 1456118"/>
              <a:gd name="connsiteX891" fmla="*/ 2832430 w 5289931"/>
              <a:gd name="connsiteY891" fmla="*/ 1425581 h 1456118"/>
              <a:gd name="connsiteX892" fmla="*/ 2832430 w 5289931"/>
              <a:gd name="connsiteY892" fmla="*/ 1400134 h 1456118"/>
              <a:gd name="connsiteX893" fmla="*/ 2822860 w 5289931"/>
              <a:gd name="connsiteY893" fmla="*/ 1400134 h 1456118"/>
              <a:gd name="connsiteX894" fmla="*/ 2778209 w 5289931"/>
              <a:gd name="connsiteY894" fmla="*/ 1406921 h 1456118"/>
              <a:gd name="connsiteX895" fmla="*/ 2755884 w 5289931"/>
              <a:gd name="connsiteY895" fmla="*/ 1400134 h 1456118"/>
              <a:gd name="connsiteX896" fmla="*/ 2711232 w 5289931"/>
              <a:gd name="connsiteY896" fmla="*/ 1406921 h 1456118"/>
              <a:gd name="connsiteX897" fmla="*/ 2701665 w 5289931"/>
              <a:gd name="connsiteY897" fmla="*/ 1400134 h 1456118"/>
              <a:gd name="connsiteX898" fmla="*/ 2666581 w 5289931"/>
              <a:gd name="connsiteY898" fmla="*/ 1406921 h 1456118"/>
              <a:gd name="connsiteX899" fmla="*/ 2666581 w 5289931"/>
              <a:gd name="connsiteY899" fmla="*/ 1412008 h 1456118"/>
              <a:gd name="connsiteX900" fmla="*/ 2688907 w 5289931"/>
              <a:gd name="connsiteY900" fmla="*/ 1430670 h 1456118"/>
              <a:gd name="connsiteX901" fmla="*/ 2621932 w 5289931"/>
              <a:gd name="connsiteY901" fmla="*/ 1451029 h 1456118"/>
              <a:gd name="connsiteX902" fmla="*/ 2590037 w 5289931"/>
              <a:gd name="connsiteY902" fmla="*/ 1430670 h 1456118"/>
              <a:gd name="connsiteX903" fmla="*/ 2590037 w 5289931"/>
              <a:gd name="connsiteY903" fmla="*/ 1425581 h 1456118"/>
              <a:gd name="connsiteX904" fmla="*/ 2599604 w 5289931"/>
              <a:gd name="connsiteY904" fmla="*/ 1418796 h 1456118"/>
              <a:gd name="connsiteX905" fmla="*/ 2590037 w 5289931"/>
              <a:gd name="connsiteY905" fmla="*/ 1400134 h 1456118"/>
              <a:gd name="connsiteX906" fmla="*/ 2554955 w 5289931"/>
              <a:gd name="connsiteY906" fmla="*/ 1400134 h 1456118"/>
              <a:gd name="connsiteX907" fmla="*/ 2554955 w 5289931"/>
              <a:gd name="connsiteY907" fmla="*/ 1406921 h 1456118"/>
              <a:gd name="connsiteX908" fmla="*/ 2567713 w 5289931"/>
              <a:gd name="connsiteY908" fmla="*/ 1425581 h 1456118"/>
              <a:gd name="connsiteX909" fmla="*/ 2535819 w 5289931"/>
              <a:gd name="connsiteY909" fmla="*/ 1444242 h 1456118"/>
              <a:gd name="connsiteX910" fmla="*/ 2478409 w 5289931"/>
              <a:gd name="connsiteY910" fmla="*/ 1437456 h 1456118"/>
              <a:gd name="connsiteX911" fmla="*/ 2468842 w 5289931"/>
              <a:gd name="connsiteY911" fmla="*/ 1451029 h 1456118"/>
              <a:gd name="connsiteX912" fmla="*/ 2433757 w 5289931"/>
              <a:gd name="connsiteY912" fmla="*/ 1430670 h 1456118"/>
              <a:gd name="connsiteX913" fmla="*/ 2379539 w 5289931"/>
              <a:gd name="connsiteY913" fmla="*/ 1430670 h 1456118"/>
              <a:gd name="connsiteX914" fmla="*/ 2344457 w 5289931"/>
              <a:gd name="connsiteY914" fmla="*/ 1444242 h 1456118"/>
              <a:gd name="connsiteX915" fmla="*/ 2334887 w 5289931"/>
              <a:gd name="connsiteY915" fmla="*/ 1444242 h 1456118"/>
              <a:gd name="connsiteX916" fmla="*/ 2344457 w 5289931"/>
              <a:gd name="connsiteY916" fmla="*/ 1386562 h 1456118"/>
              <a:gd name="connsiteX917" fmla="*/ 2290238 w 5289931"/>
              <a:gd name="connsiteY917" fmla="*/ 1406921 h 1456118"/>
              <a:gd name="connsiteX918" fmla="*/ 2267912 w 5289931"/>
              <a:gd name="connsiteY918" fmla="*/ 1374688 h 1456118"/>
              <a:gd name="connsiteX919" fmla="*/ 2191368 w 5289931"/>
              <a:gd name="connsiteY919" fmla="*/ 1412008 h 1456118"/>
              <a:gd name="connsiteX920" fmla="*/ 2213692 w 5289931"/>
              <a:gd name="connsiteY920" fmla="*/ 1425581 h 1456118"/>
              <a:gd name="connsiteX921" fmla="*/ 2213692 w 5289931"/>
              <a:gd name="connsiteY921" fmla="*/ 1430670 h 1456118"/>
              <a:gd name="connsiteX922" fmla="*/ 2178610 w 5289931"/>
              <a:gd name="connsiteY922" fmla="*/ 1451029 h 1456118"/>
              <a:gd name="connsiteX923" fmla="*/ 2169041 w 5289931"/>
              <a:gd name="connsiteY923" fmla="*/ 1451029 h 1456118"/>
              <a:gd name="connsiteX924" fmla="*/ 2070171 w 5289931"/>
              <a:gd name="connsiteY924" fmla="*/ 1393348 h 1456118"/>
              <a:gd name="connsiteX925" fmla="*/ 2038277 w 5289931"/>
              <a:gd name="connsiteY925" fmla="*/ 1393348 h 1456118"/>
              <a:gd name="connsiteX926" fmla="*/ 2025519 w 5289931"/>
              <a:gd name="connsiteY926" fmla="*/ 1406921 h 1456118"/>
              <a:gd name="connsiteX927" fmla="*/ 2057412 w 5289931"/>
              <a:gd name="connsiteY927" fmla="*/ 1425581 h 1456118"/>
              <a:gd name="connsiteX928" fmla="*/ 2038277 w 5289931"/>
              <a:gd name="connsiteY928" fmla="*/ 1430670 h 1456118"/>
              <a:gd name="connsiteX929" fmla="*/ 2003194 w 5289931"/>
              <a:gd name="connsiteY929" fmla="*/ 1430670 h 1456118"/>
              <a:gd name="connsiteX930" fmla="*/ 1993627 w 5289931"/>
              <a:gd name="connsiteY930" fmla="*/ 1425581 h 1456118"/>
              <a:gd name="connsiteX931" fmla="*/ 1968112 w 5289931"/>
              <a:gd name="connsiteY931" fmla="*/ 1430670 h 1456118"/>
              <a:gd name="connsiteX932" fmla="*/ 1948975 w 5289931"/>
              <a:gd name="connsiteY932" fmla="*/ 1425581 h 1456118"/>
              <a:gd name="connsiteX933" fmla="*/ 1913893 w 5289931"/>
              <a:gd name="connsiteY933" fmla="*/ 1451029 h 1456118"/>
              <a:gd name="connsiteX934" fmla="*/ 1882000 w 5289931"/>
              <a:gd name="connsiteY934" fmla="*/ 1430670 h 1456118"/>
              <a:gd name="connsiteX935" fmla="*/ 1827779 w 5289931"/>
              <a:gd name="connsiteY935" fmla="*/ 1430670 h 1456118"/>
              <a:gd name="connsiteX936" fmla="*/ 1792697 w 5289931"/>
              <a:gd name="connsiteY936" fmla="*/ 1444242 h 1456118"/>
              <a:gd name="connsiteX937" fmla="*/ 1783130 w 5289931"/>
              <a:gd name="connsiteY937" fmla="*/ 1412008 h 1456118"/>
              <a:gd name="connsiteX938" fmla="*/ 1757614 w 5289931"/>
              <a:gd name="connsiteY938" fmla="*/ 1418796 h 1456118"/>
              <a:gd name="connsiteX939" fmla="*/ 1770372 w 5289931"/>
              <a:gd name="connsiteY939" fmla="*/ 1430670 h 1456118"/>
              <a:gd name="connsiteX940" fmla="*/ 1748044 w 5289931"/>
              <a:gd name="connsiteY940" fmla="*/ 1444242 h 1456118"/>
              <a:gd name="connsiteX941" fmla="*/ 1738477 w 5289931"/>
              <a:gd name="connsiteY941" fmla="*/ 1444242 h 1456118"/>
              <a:gd name="connsiteX942" fmla="*/ 1703395 w 5289931"/>
              <a:gd name="connsiteY942" fmla="*/ 1430670 h 1456118"/>
              <a:gd name="connsiteX943" fmla="*/ 1681069 w 5289931"/>
              <a:gd name="connsiteY943" fmla="*/ 1437456 h 1456118"/>
              <a:gd name="connsiteX944" fmla="*/ 1636420 w 5289931"/>
              <a:gd name="connsiteY944" fmla="*/ 1430670 h 1456118"/>
              <a:gd name="connsiteX945" fmla="*/ 1626850 w 5289931"/>
              <a:gd name="connsiteY945" fmla="*/ 1437456 h 1456118"/>
              <a:gd name="connsiteX946" fmla="*/ 1604525 w 5289931"/>
              <a:gd name="connsiteY946" fmla="*/ 1430670 h 1456118"/>
              <a:gd name="connsiteX947" fmla="*/ 1572630 w 5289931"/>
              <a:gd name="connsiteY947" fmla="*/ 1444242 h 1456118"/>
              <a:gd name="connsiteX948" fmla="*/ 1515222 w 5289931"/>
              <a:gd name="connsiteY948" fmla="*/ 1444242 h 1456118"/>
              <a:gd name="connsiteX949" fmla="*/ 1496085 w 5289931"/>
              <a:gd name="connsiteY949" fmla="*/ 1437456 h 1456118"/>
              <a:gd name="connsiteX950" fmla="*/ 1483327 w 5289931"/>
              <a:gd name="connsiteY950" fmla="*/ 1444242 h 1456118"/>
              <a:gd name="connsiteX951" fmla="*/ 1470570 w 5289931"/>
              <a:gd name="connsiteY951" fmla="*/ 1425581 h 1456118"/>
              <a:gd name="connsiteX952" fmla="*/ 1416352 w 5289931"/>
              <a:gd name="connsiteY952" fmla="*/ 1425581 h 1456118"/>
              <a:gd name="connsiteX953" fmla="*/ 1406785 w 5289931"/>
              <a:gd name="connsiteY953" fmla="*/ 1418796 h 1456118"/>
              <a:gd name="connsiteX954" fmla="*/ 1371699 w 5289931"/>
              <a:gd name="connsiteY954" fmla="*/ 1425581 h 1456118"/>
              <a:gd name="connsiteX955" fmla="*/ 1381269 w 5289931"/>
              <a:gd name="connsiteY955" fmla="*/ 1437456 h 1456118"/>
              <a:gd name="connsiteX956" fmla="*/ 1381269 w 5289931"/>
              <a:gd name="connsiteY956" fmla="*/ 1444242 h 1456118"/>
              <a:gd name="connsiteX957" fmla="*/ 1362132 w 5289931"/>
              <a:gd name="connsiteY957" fmla="*/ 1425581 h 1456118"/>
              <a:gd name="connsiteX958" fmla="*/ 1336617 w 5289931"/>
              <a:gd name="connsiteY958" fmla="*/ 1425581 h 1456118"/>
              <a:gd name="connsiteX959" fmla="*/ 1304724 w 5289931"/>
              <a:gd name="connsiteY959" fmla="*/ 1437456 h 1456118"/>
              <a:gd name="connsiteX960" fmla="*/ 1295157 w 5289931"/>
              <a:gd name="connsiteY960" fmla="*/ 1437456 h 1456118"/>
              <a:gd name="connsiteX961" fmla="*/ 1260075 w 5289931"/>
              <a:gd name="connsiteY961" fmla="*/ 1425581 h 1456118"/>
              <a:gd name="connsiteX962" fmla="*/ 1250505 w 5289931"/>
              <a:gd name="connsiteY962" fmla="*/ 1425581 h 1456118"/>
              <a:gd name="connsiteX963" fmla="*/ 1250505 w 5289931"/>
              <a:gd name="connsiteY963" fmla="*/ 1437456 h 1456118"/>
              <a:gd name="connsiteX964" fmla="*/ 1183529 w 5289931"/>
              <a:gd name="connsiteY964" fmla="*/ 1437456 h 1456118"/>
              <a:gd name="connsiteX965" fmla="*/ 1170772 w 5289931"/>
              <a:gd name="connsiteY965" fmla="*/ 1430670 h 1456118"/>
              <a:gd name="connsiteX966" fmla="*/ 1151635 w 5289931"/>
              <a:gd name="connsiteY966" fmla="*/ 1437456 h 1456118"/>
              <a:gd name="connsiteX967" fmla="*/ 1119740 w 5289931"/>
              <a:gd name="connsiteY967" fmla="*/ 1437456 h 1456118"/>
              <a:gd name="connsiteX968" fmla="*/ 1062333 w 5289931"/>
              <a:gd name="connsiteY968" fmla="*/ 1418795 h 1456118"/>
              <a:gd name="connsiteX969" fmla="*/ 1049575 w 5289931"/>
              <a:gd name="connsiteY969" fmla="*/ 1437456 h 1456118"/>
              <a:gd name="connsiteX970" fmla="*/ 839078 w 5289931"/>
              <a:gd name="connsiteY970" fmla="*/ 1425581 h 1456118"/>
              <a:gd name="connsiteX971" fmla="*/ 829509 w 5289931"/>
              <a:gd name="connsiteY971" fmla="*/ 1430670 h 1456118"/>
              <a:gd name="connsiteX972" fmla="*/ 475490 w 5289931"/>
              <a:gd name="connsiteY972" fmla="*/ 1335667 h 1456118"/>
              <a:gd name="connsiteX973" fmla="*/ 475490 w 5289931"/>
              <a:gd name="connsiteY973" fmla="*/ 1317005 h 1456118"/>
              <a:gd name="connsiteX974" fmla="*/ 488248 w 5289931"/>
              <a:gd name="connsiteY974" fmla="*/ 1310219 h 1456118"/>
              <a:gd name="connsiteX975" fmla="*/ 475490 w 5289931"/>
              <a:gd name="connsiteY975" fmla="*/ 1298344 h 1456118"/>
              <a:gd name="connsiteX976" fmla="*/ 539277 w 5289931"/>
              <a:gd name="connsiteY976" fmla="*/ 1196554 h 1456118"/>
              <a:gd name="connsiteX977" fmla="*/ 915622 w 5289931"/>
              <a:gd name="connsiteY977" fmla="*/ 1159231 h 1456118"/>
              <a:gd name="connsiteX978" fmla="*/ 915622 w 5289931"/>
              <a:gd name="connsiteY978" fmla="*/ 1166017 h 1456118"/>
              <a:gd name="connsiteX979" fmla="*/ 939644 w 5289931"/>
              <a:gd name="connsiteY979" fmla="*/ 1162683 h 1456118"/>
              <a:gd name="connsiteX980" fmla="*/ 933393 w 5289931"/>
              <a:gd name="connsiteY980" fmla="*/ 1152499 h 1456118"/>
              <a:gd name="connsiteX981" fmla="*/ 938925 w 5289931"/>
              <a:gd name="connsiteY981" fmla="*/ 1137419 h 1456118"/>
              <a:gd name="connsiteX982" fmla="*/ 932658 w 5289931"/>
              <a:gd name="connsiteY982" fmla="*/ 1137419 h 1456118"/>
              <a:gd name="connsiteX983" fmla="*/ 900765 w 5289931"/>
              <a:gd name="connsiteY983" fmla="*/ 1149294 h 1456118"/>
              <a:gd name="connsiteX984" fmla="*/ 891198 w 5289931"/>
              <a:gd name="connsiteY984" fmla="*/ 1149294 h 1456118"/>
              <a:gd name="connsiteX985" fmla="*/ 856116 w 5289931"/>
              <a:gd name="connsiteY985" fmla="*/ 1137419 h 1456118"/>
              <a:gd name="connsiteX986" fmla="*/ 846546 w 5289931"/>
              <a:gd name="connsiteY986" fmla="*/ 1137419 h 1456118"/>
              <a:gd name="connsiteX987" fmla="*/ 846546 w 5289931"/>
              <a:gd name="connsiteY987" fmla="*/ 1149294 h 1456118"/>
              <a:gd name="connsiteX988" fmla="*/ 779570 w 5289931"/>
              <a:gd name="connsiteY988" fmla="*/ 1149294 h 1456118"/>
              <a:gd name="connsiteX989" fmla="*/ 766813 w 5289931"/>
              <a:gd name="connsiteY989" fmla="*/ 1142508 h 1456118"/>
              <a:gd name="connsiteX990" fmla="*/ 747676 w 5289931"/>
              <a:gd name="connsiteY990" fmla="*/ 1149294 h 1456118"/>
              <a:gd name="connsiteX991" fmla="*/ 715781 w 5289931"/>
              <a:gd name="connsiteY991" fmla="*/ 1149294 h 1456118"/>
              <a:gd name="connsiteX992" fmla="*/ 658374 w 5289931"/>
              <a:gd name="connsiteY992" fmla="*/ 1130633 h 1456118"/>
              <a:gd name="connsiteX993" fmla="*/ 645616 w 5289931"/>
              <a:gd name="connsiteY993" fmla="*/ 1149294 h 1456118"/>
              <a:gd name="connsiteX994" fmla="*/ 435119 w 5289931"/>
              <a:gd name="connsiteY994" fmla="*/ 1137419 h 1456118"/>
              <a:gd name="connsiteX995" fmla="*/ 425550 w 5289931"/>
              <a:gd name="connsiteY995" fmla="*/ 1142508 h 1456118"/>
              <a:gd name="connsiteX996" fmla="*/ 71531 w 5289931"/>
              <a:gd name="connsiteY996" fmla="*/ 1047505 h 1456118"/>
              <a:gd name="connsiteX997" fmla="*/ 71531 w 5289931"/>
              <a:gd name="connsiteY997" fmla="*/ 1028843 h 1456118"/>
              <a:gd name="connsiteX998" fmla="*/ 84289 w 5289931"/>
              <a:gd name="connsiteY998" fmla="*/ 1022057 h 1456118"/>
              <a:gd name="connsiteX999" fmla="*/ 71531 w 5289931"/>
              <a:gd name="connsiteY999" fmla="*/ 1010182 h 1456118"/>
              <a:gd name="connsiteX1000" fmla="*/ 135318 w 5289931"/>
              <a:gd name="connsiteY1000" fmla="*/ 908392 h 1456118"/>
              <a:gd name="connsiteX1001" fmla="*/ 511663 w 5289931"/>
              <a:gd name="connsiteY1001" fmla="*/ 871069 h 1456118"/>
              <a:gd name="connsiteX1002" fmla="*/ 511663 w 5289931"/>
              <a:gd name="connsiteY1002" fmla="*/ 877855 h 1456118"/>
              <a:gd name="connsiteX1003" fmla="*/ 535685 w 5289931"/>
              <a:gd name="connsiteY1003" fmla="*/ 874521 h 1456118"/>
              <a:gd name="connsiteX1004" fmla="*/ 529434 w 5289931"/>
              <a:gd name="connsiteY1004" fmla="*/ 864337 h 1456118"/>
              <a:gd name="connsiteX1005" fmla="*/ 540597 w 5289931"/>
              <a:gd name="connsiteY1005" fmla="*/ 833907 h 1456118"/>
              <a:gd name="connsiteX1006" fmla="*/ 542196 w 5289931"/>
              <a:gd name="connsiteY1006" fmla="*/ 830793 h 1456118"/>
              <a:gd name="connsiteX1007" fmla="*/ 499639 w 5289931"/>
              <a:gd name="connsiteY1007" fmla="*/ 842465 h 1456118"/>
              <a:gd name="connsiteX1008" fmla="*/ 461367 w 5289931"/>
              <a:gd name="connsiteY1008" fmla="*/ 847131 h 1456118"/>
              <a:gd name="connsiteX1009" fmla="*/ 461367 w 5289931"/>
              <a:gd name="connsiteY1009" fmla="*/ 842040 h 1456118"/>
              <a:gd name="connsiteX1010" fmla="*/ 435852 w 5289931"/>
              <a:gd name="connsiteY1010" fmla="*/ 847131 h 1456118"/>
              <a:gd name="connsiteX1011" fmla="*/ 403959 w 5289931"/>
              <a:gd name="connsiteY1011" fmla="*/ 828469 h 1456118"/>
              <a:gd name="connsiteX1012" fmla="*/ 403959 w 5289931"/>
              <a:gd name="connsiteY1012" fmla="*/ 816594 h 1456118"/>
              <a:gd name="connsiteX1013" fmla="*/ 426283 w 5289931"/>
              <a:gd name="connsiteY1013" fmla="*/ 797932 h 1456118"/>
              <a:gd name="connsiteX1014" fmla="*/ 403959 w 5289931"/>
              <a:gd name="connsiteY1014" fmla="*/ 777575 h 1456118"/>
              <a:gd name="connsiteX1015" fmla="*/ 403959 w 5289931"/>
              <a:gd name="connsiteY1015" fmla="*/ 766293 h 1456118"/>
              <a:gd name="connsiteX1016" fmla="*/ 384088 w 5289931"/>
              <a:gd name="connsiteY1016" fmla="*/ 743833 h 1456118"/>
              <a:gd name="connsiteX1017" fmla="*/ 371331 w 5289931"/>
              <a:gd name="connsiteY1017" fmla="*/ 706508 h 1456118"/>
              <a:gd name="connsiteX1018" fmla="*/ 404820 w 5289931"/>
              <a:gd name="connsiteY1018" fmla="*/ 687000 h 1456118"/>
              <a:gd name="connsiteX1019" fmla="*/ 423710 w 5289931"/>
              <a:gd name="connsiteY1019" fmla="*/ 658972 h 1456118"/>
              <a:gd name="connsiteX1020" fmla="*/ 331238 w 5289931"/>
              <a:gd name="connsiteY1020" fmla="*/ 670013 h 1456118"/>
              <a:gd name="connsiteX1021" fmla="*/ 289774 w 5289931"/>
              <a:gd name="connsiteY1021" fmla="*/ 663227 h 1456118"/>
              <a:gd name="connsiteX1022" fmla="*/ 200474 w 5289931"/>
              <a:gd name="connsiteY1022" fmla="*/ 681889 h 1456118"/>
              <a:gd name="connsiteX1023" fmla="*/ 200474 w 5289931"/>
              <a:gd name="connsiteY1023" fmla="*/ 676800 h 1456118"/>
              <a:gd name="connsiteX1024" fmla="*/ 174959 w 5289931"/>
              <a:gd name="connsiteY1024" fmla="*/ 681889 h 1456118"/>
              <a:gd name="connsiteX1025" fmla="*/ 143064 w 5289931"/>
              <a:gd name="connsiteY1025" fmla="*/ 663227 h 1456118"/>
              <a:gd name="connsiteX1026" fmla="*/ 143064 w 5289931"/>
              <a:gd name="connsiteY1026" fmla="*/ 651352 h 1456118"/>
              <a:gd name="connsiteX1027" fmla="*/ 165389 w 5289931"/>
              <a:gd name="connsiteY1027" fmla="*/ 632692 h 1456118"/>
              <a:gd name="connsiteX1028" fmla="*/ 143064 w 5289931"/>
              <a:gd name="connsiteY1028" fmla="*/ 612334 h 1456118"/>
              <a:gd name="connsiteX1029" fmla="*/ 143064 w 5289931"/>
              <a:gd name="connsiteY1029" fmla="*/ 568224 h 1456118"/>
              <a:gd name="connsiteX1030" fmla="*/ 165389 w 5289931"/>
              <a:gd name="connsiteY1030" fmla="*/ 568224 h 1456118"/>
              <a:gd name="connsiteX1031" fmla="*/ 157180 w 5289931"/>
              <a:gd name="connsiteY1031" fmla="*/ 542019 h 1456118"/>
              <a:gd name="connsiteX1032" fmla="*/ 146710 w 5289931"/>
              <a:gd name="connsiteY1032" fmla="*/ 540307 h 1456118"/>
              <a:gd name="connsiteX1033" fmla="*/ 57408 w 5289931"/>
              <a:gd name="connsiteY1033" fmla="*/ 558969 h 1456118"/>
              <a:gd name="connsiteX1034" fmla="*/ 57408 w 5289931"/>
              <a:gd name="connsiteY1034" fmla="*/ 553878 h 1456118"/>
              <a:gd name="connsiteX1035" fmla="*/ 31893 w 5289931"/>
              <a:gd name="connsiteY1035" fmla="*/ 558969 h 1456118"/>
              <a:gd name="connsiteX1036" fmla="*/ 0 w 5289931"/>
              <a:gd name="connsiteY1036" fmla="*/ 540307 h 1456118"/>
              <a:gd name="connsiteX1037" fmla="*/ 0 w 5289931"/>
              <a:gd name="connsiteY1037" fmla="*/ 528432 h 1456118"/>
              <a:gd name="connsiteX1038" fmla="*/ 22324 w 5289931"/>
              <a:gd name="connsiteY1038" fmla="*/ 509770 h 1456118"/>
              <a:gd name="connsiteX1039" fmla="*/ 0 w 5289931"/>
              <a:gd name="connsiteY1039" fmla="*/ 489413 h 1456118"/>
              <a:gd name="connsiteX1040" fmla="*/ 0 w 5289931"/>
              <a:gd name="connsiteY1040" fmla="*/ 445303 h 1456118"/>
              <a:gd name="connsiteX1041" fmla="*/ 22324 w 5289931"/>
              <a:gd name="connsiteY1041" fmla="*/ 445303 h 1456118"/>
              <a:gd name="connsiteX1042" fmla="*/ 12757 w 5289931"/>
              <a:gd name="connsiteY1042" fmla="*/ 414767 h 1456118"/>
              <a:gd name="connsiteX1043" fmla="*/ 44651 w 5289931"/>
              <a:gd name="connsiteY1043" fmla="*/ 394408 h 1456118"/>
              <a:gd name="connsiteX1044" fmla="*/ 89303 w 5289931"/>
              <a:gd name="connsiteY1044" fmla="*/ 394408 h 1456118"/>
              <a:gd name="connsiteX1045" fmla="*/ 188173 w 5289931"/>
              <a:gd name="connsiteY1045" fmla="*/ 389319 h 1456118"/>
              <a:gd name="connsiteX1046" fmla="*/ 242392 w 5289931"/>
              <a:gd name="connsiteY1046" fmla="*/ 394408 h 1456118"/>
              <a:gd name="connsiteX1047" fmla="*/ 267907 w 5289931"/>
              <a:gd name="connsiteY1047" fmla="*/ 389319 h 1456118"/>
              <a:gd name="connsiteX1048" fmla="*/ 287042 w 5289931"/>
              <a:gd name="connsiteY1048" fmla="*/ 394408 h 1456118"/>
              <a:gd name="connsiteX1049" fmla="*/ 312557 w 5289931"/>
              <a:gd name="connsiteY1049" fmla="*/ 389319 h 1456118"/>
              <a:gd name="connsiteX1050" fmla="*/ 465648 w 5289931"/>
              <a:gd name="connsiteY1050" fmla="*/ 407981 h 1456118"/>
              <a:gd name="connsiteX1051" fmla="*/ 478404 w 5289931"/>
              <a:gd name="connsiteY1051" fmla="*/ 407981 h 1456118"/>
              <a:gd name="connsiteX1052" fmla="*/ 478404 w 5289931"/>
              <a:gd name="connsiteY1052" fmla="*/ 389319 h 1456118"/>
              <a:gd name="connsiteX1053" fmla="*/ 510297 w 5289931"/>
              <a:gd name="connsiteY1053" fmla="*/ 394410 h 1456118"/>
              <a:gd name="connsiteX1054" fmla="*/ 695280 w 5289931"/>
              <a:gd name="connsiteY1054" fmla="*/ 389319 h 1456118"/>
              <a:gd name="connsiteX1055" fmla="*/ 739932 w 5289931"/>
              <a:gd name="connsiteY1055" fmla="*/ 394410 h 1456118"/>
              <a:gd name="connsiteX1056" fmla="*/ 765447 w 5289931"/>
              <a:gd name="connsiteY1056" fmla="*/ 389319 h 1456118"/>
              <a:gd name="connsiteX1057" fmla="*/ 819666 w 5289931"/>
              <a:gd name="connsiteY1057" fmla="*/ 407981 h 1456118"/>
              <a:gd name="connsiteX1058" fmla="*/ 861127 w 5289931"/>
              <a:gd name="connsiteY1058" fmla="*/ 407981 h 1456118"/>
              <a:gd name="connsiteX1059" fmla="*/ 865732 w 5289931"/>
              <a:gd name="connsiteY1059" fmla="*/ 397876 h 1456118"/>
              <a:gd name="connsiteX1060" fmla="*/ 864919 w 5289931"/>
              <a:gd name="connsiteY1060" fmla="*/ 397774 h 1456118"/>
              <a:gd name="connsiteX1061" fmla="*/ 826646 w 5289931"/>
              <a:gd name="connsiteY1061" fmla="*/ 354514 h 1456118"/>
              <a:gd name="connsiteX1062" fmla="*/ 813889 w 5289931"/>
              <a:gd name="connsiteY1062" fmla="*/ 317189 h 1456118"/>
              <a:gd name="connsiteX1063" fmla="*/ 847378 w 5289931"/>
              <a:gd name="connsiteY1063" fmla="*/ 297681 h 1456118"/>
              <a:gd name="connsiteX1064" fmla="*/ 866268 w 5289931"/>
              <a:gd name="connsiteY1064" fmla="*/ 269653 h 1456118"/>
              <a:gd name="connsiteX1065" fmla="*/ 773796 w 5289931"/>
              <a:gd name="connsiteY1065" fmla="*/ 280694 h 1456118"/>
              <a:gd name="connsiteX1066" fmla="*/ 732332 w 5289931"/>
              <a:gd name="connsiteY1066" fmla="*/ 273908 h 1456118"/>
              <a:gd name="connsiteX1067" fmla="*/ 643032 w 5289931"/>
              <a:gd name="connsiteY1067" fmla="*/ 292570 h 1456118"/>
              <a:gd name="connsiteX1068" fmla="*/ 643032 w 5289931"/>
              <a:gd name="connsiteY1068" fmla="*/ 287481 h 1456118"/>
              <a:gd name="connsiteX1069" fmla="*/ 617517 w 5289931"/>
              <a:gd name="connsiteY1069" fmla="*/ 292570 h 1456118"/>
              <a:gd name="connsiteX1070" fmla="*/ 585622 w 5289931"/>
              <a:gd name="connsiteY1070" fmla="*/ 273908 h 1456118"/>
              <a:gd name="connsiteX1071" fmla="*/ 585622 w 5289931"/>
              <a:gd name="connsiteY1071" fmla="*/ 262033 h 1456118"/>
              <a:gd name="connsiteX1072" fmla="*/ 607947 w 5289931"/>
              <a:gd name="connsiteY1072" fmla="*/ 243373 h 1456118"/>
              <a:gd name="connsiteX1073" fmla="*/ 585622 w 5289931"/>
              <a:gd name="connsiteY1073" fmla="*/ 223015 h 1456118"/>
              <a:gd name="connsiteX1074" fmla="*/ 585622 w 5289931"/>
              <a:gd name="connsiteY1074" fmla="*/ 178905 h 1456118"/>
              <a:gd name="connsiteX1075" fmla="*/ 607947 w 5289931"/>
              <a:gd name="connsiteY1075" fmla="*/ 178905 h 1456118"/>
              <a:gd name="connsiteX1076" fmla="*/ 599738 w 5289931"/>
              <a:gd name="connsiteY1076" fmla="*/ 152700 h 1456118"/>
              <a:gd name="connsiteX1077" fmla="*/ 589268 w 5289931"/>
              <a:gd name="connsiteY1077" fmla="*/ 150988 h 1456118"/>
              <a:gd name="connsiteX1078" fmla="*/ 499966 w 5289931"/>
              <a:gd name="connsiteY1078" fmla="*/ 169650 h 1456118"/>
              <a:gd name="connsiteX1079" fmla="*/ 499966 w 5289931"/>
              <a:gd name="connsiteY1079" fmla="*/ 164559 h 1456118"/>
              <a:gd name="connsiteX1080" fmla="*/ 474451 w 5289931"/>
              <a:gd name="connsiteY1080" fmla="*/ 169650 h 1456118"/>
              <a:gd name="connsiteX1081" fmla="*/ 442558 w 5289931"/>
              <a:gd name="connsiteY1081" fmla="*/ 150988 h 1456118"/>
              <a:gd name="connsiteX1082" fmla="*/ 442558 w 5289931"/>
              <a:gd name="connsiteY1082" fmla="*/ 139113 h 1456118"/>
              <a:gd name="connsiteX1083" fmla="*/ 464883 w 5289931"/>
              <a:gd name="connsiteY1083" fmla="*/ 120451 h 1456118"/>
              <a:gd name="connsiteX1084" fmla="*/ 442558 w 5289931"/>
              <a:gd name="connsiteY1084" fmla="*/ 100094 h 1456118"/>
              <a:gd name="connsiteX1085" fmla="*/ 442558 w 5289931"/>
              <a:gd name="connsiteY1085" fmla="*/ 55984 h 1456118"/>
              <a:gd name="connsiteX1086" fmla="*/ 464883 w 5289931"/>
              <a:gd name="connsiteY1086" fmla="*/ 55984 h 1456118"/>
              <a:gd name="connsiteX1087" fmla="*/ 455316 w 5289931"/>
              <a:gd name="connsiteY1087" fmla="*/ 25448 h 1456118"/>
              <a:gd name="connsiteX1088" fmla="*/ 487209 w 5289931"/>
              <a:gd name="connsiteY1088" fmla="*/ 5089 h 1456118"/>
              <a:gd name="connsiteX1089" fmla="*/ 531861 w 5289931"/>
              <a:gd name="connsiteY1089" fmla="*/ 5089 h 1456118"/>
              <a:gd name="connsiteX1090" fmla="*/ 630731 w 5289931"/>
              <a:gd name="connsiteY1090" fmla="*/ 0 h 1456118"/>
              <a:gd name="connsiteX1091" fmla="*/ 684951 w 5289931"/>
              <a:gd name="connsiteY1091" fmla="*/ 5089 h 1456118"/>
              <a:gd name="connsiteX1092" fmla="*/ 710466 w 5289931"/>
              <a:gd name="connsiteY1092" fmla="*/ 0 h 1456118"/>
              <a:gd name="connsiteX1093" fmla="*/ 729600 w 5289931"/>
              <a:gd name="connsiteY1093" fmla="*/ 5089 h 1456118"/>
              <a:gd name="connsiteX1094" fmla="*/ 755115 w 5289931"/>
              <a:gd name="connsiteY1094" fmla="*/ 0 h 1456118"/>
              <a:gd name="connsiteX1095" fmla="*/ 908206 w 5289931"/>
              <a:gd name="connsiteY1095" fmla="*/ 18662 h 1456118"/>
              <a:gd name="connsiteX1096" fmla="*/ 920962 w 5289931"/>
              <a:gd name="connsiteY1096" fmla="*/ 18662 h 1456118"/>
              <a:gd name="connsiteX1097" fmla="*/ 920962 w 5289931"/>
              <a:gd name="connsiteY1097" fmla="*/ 0 h 1456118"/>
              <a:gd name="connsiteX1098" fmla="*/ 952855 w 5289931"/>
              <a:gd name="connsiteY1098" fmla="*/ 5091 h 1456118"/>
              <a:gd name="connsiteX1099" fmla="*/ 1137838 w 5289931"/>
              <a:gd name="connsiteY1099" fmla="*/ 0 h 1456118"/>
              <a:gd name="connsiteX1100" fmla="*/ 1182490 w 5289931"/>
              <a:gd name="connsiteY1100" fmla="*/ 5091 h 1456118"/>
              <a:gd name="connsiteX1101" fmla="*/ 1208006 w 5289931"/>
              <a:gd name="connsiteY1101" fmla="*/ 0 h 1456118"/>
              <a:gd name="connsiteX1102" fmla="*/ 1262225 w 5289931"/>
              <a:gd name="connsiteY1102" fmla="*/ 18662 h 1456118"/>
              <a:gd name="connsiteX1103" fmla="*/ 1303685 w 5289931"/>
              <a:gd name="connsiteY1103" fmla="*/ 18662 h 1456118"/>
              <a:gd name="connsiteX1104" fmla="*/ 1329200 w 5289931"/>
              <a:gd name="connsiteY1104" fmla="*/ 0 h 1456118"/>
              <a:gd name="connsiteX1105" fmla="*/ 1482290 w 5289931"/>
              <a:gd name="connsiteY1105" fmla="*/ 0 h 1456118"/>
              <a:gd name="connsiteX1106" fmla="*/ 1482290 w 5289931"/>
              <a:gd name="connsiteY1106" fmla="*/ 18662 h 1456118"/>
              <a:gd name="connsiteX1107" fmla="*/ 1495047 w 5289931"/>
              <a:gd name="connsiteY1107" fmla="*/ 18662 h 1456118"/>
              <a:gd name="connsiteX1108" fmla="*/ 1539698 w 5289931"/>
              <a:gd name="connsiteY1108" fmla="*/ 0 h 1456118"/>
              <a:gd name="connsiteX1109" fmla="*/ 1692787 w 5289931"/>
              <a:gd name="connsiteY1109" fmla="*/ 0 h 1456118"/>
              <a:gd name="connsiteX1110" fmla="*/ 1750197 w 5289931"/>
              <a:gd name="connsiteY1110" fmla="*/ 18662 h 1456118"/>
              <a:gd name="connsiteX1111" fmla="*/ 1769333 w 5289931"/>
              <a:gd name="connsiteY1111" fmla="*/ 18662 h 1456118"/>
              <a:gd name="connsiteX1112" fmla="*/ 1813985 w 5289931"/>
              <a:gd name="connsiteY1112" fmla="*/ 0 h 1456118"/>
              <a:gd name="connsiteX1113" fmla="*/ 1858635 w 5289931"/>
              <a:gd name="connsiteY1113" fmla="*/ 18662 h 1456118"/>
              <a:gd name="connsiteX1114" fmla="*/ 1903285 w 5289931"/>
              <a:gd name="connsiteY1114" fmla="*/ 0 h 1456118"/>
              <a:gd name="connsiteX1115" fmla="*/ 1925613 w 5289931"/>
              <a:gd name="connsiteY1115" fmla="*/ 5091 h 1456118"/>
              <a:gd name="connsiteX1116" fmla="*/ 1970262 w 5289931"/>
              <a:gd name="connsiteY1116" fmla="*/ 0 h 1456118"/>
              <a:gd name="connsiteX1117" fmla="*/ 1979832 w 5289931"/>
              <a:gd name="connsiteY1117" fmla="*/ 0 h 1456118"/>
              <a:gd name="connsiteX1118" fmla="*/ 1979832 w 5289931"/>
              <a:gd name="connsiteY1118" fmla="*/ 11877 h 1456118"/>
              <a:gd name="connsiteX1119" fmla="*/ 1960695 w 5289931"/>
              <a:gd name="connsiteY1119" fmla="*/ 5091 h 1456118"/>
              <a:gd name="connsiteX1120" fmla="*/ 1960695 w 5289931"/>
              <a:gd name="connsiteY1120" fmla="*/ 18662 h 1456118"/>
              <a:gd name="connsiteX1121" fmla="*/ 1992590 w 5289931"/>
              <a:gd name="connsiteY1121" fmla="*/ 25450 h 1456118"/>
              <a:gd name="connsiteX1122" fmla="*/ 2081890 w 5289931"/>
              <a:gd name="connsiteY1122" fmla="*/ 0 h 1456118"/>
              <a:gd name="connsiteX1123" fmla="*/ 2101027 w 5289931"/>
              <a:gd name="connsiteY1123" fmla="*/ 0 h 1456118"/>
              <a:gd name="connsiteX1124" fmla="*/ 2136109 w 5289931"/>
              <a:gd name="connsiteY1124" fmla="*/ 11877 h 1456118"/>
              <a:gd name="connsiteX1125" fmla="*/ 2158435 w 5289931"/>
              <a:gd name="connsiteY1125" fmla="*/ 0 h 1456118"/>
              <a:gd name="connsiteX1126" fmla="*/ 2171193 w 5289931"/>
              <a:gd name="connsiteY1126" fmla="*/ 11877 h 1456118"/>
              <a:gd name="connsiteX1127" fmla="*/ 2247737 w 5289931"/>
              <a:gd name="connsiteY1127" fmla="*/ 0 h 1456118"/>
              <a:gd name="connsiteX1128" fmla="*/ 2279630 w 5289931"/>
              <a:gd name="connsiteY1128" fmla="*/ 25450 h 1456118"/>
              <a:gd name="connsiteX1129" fmla="*/ 2346607 w 5289931"/>
              <a:gd name="connsiteY1129" fmla="*/ 0 h 1456118"/>
              <a:gd name="connsiteX1130" fmla="*/ 2413582 w 5289931"/>
              <a:gd name="connsiteY1130" fmla="*/ 5091 h 1456118"/>
              <a:gd name="connsiteX1131" fmla="*/ 2445477 w 5289931"/>
              <a:gd name="connsiteY1131" fmla="*/ 0 h 1456118"/>
              <a:gd name="connsiteX1132" fmla="*/ 2467805 w 5289931"/>
              <a:gd name="connsiteY1132" fmla="*/ 25450 h 1456118"/>
              <a:gd name="connsiteX1133" fmla="*/ 2480562 w 5289931"/>
              <a:gd name="connsiteY1133" fmla="*/ 25450 h 1456118"/>
              <a:gd name="connsiteX1134" fmla="*/ 2522023 w 5289931"/>
              <a:gd name="connsiteY1134" fmla="*/ 5091 h 1456118"/>
              <a:gd name="connsiteX1135" fmla="*/ 2544347 w 5289931"/>
              <a:gd name="connsiteY1135" fmla="*/ 5091 h 1456118"/>
              <a:gd name="connsiteX1136" fmla="*/ 2544347 w 5289931"/>
              <a:gd name="connsiteY1136" fmla="*/ 18662 h 1456118"/>
              <a:gd name="connsiteX1137" fmla="*/ 2566675 w 5289931"/>
              <a:gd name="connsiteY1137" fmla="*/ 11877 h 1456118"/>
              <a:gd name="connsiteX1138" fmla="*/ 2611324 w 5289931"/>
              <a:gd name="connsiteY1138" fmla="*/ 18662 h 1456118"/>
              <a:gd name="connsiteX1139" fmla="*/ 2668733 w 5289931"/>
              <a:gd name="connsiteY1139" fmla="*/ 11877 h 1456118"/>
              <a:gd name="connsiteX1140" fmla="*/ 2668733 w 5289931"/>
              <a:gd name="connsiteY1140" fmla="*/ 18662 h 1456118"/>
              <a:gd name="connsiteX1141" fmla="*/ 2691057 w 5289931"/>
              <a:gd name="connsiteY1141" fmla="*/ 11877 h 1456118"/>
              <a:gd name="connsiteX1142" fmla="*/ 2710194 w 5289931"/>
              <a:gd name="connsiteY1142" fmla="*/ 25450 h 1456118"/>
              <a:gd name="connsiteX1143" fmla="*/ 2745278 w 5289931"/>
              <a:gd name="connsiteY1143" fmla="*/ 0 h 1456118"/>
              <a:gd name="connsiteX1144" fmla="*/ 2789927 w 5289931"/>
              <a:gd name="connsiteY1144" fmla="*/ 0 h 1456118"/>
              <a:gd name="connsiteX1145" fmla="*/ 2812255 w 5289931"/>
              <a:gd name="connsiteY1145" fmla="*/ 25450 h 1456118"/>
              <a:gd name="connsiteX1146" fmla="*/ 2821822 w 5289931"/>
              <a:gd name="connsiteY1146" fmla="*/ 25450 h 1456118"/>
              <a:gd name="connsiteX1147" fmla="*/ 2844150 w 5289931"/>
              <a:gd name="connsiteY1147" fmla="*/ 5091 h 1456118"/>
              <a:gd name="connsiteX1148" fmla="*/ 2920692 w 5289931"/>
              <a:gd name="connsiteY1148" fmla="*/ 5091 h 1456118"/>
              <a:gd name="connsiteX1149" fmla="*/ 2920692 w 5289931"/>
              <a:gd name="connsiteY1149" fmla="*/ 18662 h 1456118"/>
              <a:gd name="connsiteX1150" fmla="*/ 2856907 w 5289931"/>
              <a:gd name="connsiteY1150" fmla="*/ 44110 h 1456118"/>
              <a:gd name="connsiteX1151" fmla="*/ 2789927 w 5289931"/>
              <a:gd name="connsiteY1151" fmla="*/ 30537 h 1456118"/>
              <a:gd name="connsiteX1152" fmla="*/ 2789927 w 5289931"/>
              <a:gd name="connsiteY1152" fmla="*/ 55985 h 1456118"/>
              <a:gd name="connsiteX1153" fmla="*/ 2799497 w 5289931"/>
              <a:gd name="connsiteY1153" fmla="*/ 55985 h 1456118"/>
              <a:gd name="connsiteX1154" fmla="*/ 2844150 w 5289931"/>
              <a:gd name="connsiteY1154" fmla="*/ 49199 h 1456118"/>
              <a:gd name="connsiteX1155" fmla="*/ 2866474 w 5289931"/>
              <a:gd name="connsiteY1155" fmla="*/ 55985 h 1456118"/>
              <a:gd name="connsiteX1156" fmla="*/ 2911125 w 5289931"/>
              <a:gd name="connsiteY1156" fmla="*/ 49199 h 1456118"/>
              <a:gd name="connsiteX1157" fmla="*/ 2920692 w 5289931"/>
              <a:gd name="connsiteY1157" fmla="*/ 55985 h 1456118"/>
              <a:gd name="connsiteX1158" fmla="*/ 2955777 w 5289931"/>
              <a:gd name="connsiteY1158" fmla="*/ 49199 h 1456118"/>
              <a:gd name="connsiteX1159" fmla="*/ 2955777 w 5289931"/>
              <a:gd name="connsiteY1159" fmla="*/ 44110 h 1456118"/>
              <a:gd name="connsiteX1160" fmla="*/ 2933449 w 5289931"/>
              <a:gd name="connsiteY1160" fmla="*/ 25450 h 1456118"/>
              <a:gd name="connsiteX1161" fmla="*/ 3000426 w 5289931"/>
              <a:gd name="connsiteY1161" fmla="*/ 5091 h 1456118"/>
              <a:gd name="connsiteX1162" fmla="*/ 3032320 w 5289931"/>
              <a:gd name="connsiteY1162" fmla="*/ 25450 h 1456118"/>
              <a:gd name="connsiteX1163" fmla="*/ 3032320 w 5289931"/>
              <a:gd name="connsiteY1163" fmla="*/ 30537 h 1456118"/>
              <a:gd name="connsiteX1164" fmla="*/ 3022753 w 5289931"/>
              <a:gd name="connsiteY1164" fmla="*/ 37324 h 1456118"/>
              <a:gd name="connsiteX1165" fmla="*/ 3032320 w 5289931"/>
              <a:gd name="connsiteY1165" fmla="*/ 55985 h 1456118"/>
              <a:gd name="connsiteX1166" fmla="*/ 3067402 w 5289931"/>
              <a:gd name="connsiteY1166" fmla="*/ 55985 h 1456118"/>
              <a:gd name="connsiteX1167" fmla="*/ 3067402 w 5289931"/>
              <a:gd name="connsiteY1167" fmla="*/ 49199 h 1456118"/>
              <a:gd name="connsiteX1168" fmla="*/ 3054644 w 5289931"/>
              <a:gd name="connsiteY1168" fmla="*/ 30537 h 1456118"/>
              <a:gd name="connsiteX1169" fmla="*/ 3086539 w 5289931"/>
              <a:gd name="connsiteY1169" fmla="*/ 11877 h 1456118"/>
              <a:gd name="connsiteX1170" fmla="*/ 3143947 w 5289931"/>
              <a:gd name="connsiteY1170" fmla="*/ 18662 h 1456118"/>
              <a:gd name="connsiteX1171" fmla="*/ 3153514 w 5289931"/>
              <a:gd name="connsiteY1171" fmla="*/ 5091 h 1456118"/>
              <a:gd name="connsiteX1172" fmla="*/ 3188600 w 5289931"/>
              <a:gd name="connsiteY1172" fmla="*/ 25450 h 1456118"/>
              <a:gd name="connsiteX1173" fmla="*/ 3242817 w 5289931"/>
              <a:gd name="connsiteY1173" fmla="*/ 25450 h 1456118"/>
              <a:gd name="connsiteX1174" fmla="*/ 3277900 w 5289931"/>
              <a:gd name="connsiteY1174" fmla="*/ 11877 h 1456118"/>
              <a:gd name="connsiteX1175" fmla="*/ 3287470 w 5289931"/>
              <a:gd name="connsiteY1175" fmla="*/ 11877 h 1456118"/>
              <a:gd name="connsiteX1176" fmla="*/ 3277900 w 5289931"/>
              <a:gd name="connsiteY1176" fmla="*/ 69558 h 1456118"/>
              <a:gd name="connsiteX1177" fmla="*/ 3332119 w 5289931"/>
              <a:gd name="connsiteY1177" fmla="*/ 49199 h 1456118"/>
              <a:gd name="connsiteX1178" fmla="*/ 3354447 w 5289931"/>
              <a:gd name="connsiteY1178" fmla="*/ 81432 h 1456118"/>
              <a:gd name="connsiteX1179" fmla="*/ 3430989 w 5289931"/>
              <a:gd name="connsiteY1179" fmla="*/ 44110 h 1456118"/>
              <a:gd name="connsiteX1180" fmla="*/ 3408664 w 5289931"/>
              <a:gd name="connsiteY1180" fmla="*/ 30537 h 1456118"/>
              <a:gd name="connsiteX1181" fmla="*/ 3408664 w 5289931"/>
              <a:gd name="connsiteY1181" fmla="*/ 25450 h 1456118"/>
              <a:gd name="connsiteX1182" fmla="*/ 3443747 w 5289931"/>
              <a:gd name="connsiteY1182" fmla="*/ 5091 h 1456118"/>
              <a:gd name="connsiteX1183" fmla="*/ 3453317 w 5289931"/>
              <a:gd name="connsiteY1183" fmla="*/ 5091 h 1456118"/>
              <a:gd name="connsiteX1184" fmla="*/ 3552187 w 5289931"/>
              <a:gd name="connsiteY1184" fmla="*/ 62770 h 1456118"/>
              <a:gd name="connsiteX1185" fmla="*/ 3584080 w 5289931"/>
              <a:gd name="connsiteY1185" fmla="*/ 62770 h 1456118"/>
              <a:gd name="connsiteX1186" fmla="*/ 3596838 w 5289931"/>
              <a:gd name="connsiteY1186" fmla="*/ 49199 h 1456118"/>
              <a:gd name="connsiteX1187" fmla="*/ 3564944 w 5289931"/>
              <a:gd name="connsiteY1187" fmla="*/ 30537 h 1456118"/>
              <a:gd name="connsiteX1188" fmla="*/ 3584080 w 5289931"/>
              <a:gd name="connsiteY1188" fmla="*/ 25450 h 1456118"/>
              <a:gd name="connsiteX1189" fmla="*/ 3619162 w 5289931"/>
              <a:gd name="connsiteY1189" fmla="*/ 25450 h 1456118"/>
              <a:gd name="connsiteX1190" fmla="*/ 3628729 w 5289931"/>
              <a:gd name="connsiteY1190" fmla="*/ 30537 h 1456118"/>
              <a:gd name="connsiteX1191" fmla="*/ 3654244 w 5289931"/>
              <a:gd name="connsiteY1191" fmla="*/ 25450 h 1456118"/>
              <a:gd name="connsiteX1192" fmla="*/ 3673382 w 5289931"/>
              <a:gd name="connsiteY1192" fmla="*/ 30537 h 1456118"/>
              <a:gd name="connsiteX1193" fmla="*/ 3708464 w 5289931"/>
              <a:gd name="connsiteY1193" fmla="*/ 5091 h 1456118"/>
              <a:gd name="connsiteX1194" fmla="*/ 3740357 w 5289931"/>
              <a:gd name="connsiteY1194" fmla="*/ 25450 h 1456118"/>
              <a:gd name="connsiteX1195" fmla="*/ 3794579 w 5289931"/>
              <a:gd name="connsiteY1195" fmla="*/ 25450 h 1456118"/>
              <a:gd name="connsiteX1196" fmla="*/ 3829662 w 5289931"/>
              <a:gd name="connsiteY1196" fmla="*/ 11877 h 1456118"/>
              <a:gd name="connsiteX1197" fmla="*/ 3839229 w 5289931"/>
              <a:gd name="connsiteY1197" fmla="*/ 44110 h 1456118"/>
              <a:gd name="connsiteX1198" fmla="*/ 3864744 w 5289931"/>
              <a:gd name="connsiteY1198" fmla="*/ 37324 h 1456118"/>
              <a:gd name="connsiteX1199" fmla="*/ 3851986 w 5289931"/>
              <a:gd name="connsiteY1199" fmla="*/ 25450 h 1456118"/>
              <a:gd name="connsiteX1200" fmla="*/ 3874312 w 5289931"/>
              <a:gd name="connsiteY1200" fmla="*/ 11877 h 1456118"/>
              <a:gd name="connsiteX1201" fmla="*/ 3883879 w 5289931"/>
              <a:gd name="connsiteY1201" fmla="*/ 11877 h 1456118"/>
              <a:gd name="connsiteX1202" fmla="*/ 3918962 w 5289931"/>
              <a:gd name="connsiteY1202" fmla="*/ 25450 h 1456118"/>
              <a:gd name="connsiteX1203" fmla="*/ 3941289 w 5289931"/>
              <a:gd name="connsiteY1203" fmla="*/ 18662 h 1456118"/>
              <a:gd name="connsiteX1204" fmla="*/ 3985938 w 5289931"/>
              <a:gd name="connsiteY1204" fmla="*/ 25450 h 1456118"/>
              <a:gd name="connsiteX1205" fmla="*/ 3995507 w 5289931"/>
              <a:gd name="connsiteY1205" fmla="*/ 18662 h 1456118"/>
              <a:gd name="connsiteX1206" fmla="*/ 4017832 w 5289931"/>
              <a:gd name="connsiteY1206" fmla="*/ 25450 h 1456118"/>
              <a:gd name="connsiteX1207" fmla="*/ 4049726 w 5289931"/>
              <a:gd name="connsiteY1207" fmla="*/ 11877 h 1456118"/>
              <a:gd name="connsiteX1208" fmla="*/ 4107136 w 5289931"/>
              <a:gd name="connsiteY1208" fmla="*/ 11877 h 1456118"/>
              <a:gd name="connsiteX1209" fmla="*/ 4126272 w 5289931"/>
              <a:gd name="connsiteY1209" fmla="*/ 18662 h 1456118"/>
              <a:gd name="connsiteX1210" fmla="*/ 4139029 w 5289931"/>
              <a:gd name="connsiteY1210" fmla="*/ 11877 h 1456118"/>
              <a:gd name="connsiteX1211" fmla="*/ 4151787 w 5289931"/>
              <a:gd name="connsiteY1211" fmla="*/ 30537 h 1456118"/>
              <a:gd name="connsiteX1212" fmla="*/ 4206006 w 5289931"/>
              <a:gd name="connsiteY1212" fmla="*/ 30537 h 1456118"/>
              <a:gd name="connsiteX1213" fmla="*/ 4215573 w 5289931"/>
              <a:gd name="connsiteY1213" fmla="*/ 37324 h 1456118"/>
              <a:gd name="connsiteX1214" fmla="*/ 4250657 w 5289931"/>
              <a:gd name="connsiteY1214" fmla="*/ 30537 h 1456118"/>
              <a:gd name="connsiteX1215" fmla="*/ 4241089 w 5289931"/>
              <a:gd name="connsiteY1215" fmla="*/ 18662 h 1456118"/>
              <a:gd name="connsiteX1216" fmla="*/ 4241089 w 5289931"/>
              <a:gd name="connsiteY1216" fmla="*/ 11877 h 1456118"/>
              <a:gd name="connsiteX1217" fmla="*/ 4260224 w 5289931"/>
              <a:gd name="connsiteY1217" fmla="*/ 30537 h 1456118"/>
              <a:gd name="connsiteX1218" fmla="*/ 4285739 w 5289931"/>
              <a:gd name="connsiteY1218" fmla="*/ 30537 h 1456118"/>
              <a:gd name="connsiteX1219" fmla="*/ 4317634 w 5289931"/>
              <a:gd name="connsiteY1219" fmla="*/ 18662 h 1456118"/>
              <a:gd name="connsiteX1220" fmla="*/ 4327201 w 5289931"/>
              <a:gd name="connsiteY1220" fmla="*/ 18662 h 1456118"/>
              <a:gd name="connsiteX1221" fmla="*/ 4362283 w 5289931"/>
              <a:gd name="connsiteY1221" fmla="*/ 30537 h 1456118"/>
              <a:gd name="connsiteX1222" fmla="*/ 4371852 w 5289931"/>
              <a:gd name="connsiteY1222" fmla="*/ 30537 h 1456118"/>
              <a:gd name="connsiteX1223" fmla="*/ 4371852 w 5289931"/>
              <a:gd name="connsiteY1223" fmla="*/ 18662 h 1456118"/>
              <a:gd name="connsiteX1224" fmla="*/ 4438829 w 5289931"/>
              <a:gd name="connsiteY1224" fmla="*/ 18662 h 1456118"/>
              <a:gd name="connsiteX1225" fmla="*/ 4451586 w 5289931"/>
              <a:gd name="connsiteY1225" fmla="*/ 25450 h 1456118"/>
              <a:gd name="connsiteX1226" fmla="*/ 4470722 w 5289931"/>
              <a:gd name="connsiteY1226" fmla="*/ 18662 h 1456118"/>
              <a:gd name="connsiteX1227" fmla="*/ 4502617 w 5289931"/>
              <a:gd name="connsiteY1227" fmla="*/ 18662 h 1456118"/>
              <a:gd name="connsiteX1228" fmla="*/ 4560024 w 5289931"/>
              <a:gd name="connsiteY1228" fmla="*/ 37324 h 1456118"/>
              <a:gd name="connsiteX1229" fmla="*/ 4572781 w 5289931"/>
              <a:gd name="connsiteY1229" fmla="*/ 18662 h 1456118"/>
              <a:gd name="connsiteX1230" fmla="*/ 4783279 w 5289931"/>
              <a:gd name="connsiteY1230" fmla="*/ 30537 h 1456118"/>
              <a:gd name="connsiteX1231" fmla="*/ 4792849 w 5289931"/>
              <a:gd name="connsiteY1231" fmla="*/ 25450 h 1456118"/>
              <a:gd name="connsiteX1232" fmla="*/ 5146866 w 5289931"/>
              <a:gd name="connsiteY1232" fmla="*/ 120453 h 1456118"/>
              <a:gd name="connsiteX1233" fmla="*/ 5146866 w 5289931"/>
              <a:gd name="connsiteY1233" fmla="*/ 139113 h 1456118"/>
              <a:gd name="connsiteX1234" fmla="*/ 5134109 w 5289931"/>
              <a:gd name="connsiteY1234" fmla="*/ 145899 h 1456118"/>
              <a:gd name="connsiteX1235" fmla="*/ 5146866 w 5289931"/>
              <a:gd name="connsiteY1235" fmla="*/ 157774 h 1456118"/>
              <a:gd name="connsiteX1236" fmla="*/ 5136620 w 5289931"/>
              <a:gd name="connsiteY1236" fmla="*/ 175941 h 1456118"/>
              <a:gd name="connsiteX1237" fmla="*/ 5201426 w 5289931"/>
              <a:gd name="connsiteY1237" fmla="*/ 184844 h 1456118"/>
              <a:gd name="connsiteX1238" fmla="*/ 5289931 w 5289931"/>
              <a:gd name="connsiteY1238" fmla="*/ 243373 h 1456118"/>
              <a:gd name="connsiteX1239" fmla="*/ 5289931 w 5289931"/>
              <a:gd name="connsiteY1239" fmla="*/ 262034 h 1456118"/>
              <a:gd name="connsiteX1240" fmla="*/ 5277173 w 5289931"/>
              <a:gd name="connsiteY1240" fmla="*/ 268819 h 1456118"/>
              <a:gd name="connsiteX1241" fmla="*/ 5289931 w 5289931"/>
              <a:gd name="connsiteY1241" fmla="*/ 280694 h 1456118"/>
              <a:gd name="connsiteX1242" fmla="*/ 5226146 w 5289931"/>
              <a:gd name="connsiteY1242" fmla="*/ 382485 h 1456118"/>
              <a:gd name="connsiteX1243" fmla="*/ 4849802 w 5289931"/>
              <a:gd name="connsiteY1243" fmla="*/ 419807 h 1456118"/>
              <a:gd name="connsiteX1244" fmla="*/ 4849802 w 5289931"/>
              <a:gd name="connsiteY1244" fmla="*/ 413022 h 1456118"/>
              <a:gd name="connsiteX1245" fmla="*/ 4827256 w 5289931"/>
              <a:gd name="connsiteY1245" fmla="*/ 416151 h 1456118"/>
              <a:gd name="connsiteX1246" fmla="*/ 4834310 w 5289931"/>
              <a:gd name="connsiteY1246" fmla="*/ 424123 h 1456118"/>
              <a:gd name="connsiteX1247" fmla="*/ 4847067 w 5289931"/>
              <a:gd name="connsiteY1247" fmla="*/ 461448 h 1456118"/>
              <a:gd name="connsiteX1248" fmla="*/ 4813580 w 5289931"/>
              <a:gd name="connsiteY1248" fmla="*/ 480956 h 1456118"/>
              <a:gd name="connsiteX1249" fmla="*/ 4807913 w 5289931"/>
              <a:gd name="connsiteY1249" fmla="*/ 489365 h 1456118"/>
              <a:gd name="connsiteX1250" fmla="*/ 4824286 w 5289931"/>
              <a:gd name="connsiteY1250" fmla="*/ 489365 h 1456118"/>
              <a:gd name="connsiteX1251" fmla="*/ 4977374 w 5289931"/>
              <a:gd name="connsiteY1251" fmla="*/ 547044 h 1456118"/>
              <a:gd name="connsiteX1252" fmla="*/ 4990131 w 5289931"/>
              <a:gd name="connsiteY1252" fmla="*/ 584368 h 1456118"/>
              <a:gd name="connsiteX1253" fmla="*/ 4956644 w 5289931"/>
              <a:gd name="connsiteY1253" fmla="*/ 603876 h 1456118"/>
              <a:gd name="connsiteX1254" fmla="*/ 4937753 w 5289931"/>
              <a:gd name="connsiteY1254" fmla="*/ 631905 h 1456118"/>
              <a:gd name="connsiteX1255" fmla="*/ 5030225 w 5289931"/>
              <a:gd name="connsiteY1255" fmla="*/ 620864 h 1456118"/>
              <a:gd name="connsiteX1256" fmla="*/ 5071688 w 5289931"/>
              <a:gd name="connsiteY1256" fmla="*/ 627649 h 1456118"/>
              <a:gd name="connsiteX1257" fmla="*/ 5160989 w 5289931"/>
              <a:gd name="connsiteY1257" fmla="*/ 608987 h 1456118"/>
              <a:gd name="connsiteX1258" fmla="*/ 5160989 w 5289931"/>
              <a:gd name="connsiteY1258" fmla="*/ 614078 h 1456118"/>
              <a:gd name="connsiteX1259" fmla="*/ 5186504 w 5289931"/>
              <a:gd name="connsiteY1259" fmla="*/ 608987 h 1456118"/>
              <a:gd name="connsiteX1260" fmla="*/ 5218398 w 5289931"/>
              <a:gd name="connsiteY1260" fmla="*/ 627649 h 1456118"/>
              <a:gd name="connsiteX1261" fmla="*/ 5218398 w 5289931"/>
              <a:gd name="connsiteY1261" fmla="*/ 639524 h 1456118"/>
              <a:gd name="connsiteX1262" fmla="*/ 5196073 w 5289931"/>
              <a:gd name="connsiteY1262" fmla="*/ 658186 h 1456118"/>
              <a:gd name="connsiteX1263" fmla="*/ 5218398 w 5289931"/>
              <a:gd name="connsiteY1263" fmla="*/ 678543 h 1456118"/>
              <a:gd name="connsiteX1264" fmla="*/ 5218398 w 5289931"/>
              <a:gd name="connsiteY1264" fmla="*/ 722653 h 1456118"/>
              <a:gd name="connsiteX1265" fmla="*/ 5196073 w 5289931"/>
              <a:gd name="connsiteY1265" fmla="*/ 722653 h 1456118"/>
              <a:gd name="connsiteX1266" fmla="*/ 5205641 w 5289931"/>
              <a:gd name="connsiteY1266" fmla="*/ 753189 h 1456118"/>
              <a:gd name="connsiteX1267" fmla="*/ 5173747 w 5289931"/>
              <a:gd name="connsiteY1267" fmla="*/ 773548 h 1456118"/>
              <a:gd name="connsiteX1268" fmla="*/ 5129095 w 5289931"/>
              <a:gd name="connsiteY1268" fmla="*/ 773548 h 1456118"/>
              <a:gd name="connsiteX1269" fmla="*/ 5092711 w 5289931"/>
              <a:gd name="connsiteY1269" fmla="*/ 775421 h 1456118"/>
              <a:gd name="connsiteX1270" fmla="*/ 5108267 w 5289931"/>
              <a:gd name="connsiteY1270" fmla="*/ 797934 h 1456118"/>
              <a:gd name="connsiteX1271" fmla="*/ 5108267 w 5289931"/>
              <a:gd name="connsiteY1271" fmla="*/ 816594 h 1456118"/>
              <a:gd name="connsiteX1272" fmla="*/ 5095510 w 5289931"/>
              <a:gd name="connsiteY1272" fmla="*/ 823380 h 1456118"/>
              <a:gd name="connsiteX1273" fmla="*/ 5108267 w 5289931"/>
              <a:gd name="connsiteY1273" fmla="*/ 835255 h 1456118"/>
              <a:gd name="connsiteX1274" fmla="*/ 5098021 w 5289931"/>
              <a:gd name="connsiteY1274" fmla="*/ 853422 h 1456118"/>
              <a:gd name="connsiteX1275" fmla="*/ 5162827 w 5289931"/>
              <a:gd name="connsiteY1275" fmla="*/ 862325 h 1456118"/>
              <a:gd name="connsiteX1276" fmla="*/ 5251332 w 5289931"/>
              <a:gd name="connsiteY1276" fmla="*/ 920854 h 1456118"/>
              <a:gd name="connsiteX1277" fmla="*/ 5251332 w 5289931"/>
              <a:gd name="connsiteY1277" fmla="*/ 939515 h 1456118"/>
              <a:gd name="connsiteX1278" fmla="*/ 5238574 w 5289931"/>
              <a:gd name="connsiteY1278" fmla="*/ 946300 h 1456118"/>
              <a:gd name="connsiteX1279" fmla="*/ 5251332 w 5289931"/>
              <a:gd name="connsiteY1279" fmla="*/ 958175 h 1456118"/>
              <a:gd name="connsiteX1280" fmla="*/ 5187547 w 5289931"/>
              <a:gd name="connsiteY1280" fmla="*/ 1059966 h 1456118"/>
              <a:gd name="connsiteX1281" fmla="*/ 4811203 w 5289931"/>
              <a:gd name="connsiteY1281" fmla="*/ 1097288 h 1456118"/>
              <a:gd name="connsiteX1282" fmla="*/ 4811203 w 5289931"/>
              <a:gd name="connsiteY1282" fmla="*/ 1090503 h 1456118"/>
              <a:gd name="connsiteX1283" fmla="*/ 4788657 w 5289931"/>
              <a:gd name="connsiteY1283" fmla="*/ 1093632 h 1456118"/>
              <a:gd name="connsiteX1284" fmla="*/ 4795711 w 5289931"/>
              <a:gd name="connsiteY1284" fmla="*/ 1101604 h 1456118"/>
              <a:gd name="connsiteX1285" fmla="*/ 4808468 w 5289931"/>
              <a:gd name="connsiteY1285" fmla="*/ 1138929 h 1456118"/>
              <a:gd name="connsiteX1286" fmla="*/ 4774981 w 5289931"/>
              <a:gd name="connsiteY1286" fmla="*/ 1158437 h 1456118"/>
              <a:gd name="connsiteX1287" fmla="*/ 4769314 w 5289931"/>
              <a:gd name="connsiteY1287" fmla="*/ 1166846 h 1456118"/>
              <a:gd name="connsiteX1288" fmla="*/ 4785687 w 5289931"/>
              <a:gd name="connsiteY1288" fmla="*/ 1166846 h 1456118"/>
              <a:gd name="connsiteX1289" fmla="*/ 4938775 w 5289931"/>
              <a:gd name="connsiteY1289" fmla="*/ 1224525 h 1456118"/>
              <a:gd name="connsiteX1290" fmla="*/ 4951533 w 5289931"/>
              <a:gd name="connsiteY1290" fmla="*/ 1261849 h 1456118"/>
              <a:gd name="connsiteX1291" fmla="*/ 4918045 w 5289931"/>
              <a:gd name="connsiteY1291" fmla="*/ 1281357 h 1456118"/>
              <a:gd name="connsiteX1292" fmla="*/ 4899154 w 5289931"/>
              <a:gd name="connsiteY1292" fmla="*/ 1309386 h 1456118"/>
              <a:gd name="connsiteX1293" fmla="*/ 4991625 w 5289931"/>
              <a:gd name="connsiteY1293" fmla="*/ 1298345 h 1456118"/>
              <a:gd name="connsiteX1294" fmla="*/ 5033089 w 5289931"/>
              <a:gd name="connsiteY1294" fmla="*/ 1305130 h 1456118"/>
              <a:gd name="connsiteX1295" fmla="*/ 5122390 w 5289931"/>
              <a:gd name="connsiteY1295" fmla="*/ 1286468 h 1456118"/>
              <a:gd name="connsiteX1296" fmla="*/ 5122390 w 5289931"/>
              <a:gd name="connsiteY1296" fmla="*/ 1291559 h 1456118"/>
              <a:gd name="connsiteX1297" fmla="*/ 5147905 w 5289931"/>
              <a:gd name="connsiteY1297" fmla="*/ 1286468 h 1456118"/>
              <a:gd name="connsiteX1298" fmla="*/ 5179799 w 5289931"/>
              <a:gd name="connsiteY1298" fmla="*/ 1305130 h 1456118"/>
              <a:gd name="connsiteX1299" fmla="*/ 5179799 w 5289931"/>
              <a:gd name="connsiteY1299" fmla="*/ 1317005 h 1456118"/>
              <a:gd name="connsiteX1300" fmla="*/ 5157474 w 5289931"/>
              <a:gd name="connsiteY1300" fmla="*/ 1335667 h 1456118"/>
              <a:gd name="connsiteX1301" fmla="*/ 5179799 w 5289931"/>
              <a:gd name="connsiteY1301" fmla="*/ 1356024 h 1456118"/>
              <a:gd name="connsiteX1302" fmla="*/ 5179799 w 5289931"/>
              <a:gd name="connsiteY1302" fmla="*/ 1400134 h 1456118"/>
              <a:gd name="connsiteX1303" fmla="*/ 5157474 w 5289931"/>
              <a:gd name="connsiteY1303" fmla="*/ 1400134 h 1456118"/>
              <a:gd name="connsiteX1304" fmla="*/ 5167041 w 5289931"/>
              <a:gd name="connsiteY1304" fmla="*/ 1430670 h 1456118"/>
              <a:gd name="connsiteX1305" fmla="*/ 5135148 w 5289931"/>
              <a:gd name="connsiteY1305" fmla="*/ 1451029 h 1456118"/>
              <a:gd name="connsiteX1306" fmla="*/ 5090496 w 5289931"/>
              <a:gd name="connsiteY1306" fmla="*/ 1451029 h 1456118"/>
              <a:gd name="connsiteX1307" fmla="*/ 4991625 w 5289931"/>
              <a:gd name="connsiteY1307" fmla="*/ 1456118 h 145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Lst>
            <a:rect l="l" t="t" r="r" b="b"/>
            <a:pathLst>
              <a:path w="5289931" h="1456118">
                <a:moveTo>
                  <a:pt x="1042158" y="18662"/>
                </a:moveTo>
                <a:lnTo>
                  <a:pt x="1042158" y="11876"/>
                </a:lnTo>
                <a:lnTo>
                  <a:pt x="1016643" y="11876"/>
                </a:lnTo>
                <a:lnTo>
                  <a:pt x="1016643" y="18662"/>
                </a:lnTo>
                <a:close/>
                <a:moveTo>
                  <a:pt x="4062484" y="30537"/>
                </a:moveTo>
                <a:lnTo>
                  <a:pt x="4062484" y="18662"/>
                </a:lnTo>
                <a:lnTo>
                  <a:pt x="4049726" y="18662"/>
                </a:lnTo>
                <a:lnTo>
                  <a:pt x="4049726" y="30537"/>
                </a:lnTo>
                <a:close/>
                <a:moveTo>
                  <a:pt x="2203088" y="37324"/>
                </a:moveTo>
                <a:lnTo>
                  <a:pt x="2203088" y="30537"/>
                </a:lnTo>
                <a:lnTo>
                  <a:pt x="2180760" y="30537"/>
                </a:lnTo>
                <a:lnTo>
                  <a:pt x="2180760" y="37324"/>
                </a:lnTo>
                <a:close/>
                <a:moveTo>
                  <a:pt x="3332119" y="44110"/>
                </a:moveTo>
                <a:lnTo>
                  <a:pt x="3319364" y="44110"/>
                </a:lnTo>
                <a:cubicBezTo>
                  <a:pt x="3304479" y="42978"/>
                  <a:pt x="3297037" y="38456"/>
                  <a:pt x="3297037" y="30537"/>
                </a:cubicBezTo>
                <a:cubicBezTo>
                  <a:pt x="3297037" y="24883"/>
                  <a:pt x="3319364" y="16399"/>
                  <a:pt x="3364014" y="5091"/>
                </a:cubicBezTo>
                <a:cubicBezTo>
                  <a:pt x="3378898" y="5091"/>
                  <a:pt x="3386340" y="9614"/>
                  <a:pt x="3386340" y="18662"/>
                </a:cubicBezTo>
                <a:lnTo>
                  <a:pt x="3408664" y="11877"/>
                </a:lnTo>
                <a:lnTo>
                  <a:pt x="3418235" y="11877"/>
                </a:lnTo>
                <a:cubicBezTo>
                  <a:pt x="3416106" y="20923"/>
                  <a:pt x="3409728" y="25450"/>
                  <a:pt x="3399097" y="25450"/>
                </a:cubicBezTo>
                <a:lnTo>
                  <a:pt x="3386340" y="25450"/>
                </a:lnTo>
                <a:lnTo>
                  <a:pt x="3364014" y="18662"/>
                </a:lnTo>
                <a:cubicBezTo>
                  <a:pt x="3342751" y="28842"/>
                  <a:pt x="3332119" y="37324"/>
                  <a:pt x="3332119" y="44110"/>
                </a:cubicBezTo>
                <a:close/>
                <a:moveTo>
                  <a:pt x="895449" y="49197"/>
                </a:moveTo>
                <a:cubicBezTo>
                  <a:pt x="912458" y="48067"/>
                  <a:pt x="920962" y="44110"/>
                  <a:pt x="920962" y="37322"/>
                </a:cubicBezTo>
                <a:lnTo>
                  <a:pt x="895449" y="37322"/>
                </a:lnTo>
                <a:close/>
                <a:moveTo>
                  <a:pt x="1042158" y="49199"/>
                </a:moveTo>
                <a:lnTo>
                  <a:pt x="1042158" y="44110"/>
                </a:lnTo>
                <a:lnTo>
                  <a:pt x="1016643" y="44110"/>
                </a:lnTo>
                <a:lnTo>
                  <a:pt x="1016643" y="49199"/>
                </a:lnTo>
                <a:close/>
                <a:moveTo>
                  <a:pt x="1284551" y="49199"/>
                </a:moveTo>
                <a:lnTo>
                  <a:pt x="1284551" y="44110"/>
                </a:lnTo>
                <a:lnTo>
                  <a:pt x="1262225" y="44110"/>
                </a:lnTo>
                <a:lnTo>
                  <a:pt x="1262225" y="49199"/>
                </a:lnTo>
                <a:close/>
                <a:moveTo>
                  <a:pt x="1979832" y="49199"/>
                </a:moveTo>
                <a:lnTo>
                  <a:pt x="1979832" y="37324"/>
                </a:lnTo>
                <a:lnTo>
                  <a:pt x="1947938" y="37324"/>
                </a:lnTo>
                <a:lnTo>
                  <a:pt x="1947938" y="49199"/>
                </a:lnTo>
                <a:close/>
                <a:moveTo>
                  <a:pt x="2145678" y="49199"/>
                </a:moveTo>
                <a:lnTo>
                  <a:pt x="2145678" y="37324"/>
                </a:lnTo>
                <a:lnTo>
                  <a:pt x="2126542" y="37324"/>
                </a:lnTo>
                <a:cubicBezTo>
                  <a:pt x="2126542" y="45240"/>
                  <a:pt x="2132920" y="49199"/>
                  <a:pt x="2145678" y="49199"/>
                </a:cubicBezTo>
                <a:close/>
                <a:moveTo>
                  <a:pt x="2324282" y="49199"/>
                </a:moveTo>
                <a:lnTo>
                  <a:pt x="2292388" y="30537"/>
                </a:lnTo>
                <a:cubicBezTo>
                  <a:pt x="2277507" y="35061"/>
                  <a:pt x="2265810" y="37324"/>
                  <a:pt x="2257306" y="37324"/>
                </a:cubicBezTo>
                <a:cubicBezTo>
                  <a:pt x="2257306" y="45240"/>
                  <a:pt x="2264749" y="49199"/>
                  <a:pt x="2279630" y="49199"/>
                </a:cubicBezTo>
                <a:cubicBezTo>
                  <a:pt x="2288136" y="49199"/>
                  <a:pt x="2292388" y="47503"/>
                  <a:pt x="2292388" y="44110"/>
                </a:cubicBezTo>
                <a:lnTo>
                  <a:pt x="2311525" y="49199"/>
                </a:lnTo>
                <a:close/>
                <a:moveTo>
                  <a:pt x="2378500" y="49199"/>
                </a:moveTo>
                <a:lnTo>
                  <a:pt x="2378500" y="30537"/>
                </a:lnTo>
                <a:lnTo>
                  <a:pt x="2368935" y="30537"/>
                </a:lnTo>
                <a:lnTo>
                  <a:pt x="2368935" y="49199"/>
                </a:lnTo>
                <a:close/>
                <a:moveTo>
                  <a:pt x="2589000" y="49199"/>
                </a:moveTo>
                <a:lnTo>
                  <a:pt x="2589000" y="30537"/>
                </a:lnTo>
                <a:lnTo>
                  <a:pt x="2579433" y="30537"/>
                </a:lnTo>
                <a:cubicBezTo>
                  <a:pt x="2579433" y="35061"/>
                  <a:pt x="2575178" y="41282"/>
                  <a:pt x="2566675" y="49199"/>
                </a:cubicBezTo>
                <a:close/>
                <a:moveTo>
                  <a:pt x="3143947" y="49199"/>
                </a:moveTo>
                <a:cubicBezTo>
                  <a:pt x="3158833" y="48069"/>
                  <a:pt x="3166272" y="44110"/>
                  <a:pt x="3166272" y="37324"/>
                </a:cubicBezTo>
                <a:lnTo>
                  <a:pt x="3131190" y="37324"/>
                </a:lnTo>
                <a:lnTo>
                  <a:pt x="3076972" y="44110"/>
                </a:lnTo>
                <a:lnTo>
                  <a:pt x="3076972" y="49199"/>
                </a:lnTo>
                <a:close/>
                <a:moveTo>
                  <a:pt x="1131460" y="55984"/>
                </a:moveTo>
                <a:lnTo>
                  <a:pt x="1131460" y="44110"/>
                </a:lnTo>
                <a:lnTo>
                  <a:pt x="1118702" y="44110"/>
                </a:lnTo>
                <a:lnTo>
                  <a:pt x="1118702" y="55984"/>
                </a:lnTo>
                <a:close/>
                <a:moveTo>
                  <a:pt x="1482290" y="55985"/>
                </a:moveTo>
                <a:cubicBezTo>
                  <a:pt x="1497174" y="54855"/>
                  <a:pt x="1504616" y="50895"/>
                  <a:pt x="1504616" y="44110"/>
                </a:cubicBezTo>
                <a:lnTo>
                  <a:pt x="1504616" y="37324"/>
                </a:lnTo>
                <a:lnTo>
                  <a:pt x="1495047" y="37324"/>
                </a:lnTo>
                <a:cubicBezTo>
                  <a:pt x="1482290" y="37324"/>
                  <a:pt x="1471659" y="43543"/>
                  <a:pt x="1463156" y="55985"/>
                </a:cubicBezTo>
                <a:close/>
                <a:moveTo>
                  <a:pt x="1670463" y="55985"/>
                </a:moveTo>
                <a:lnTo>
                  <a:pt x="1670463" y="37324"/>
                </a:lnTo>
                <a:lnTo>
                  <a:pt x="1629003" y="37324"/>
                </a:lnTo>
                <a:cubicBezTo>
                  <a:pt x="1635381" y="45240"/>
                  <a:pt x="1638570" y="51462"/>
                  <a:pt x="1638570" y="55985"/>
                </a:cubicBezTo>
                <a:close/>
                <a:moveTo>
                  <a:pt x="1724682" y="55985"/>
                </a:moveTo>
                <a:cubicBezTo>
                  <a:pt x="1724682" y="48069"/>
                  <a:pt x="1718303" y="44110"/>
                  <a:pt x="1705545" y="44110"/>
                </a:cubicBezTo>
                <a:lnTo>
                  <a:pt x="1705545" y="55985"/>
                </a:lnTo>
                <a:close/>
                <a:moveTo>
                  <a:pt x="1826743" y="55985"/>
                </a:moveTo>
                <a:lnTo>
                  <a:pt x="1826743" y="30537"/>
                </a:lnTo>
                <a:cubicBezTo>
                  <a:pt x="1813985" y="35061"/>
                  <a:pt x="1803351" y="37324"/>
                  <a:pt x="1794848" y="37324"/>
                </a:cubicBezTo>
                <a:cubicBezTo>
                  <a:pt x="1801228" y="45240"/>
                  <a:pt x="1804415" y="51462"/>
                  <a:pt x="1804415" y="55985"/>
                </a:cubicBezTo>
                <a:close/>
                <a:moveTo>
                  <a:pt x="2069132" y="55985"/>
                </a:moveTo>
                <a:cubicBezTo>
                  <a:pt x="2079765" y="55985"/>
                  <a:pt x="2090396" y="49764"/>
                  <a:pt x="2101027" y="37324"/>
                </a:cubicBezTo>
                <a:lnTo>
                  <a:pt x="2069132" y="37324"/>
                </a:lnTo>
                <a:cubicBezTo>
                  <a:pt x="2054250" y="37324"/>
                  <a:pt x="2046808" y="41282"/>
                  <a:pt x="2046808" y="49199"/>
                </a:cubicBezTo>
                <a:close/>
                <a:moveTo>
                  <a:pt x="2512454" y="55985"/>
                </a:moveTo>
                <a:lnTo>
                  <a:pt x="2512454" y="30537"/>
                </a:lnTo>
                <a:lnTo>
                  <a:pt x="2480562" y="30537"/>
                </a:lnTo>
                <a:lnTo>
                  <a:pt x="2480562" y="37324"/>
                </a:lnTo>
                <a:cubicBezTo>
                  <a:pt x="2480562" y="42978"/>
                  <a:pt x="2491192" y="49199"/>
                  <a:pt x="2512454" y="55985"/>
                </a:cubicBezTo>
                <a:close/>
                <a:moveTo>
                  <a:pt x="2691057" y="55985"/>
                </a:moveTo>
                <a:cubicBezTo>
                  <a:pt x="2703815" y="54855"/>
                  <a:pt x="2710194" y="50895"/>
                  <a:pt x="2710194" y="44110"/>
                </a:cubicBezTo>
                <a:lnTo>
                  <a:pt x="2691057" y="37324"/>
                </a:lnTo>
                <a:lnTo>
                  <a:pt x="2678300" y="37324"/>
                </a:lnTo>
                <a:lnTo>
                  <a:pt x="2678300" y="55985"/>
                </a:lnTo>
                <a:close/>
                <a:moveTo>
                  <a:pt x="2987669" y="55985"/>
                </a:moveTo>
                <a:cubicBezTo>
                  <a:pt x="3002553" y="54855"/>
                  <a:pt x="3009995" y="50895"/>
                  <a:pt x="3009995" y="44110"/>
                </a:cubicBezTo>
                <a:lnTo>
                  <a:pt x="2978102" y="30537"/>
                </a:lnTo>
                <a:cubicBezTo>
                  <a:pt x="2978102" y="35061"/>
                  <a:pt x="2973850" y="41282"/>
                  <a:pt x="2965344" y="49199"/>
                </a:cubicBezTo>
                <a:close/>
                <a:moveTo>
                  <a:pt x="3198167" y="55985"/>
                </a:moveTo>
                <a:lnTo>
                  <a:pt x="3252384" y="49199"/>
                </a:lnTo>
                <a:lnTo>
                  <a:pt x="3242817" y="37324"/>
                </a:lnTo>
                <a:cubicBezTo>
                  <a:pt x="3232188" y="41847"/>
                  <a:pt x="3214115" y="44110"/>
                  <a:pt x="3188600" y="44110"/>
                </a:cubicBezTo>
                <a:lnTo>
                  <a:pt x="3188600" y="55985"/>
                </a:lnTo>
                <a:close/>
                <a:moveTo>
                  <a:pt x="4116702" y="55985"/>
                </a:moveTo>
                <a:lnTo>
                  <a:pt x="4116702" y="44110"/>
                </a:lnTo>
                <a:lnTo>
                  <a:pt x="4107136" y="44110"/>
                </a:lnTo>
                <a:lnTo>
                  <a:pt x="4107136" y="55985"/>
                </a:lnTo>
                <a:close/>
                <a:moveTo>
                  <a:pt x="3462884" y="62770"/>
                </a:moveTo>
                <a:lnTo>
                  <a:pt x="3475641" y="49199"/>
                </a:lnTo>
                <a:lnTo>
                  <a:pt x="3453317" y="44110"/>
                </a:lnTo>
                <a:lnTo>
                  <a:pt x="3443747" y="44110"/>
                </a:lnTo>
                <a:lnTo>
                  <a:pt x="3443747" y="49199"/>
                </a:lnTo>
                <a:cubicBezTo>
                  <a:pt x="3443747" y="58248"/>
                  <a:pt x="3450126" y="62770"/>
                  <a:pt x="3462884" y="62770"/>
                </a:cubicBezTo>
                <a:close/>
                <a:moveTo>
                  <a:pt x="3619162" y="62770"/>
                </a:moveTo>
                <a:lnTo>
                  <a:pt x="3619162" y="44110"/>
                </a:lnTo>
                <a:lnTo>
                  <a:pt x="3609594" y="44110"/>
                </a:lnTo>
                <a:lnTo>
                  <a:pt x="3609594" y="62770"/>
                </a:lnTo>
                <a:close/>
                <a:moveTo>
                  <a:pt x="3807334" y="62770"/>
                </a:moveTo>
                <a:lnTo>
                  <a:pt x="3820091" y="37324"/>
                </a:lnTo>
                <a:lnTo>
                  <a:pt x="3794579" y="37324"/>
                </a:lnTo>
                <a:cubicBezTo>
                  <a:pt x="3781822" y="37324"/>
                  <a:pt x="3775442" y="41282"/>
                  <a:pt x="3775442" y="49199"/>
                </a:cubicBezTo>
                <a:lnTo>
                  <a:pt x="3753116" y="44110"/>
                </a:lnTo>
                <a:lnTo>
                  <a:pt x="3740357" y="44110"/>
                </a:lnTo>
                <a:lnTo>
                  <a:pt x="3740357" y="62770"/>
                </a:lnTo>
                <a:lnTo>
                  <a:pt x="3753116" y="62770"/>
                </a:lnTo>
                <a:cubicBezTo>
                  <a:pt x="3759494" y="62770"/>
                  <a:pt x="3762685" y="60509"/>
                  <a:pt x="3762685" y="55985"/>
                </a:cubicBezTo>
                <a:lnTo>
                  <a:pt x="3785009" y="62770"/>
                </a:lnTo>
                <a:close/>
                <a:moveTo>
                  <a:pt x="3995507" y="62770"/>
                </a:moveTo>
                <a:cubicBezTo>
                  <a:pt x="4010393" y="61641"/>
                  <a:pt x="4017832" y="57116"/>
                  <a:pt x="4017832" y="49199"/>
                </a:cubicBezTo>
                <a:lnTo>
                  <a:pt x="3995507" y="44110"/>
                </a:lnTo>
                <a:lnTo>
                  <a:pt x="3985938" y="44110"/>
                </a:lnTo>
                <a:lnTo>
                  <a:pt x="3985938" y="62770"/>
                </a:lnTo>
                <a:close/>
                <a:moveTo>
                  <a:pt x="3673382" y="69558"/>
                </a:moveTo>
                <a:cubicBezTo>
                  <a:pt x="3686139" y="69558"/>
                  <a:pt x="3697833" y="62770"/>
                  <a:pt x="3708464" y="49199"/>
                </a:cubicBezTo>
                <a:lnTo>
                  <a:pt x="3686139" y="44110"/>
                </a:lnTo>
                <a:lnTo>
                  <a:pt x="3673382" y="44110"/>
                </a:lnTo>
                <a:close/>
                <a:moveTo>
                  <a:pt x="3883879" y="69558"/>
                </a:moveTo>
                <a:cubicBezTo>
                  <a:pt x="3920026" y="63902"/>
                  <a:pt x="3939161" y="55420"/>
                  <a:pt x="3941289" y="44110"/>
                </a:cubicBezTo>
                <a:lnTo>
                  <a:pt x="3883879" y="44110"/>
                </a:lnTo>
                <a:cubicBezTo>
                  <a:pt x="3883879" y="47503"/>
                  <a:pt x="3873250" y="49199"/>
                  <a:pt x="3851986" y="49199"/>
                </a:cubicBezTo>
                <a:lnTo>
                  <a:pt x="3851986" y="62770"/>
                </a:lnTo>
                <a:cubicBezTo>
                  <a:pt x="3873250" y="62770"/>
                  <a:pt x="3883879" y="65033"/>
                  <a:pt x="3883879" y="69558"/>
                </a:cubicBezTo>
                <a:close/>
                <a:moveTo>
                  <a:pt x="4206006" y="69558"/>
                </a:moveTo>
                <a:lnTo>
                  <a:pt x="4206006" y="55985"/>
                </a:lnTo>
                <a:lnTo>
                  <a:pt x="4196436" y="55985"/>
                </a:lnTo>
                <a:lnTo>
                  <a:pt x="4196436" y="69558"/>
                </a:lnTo>
                <a:close/>
                <a:moveTo>
                  <a:pt x="2435910" y="74647"/>
                </a:moveTo>
                <a:cubicBezTo>
                  <a:pt x="2435910" y="72384"/>
                  <a:pt x="2443352" y="59944"/>
                  <a:pt x="2458235" y="37324"/>
                </a:cubicBezTo>
                <a:cubicBezTo>
                  <a:pt x="2443352" y="41847"/>
                  <a:pt x="2431659" y="44110"/>
                  <a:pt x="2423153" y="44110"/>
                </a:cubicBezTo>
                <a:lnTo>
                  <a:pt x="2435910" y="55985"/>
                </a:lnTo>
                <a:lnTo>
                  <a:pt x="2423153" y="69558"/>
                </a:lnTo>
                <a:lnTo>
                  <a:pt x="2423153" y="74647"/>
                </a:lnTo>
                <a:close/>
                <a:moveTo>
                  <a:pt x="2722952" y="74647"/>
                </a:moveTo>
                <a:lnTo>
                  <a:pt x="2722952" y="69558"/>
                </a:lnTo>
                <a:lnTo>
                  <a:pt x="2700627" y="69558"/>
                </a:lnTo>
                <a:lnTo>
                  <a:pt x="2700627" y="74647"/>
                </a:lnTo>
                <a:close/>
                <a:moveTo>
                  <a:pt x="2668733" y="81432"/>
                </a:moveTo>
                <a:lnTo>
                  <a:pt x="2668733" y="69558"/>
                </a:lnTo>
                <a:lnTo>
                  <a:pt x="2655975" y="69558"/>
                </a:lnTo>
                <a:lnTo>
                  <a:pt x="2655975" y="81432"/>
                </a:lnTo>
                <a:close/>
                <a:moveTo>
                  <a:pt x="3265142" y="81432"/>
                </a:moveTo>
                <a:lnTo>
                  <a:pt x="3265142" y="69558"/>
                </a:lnTo>
                <a:lnTo>
                  <a:pt x="3252384" y="69558"/>
                </a:lnTo>
                <a:lnTo>
                  <a:pt x="3252384" y="81432"/>
                </a:lnTo>
                <a:close/>
                <a:moveTo>
                  <a:pt x="3529859" y="81432"/>
                </a:moveTo>
                <a:cubicBezTo>
                  <a:pt x="3529859" y="73515"/>
                  <a:pt x="3522420" y="69558"/>
                  <a:pt x="3507535" y="69558"/>
                </a:cubicBezTo>
                <a:lnTo>
                  <a:pt x="3507535" y="81432"/>
                </a:lnTo>
                <a:close/>
                <a:moveTo>
                  <a:pt x="3233252" y="88218"/>
                </a:moveTo>
                <a:cubicBezTo>
                  <a:pt x="3224746" y="80301"/>
                  <a:pt x="3220494" y="74082"/>
                  <a:pt x="3220494" y="69558"/>
                </a:cubicBezTo>
                <a:lnTo>
                  <a:pt x="3198167" y="69558"/>
                </a:lnTo>
                <a:cubicBezTo>
                  <a:pt x="3206673" y="77475"/>
                  <a:pt x="3210924" y="83695"/>
                  <a:pt x="3210924" y="88218"/>
                </a:cubicBezTo>
                <a:close/>
                <a:moveTo>
                  <a:pt x="2866474" y="95003"/>
                </a:moveTo>
                <a:cubicBezTo>
                  <a:pt x="2866474" y="90481"/>
                  <a:pt x="2870726" y="83695"/>
                  <a:pt x="2879232" y="74647"/>
                </a:cubicBezTo>
                <a:lnTo>
                  <a:pt x="2879232" y="69558"/>
                </a:lnTo>
                <a:lnTo>
                  <a:pt x="2866474" y="69558"/>
                </a:lnTo>
                <a:cubicBezTo>
                  <a:pt x="2866474" y="74082"/>
                  <a:pt x="2863282" y="80301"/>
                  <a:pt x="2856907" y="88218"/>
                </a:cubicBezTo>
                <a:lnTo>
                  <a:pt x="2856907" y="95003"/>
                </a:lnTo>
                <a:close/>
                <a:moveTo>
                  <a:pt x="3453317" y="106880"/>
                </a:moveTo>
                <a:lnTo>
                  <a:pt x="3453317" y="81432"/>
                </a:lnTo>
                <a:lnTo>
                  <a:pt x="3462884" y="81432"/>
                </a:lnTo>
                <a:lnTo>
                  <a:pt x="3488399" y="88218"/>
                </a:lnTo>
                <a:lnTo>
                  <a:pt x="3488399" y="74647"/>
                </a:lnTo>
                <a:lnTo>
                  <a:pt x="3462884" y="74647"/>
                </a:lnTo>
                <a:lnTo>
                  <a:pt x="3453317" y="81432"/>
                </a:lnTo>
                <a:lnTo>
                  <a:pt x="3443747" y="88218"/>
                </a:lnTo>
                <a:lnTo>
                  <a:pt x="3443747" y="106880"/>
                </a:lnTo>
                <a:close/>
                <a:moveTo>
                  <a:pt x="3265142" y="113666"/>
                </a:moveTo>
                <a:lnTo>
                  <a:pt x="3265142" y="100094"/>
                </a:lnTo>
                <a:lnTo>
                  <a:pt x="3242817" y="100094"/>
                </a:lnTo>
                <a:cubicBezTo>
                  <a:pt x="3242817" y="109141"/>
                  <a:pt x="3250261" y="113666"/>
                  <a:pt x="3265142" y="113666"/>
                </a:cubicBezTo>
                <a:close/>
                <a:moveTo>
                  <a:pt x="3386340" y="113666"/>
                </a:moveTo>
                <a:lnTo>
                  <a:pt x="3386340" y="106880"/>
                </a:lnTo>
                <a:lnTo>
                  <a:pt x="3376771" y="95003"/>
                </a:lnTo>
                <a:cubicBezTo>
                  <a:pt x="3391655" y="92742"/>
                  <a:pt x="3399097" y="88218"/>
                  <a:pt x="3399097" y="81432"/>
                </a:cubicBezTo>
                <a:lnTo>
                  <a:pt x="3399097" y="74647"/>
                </a:lnTo>
                <a:cubicBezTo>
                  <a:pt x="3369331" y="79171"/>
                  <a:pt x="3354447" y="89914"/>
                  <a:pt x="3354447" y="106880"/>
                </a:cubicBezTo>
                <a:lnTo>
                  <a:pt x="3376771" y="113666"/>
                </a:lnTo>
                <a:close/>
                <a:moveTo>
                  <a:pt x="3099296" y="120453"/>
                </a:moveTo>
                <a:cubicBezTo>
                  <a:pt x="3099296" y="115929"/>
                  <a:pt x="3102487" y="109141"/>
                  <a:pt x="3108865" y="100094"/>
                </a:cubicBezTo>
                <a:lnTo>
                  <a:pt x="3099296" y="100094"/>
                </a:lnTo>
                <a:cubicBezTo>
                  <a:pt x="3084414" y="100094"/>
                  <a:pt x="3076972" y="104619"/>
                  <a:pt x="3076972" y="113666"/>
                </a:cubicBezTo>
                <a:lnTo>
                  <a:pt x="3076972" y="120453"/>
                </a:lnTo>
                <a:close/>
                <a:moveTo>
                  <a:pt x="3143947" y="120453"/>
                </a:moveTo>
                <a:cubicBezTo>
                  <a:pt x="3154578" y="120453"/>
                  <a:pt x="3169462" y="111969"/>
                  <a:pt x="3188600" y="95003"/>
                </a:cubicBezTo>
                <a:lnTo>
                  <a:pt x="3188600" y="74647"/>
                </a:lnTo>
                <a:lnTo>
                  <a:pt x="3175842" y="74647"/>
                </a:lnTo>
                <a:cubicBezTo>
                  <a:pt x="3169462" y="74647"/>
                  <a:pt x="3154578" y="83129"/>
                  <a:pt x="3131190" y="100094"/>
                </a:cubicBezTo>
                <a:cubicBezTo>
                  <a:pt x="3139696" y="109141"/>
                  <a:pt x="3143947" y="115929"/>
                  <a:pt x="3143947" y="120453"/>
                </a:cubicBezTo>
                <a:close/>
                <a:moveTo>
                  <a:pt x="4075242" y="120453"/>
                </a:moveTo>
                <a:lnTo>
                  <a:pt x="4075242" y="106880"/>
                </a:lnTo>
                <a:lnTo>
                  <a:pt x="4062484" y="106880"/>
                </a:lnTo>
                <a:lnTo>
                  <a:pt x="4062484" y="120453"/>
                </a:lnTo>
                <a:close/>
                <a:moveTo>
                  <a:pt x="630731" y="125540"/>
                </a:moveTo>
                <a:lnTo>
                  <a:pt x="630731" y="120451"/>
                </a:lnTo>
                <a:lnTo>
                  <a:pt x="595648" y="120451"/>
                </a:lnTo>
                <a:lnTo>
                  <a:pt x="595648" y="125540"/>
                </a:lnTo>
                <a:close/>
                <a:moveTo>
                  <a:pt x="2940137" y="131065"/>
                </a:moveTo>
                <a:lnTo>
                  <a:pt x="3032320" y="113666"/>
                </a:lnTo>
                <a:lnTo>
                  <a:pt x="3032320" y="100094"/>
                </a:lnTo>
                <a:lnTo>
                  <a:pt x="2978102" y="106880"/>
                </a:lnTo>
                <a:cubicBezTo>
                  <a:pt x="2975974" y="98963"/>
                  <a:pt x="2968532" y="95003"/>
                  <a:pt x="2955777" y="95003"/>
                </a:cubicBezTo>
                <a:lnTo>
                  <a:pt x="2943020" y="95003"/>
                </a:lnTo>
                <a:cubicBezTo>
                  <a:pt x="2934513" y="95003"/>
                  <a:pt x="2923882" y="101226"/>
                  <a:pt x="2911125" y="113666"/>
                </a:cubicBezTo>
                <a:lnTo>
                  <a:pt x="2922197" y="122920"/>
                </a:lnTo>
                <a:lnTo>
                  <a:pt x="2932992" y="122920"/>
                </a:lnTo>
                <a:close/>
                <a:moveTo>
                  <a:pt x="2120637" y="133995"/>
                </a:moveTo>
                <a:lnTo>
                  <a:pt x="2103760" y="128011"/>
                </a:lnTo>
                <a:lnTo>
                  <a:pt x="2103760" y="132559"/>
                </a:lnTo>
                <a:close/>
                <a:moveTo>
                  <a:pt x="1185223" y="141582"/>
                </a:moveTo>
                <a:lnTo>
                  <a:pt x="1185223" y="134797"/>
                </a:lnTo>
                <a:lnTo>
                  <a:pt x="1168860" y="134797"/>
                </a:lnTo>
                <a:lnTo>
                  <a:pt x="1159708" y="140359"/>
                </a:lnTo>
                <a:lnTo>
                  <a:pt x="1159708" y="141582"/>
                </a:lnTo>
                <a:close/>
                <a:moveTo>
                  <a:pt x="2429626" y="145736"/>
                </a:moveTo>
                <a:lnTo>
                  <a:pt x="2478127" y="127307"/>
                </a:lnTo>
                <a:lnTo>
                  <a:pt x="2480562" y="125540"/>
                </a:lnTo>
                <a:lnTo>
                  <a:pt x="2482776" y="125540"/>
                </a:lnTo>
                <a:lnTo>
                  <a:pt x="2489672" y="122920"/>
                </a:lnTo>
                <a:cubicBezTo>
                  <a:pt x="2493926" y="122920"/>
                  <a:pt x="2516251" y="124619"/>
                  <a:pt x="2556647" y="128011"/>
                </a:cubicBezTo>
                <a:cubicBezTo>
                  <a:pt x="2571533" y="124619"/>
                  <a:pt x="2582162" y="122920"/>
                  <a:pt x="2588542" y="122920"/>
                </a:cubicBezTo>
                <a:lnTo>
                  <a:pt x="2595664" y="131038"/>
                </a:lnTo>
                <a:lnTo>
                  <a:pt x="2624082" y="125540"/>
                </a:lnTo>
                <a:cubicBezTo>
                  <a:pt x="2630460" y="125540"/>
                  <a:pt x="2633650" y="127803"/>
                  <a:pt x="2633650" y="132328"/>
                </a:cubicBezTo>
                <a:lnTo>
                  <a:pt x="2659625" y="130692"/>
                </a:lnTo>
                <a:lnTo>
                  <a:pt x="2665087" y="128011"/>
                </a:lnTo>
                <a:lnTo>
                  <a:pt x="2687412" y="128011"/>
                </a:lnTo>
                <a:lnTo>
                  <a:pt x="2687412" y="128944"/>
                </a:lnTo>
                <a:lnTo>
                  <a:pt x="2707803" y="127662"/>
                </a:lnTo>
                <a:cubicBezTo>
                  <a:pt x="2751922" y="124552"/>
                  <a:pt x="2815444" y="119886"/>
                  <a:pt x="2898367" y="113666"/>
                </a:cubicBezTo>
                <a:lnTo>
                  <a:pt x="2888799" y="100094"/>
                </a:lnTo>
                <a:lnTo>
                  <a:pt x="2866474" y="106880"/>
                </a:lnTo>
                <a:lnTo>
                  <a:pt x="2812255" y="100094"/>
                </a:lnTo>
                <a:lnTo>
                  <a:pt x="2799497" y="113666"/>
                </a:lnTo>
                <a:cubicBezTo>
                  <a:pt x="2769731" y="104619"/>
                  <a:pt x="2747403" y="100094"/>
                  <a:pt x="2732520" y="100094"/>
                </a:cubicBezTo>
                <a:cubicBezTo>
                  <a:pt x="2719763" y="104619"/>
                  <a:pt x="2705943" y="106880"/>
                  <a:pt x="2691057" y="106880"/>
                </a:cubicBezTo>
                <a:cubicBezTo>
                  <a:pt x="2682554" y="98963"/>
                  <a:pt x="2678303" y="92742"/>
                  <a:pt x="2678300" y="88218"/>
                </a:cubicBezTo>
                <a:lnTo>
                  <a:pt x="2646408" y="88218"/>
                </a:lnTo>
                <a:cubicBezTo>
                  <a:pt x="2646408" y="100659"/>
                  <a:pt x="2638966" y="106880"/>
                  <a:pt x="2624082" y="106880"/>
                </a:cubicBezTo>
                <a:cubicBezTo>
                  <a:pt x="2624082" y="100094"/>
                  <a:pt x="2609199" y="93874"/>
                  <a:pt x="2579433" y="88218"/>
                </a:cubicBezTo>
                <a:cubicBezTo>
                  <a:pt x="2577304" y="96135"/>
                  <a:pt x="2569862" y="100094"/>
                  <a:pt x="2557105" y="100094"/>
                </a:cubicBezTo>
                <a:lnTo>
                  <a:pt x="2544347" y="100094"/>
                </a:lnTo>
                <a:cubicBezTo>
                  <a:pt x="2529465" y="100094"/>
                  <a:pt x="2522023" y="93874"/>
                  <a:pt x="2522023" y="81432"/>
                </a:cubicBezTo>
                <a:lnTo>
                  <a:pt x="2502887" y="81432"/>
                </a:lnTo>
                <a:cubicBezTo>
                  <a:pt x="2502887" y="93874"/>
                  <a:pt x="2491192" y="100094"/>
                  <a:pt x="2467805" y="100094"/>
                </a:cubicBezTo>
                <a:cubicBezTo>
                  <a:pt x="2452919" y="96702"/>
                  <a:pt x="2442290" y="95003"/>
                  <a:pt x="2435910" y="95003"/>
                </a:cubicBezTo>
                <a:cubicBezTo>
                  <a:pt x="2435910" y="98396"/>
                  <a:pt x="2431659" y="100094"/>
                  <a:pt x="2423153" y="100094"/>
                </a:cubicBezTo>
                <a:cubicBezTo>
                  <a:pt x="2416775" y="92177"/>
                  <a:pt x="2413582" y="85957"/>
                  <a:pt x="2413582" y="81432"/>
                </a:cubicBezTo>
                <a:lnTo>
                  <a:pt x="2400825" y="81432"/>
                </a:lnTo>
                <a:cubicBezTo>
                  <a:pt x="2400828" y="93874"/>
                  <a:pt x="2393386" y="100094"/>
                  <a:pt x="2378500" y="100094"/>
                </a:cubicBezTo>
                <a:lnTo>
                  <a:pt x="2346607" y="88218"/>
                </a:lnTo>
                <a:cubicBezTo>
                  <a:pt x="2346607" y="96135"/>
                  <a:pt x="2301958" y="102356"/>
                  <a:pt x="2212655" y="106880"/>
                </a:cubicBezTo>
                <a:lnTo>
                  <a:pt x="2190330" y="100094"/>
                </a:lnTo>
                <a:lnTo>
                  <a:pt x="2136109" y="113666"/>
                </a:lnTo>
                <a:cubicBezTo>
                  <a:pt x="2129730" y="105749"/>
                  <a:pt x="2126542" y="97267"/>
                  <a:pt x="2126542" y="88218"/>
                </a:cubicBezTo>
                <a:lnTo>
                  <a:pt x="2101027" y="88218"/>
                </a:lnTo>
                <a:cubicBezTo>
                  <a:pt x="2101027" y="100659"/>
                  <a:pt x="2094647" y="106880"/>
                  <a:pt x="2081890" y="106880"/>
                </a:cubicBezTo>
                <a:lnTo>
                  <a:pt x="2069132" y="106880"/>
                </a:lnTo>
                <a:cubicBezTo>
                  <a:pt x="2047872" y="106880"/>
                  <a:pt x="2037241" y="104619"/>
                  <a:pt x="2037238" y="100094"/>
                </a:cubicBezTo>
                <a:lnTo>
                  <a:pt x="1979832" y="106880"/>
                </a:lnTo>
                <a:cubicBezTo>
                  <a:pt x="1916043" y="102356"/>
                  <a:pt x="1879898" y="100094"/>
                  <a:pt x="1871392" y="100094"/>
                </a:cubicBezTo>
                <a:lnTo>
                  <a:pt x="1871392" y="106880"/>
                </a:lnTo>
                <a:lnTo>
                  <a:pt x="1849067" y="100094"/>
                </a:lnTo>
                <a:lnTo>
                  <a:pt x="1839497" y="100094"/>
                </a:lnTo>
                <a:lnTo>
                  <a:pt x="1804415" y="113666"/>
                </a:lnTo>
                <a:lnTo>
                  <a:pt x="1759764" y="113666"/>
                </a:lnTo>
                <a:lnTo>
                  <a:pt x="1724682" y="100094"/>
                </a:lnTo>
                <a:lnTo>
                  <a:pt x="1715115" y="100094"/>
                </a:lnTo>
                <a:cubicBezTo>
                  <a:pt x="1695978" y="109141"/>
                  <a:pt x="1681094" y="113666"/>
                  <a:pt x="1670463" y="113666"/>
                </a:cubicBezTo>
                <a:cubicBezTo>
                  <a:pt x="1621559" y="104619"/>
                  <a:pt x="1588602" y="100094"/>
                  <a:pt x="1571593" y="100094"/>
                </a:cubicBezTo>
                <a:cubicBezTo>
                  <a:pt x="1533320" y="104619"/>
                  <a:pt x="1510995" y="106880"/>
                  <a:pt x="1504616" y="106880"/>
                </a:cubicBezTo>
                <a:lnTo>
                  <a:pt x="1482290" y="100094"/>
                </a:lnTo>
                <a:cubicBezTo>
                  <a:pt x="1444018" y="104619"/>
                  <a:pt x="1411061" y="106880"/>
                  <a:pt x="1383420" y="106880"/>
                </a:cubicBezTo>
                <a:lnTo>
                  <a:pt x="1361095" y="106880"/>
                </a:lnTo>
                <a:lnTo>
                  <a:pt x="1338770" y="100094"/>
                </a:lnTo>
                <a:cubicBezTo>
                  <a:pt x="1338770" y="104619"/>
                  <a:pt x="1335580" y="111402"/>
                  <a:pt x="1329200" y="120453"/>
                </a:cubicBezTo>
                <a:cubicBezTo>
                  <a:pt x="1201627" y="111402"/>
                  <a:pt x="1137838" y="104619"/>
                  <a:pt x="1137838" y="100094"/>
                </a:cubicBezTo>
                <a:cubicBezTo>
                  <a:pt x="1093189" y="113665"/>
                  <a:pt x="1061296" y="120453"/>
                  <a:pt x="1042158" y="120453"/>
                </a:cubicBezTo>
                <a:cubicBezTo>
                  <a:pt x="1042158" y="113665"/>
                  <a:pt x="1030465" y="106880"/>
                  <a:pt x="1007076" y="100094"/>
                </a:cubicBezTo>
                <a:lnTo>
                  <a:pt x="971993" y="100094"/>
                </a:lnTo>
                <a:lnTo>
                  <a:pt x="971993" y="113665"/>
                </a:lnTo>
                <a:lnTo>
                  <a:pt x="952855" y="113665"/>
                </a:lnTo>
                <a:cubicBezTo>
                  <a:pt x="952855" y="104619"/>
                  <a:pt x="948604" y="100094"/>
                  <a:pt x="940098" y="100094"/>
                </a:cubicBezTo>
                <a:cubicBezTo>
                  <a:pt x="916709" y="109141"/>
                  <a:pt x="895449" y="113665"/>
                  <a:pt x="876313" y="113665"/>
                </a:cubicBezTo>
                <a:cubicBezTo>
                  <a:pt x="867807" y="113665"/>
                  <a:pt x="863555" y="111402"/>
                  <a:pt x="863555" y="106880"/>
                </a:cubicBezTo>
                <a:lnTo>
                  <a:pt x="841228" y="113665"/>
                </a:lnTo>
                <a:cubicBezTo>
                  <a:pt x="826345" y="112534"/>
                  <a:pt x="818903" y="108010"/>
                  <a:pt x="818903" y="100094"/>
                </a:cubicBezTo>
                <a:cubicBezTo>
                  <a:pt x="795514" y="109141"/>
                  <a:pt x="746612" y="113665"/>
                  <a:pt x="672193" y="113665"/>
                </a:cubicBezTo>
                <a:cubicBezTo>
                  <a:pt x="672193" y="121582"/>
                  <a:pt x="680699" y="125540"/>
                  <a:pt x="697708" y="125540"/>
                </a:cubicBezTo>
                <a:lnTo>
                  <a:pt x="722899" y="125540"/>
                </a:lnTo>
                <a:lnTo>
                  <a:pt x="773796" y="122920"/>
                </a:lnTo>
                <a:cubicBezTo>
                  <a:pt x="786552" y="126313"/>
                  <a:pt x="804627" y="128009"/>
                  <a:pt x="828015" y="128009"/>
                </a:cubicBezTo>
                <a:lnTo>
                  <a:pt x="853531" y="122920"/>
                </a:lnTo>
                <a:lnTo>
                  <a:pt x="872665" y="128009"/>
                </a:lnTo>
                <a:lnTo>
                  <a:pt x="898180" y="122920"/>
                </a:lnTo>
                <a:lnTo>
                  <a:pt x="1016643" y="137361"/>
                </a:lnTo>
                <a:lnTo>
                  <a:pt x="1016643" y="132327"/>
                </a:lnTo>
                <a:lnTo>
                  <a:pt x="1029401" y="132327"/>
                </a:lnTo>
                <a:lnTo>
                  <a:pt x="1029401" y="138918"/>
                </a:lnTo>
                <a:lnTo>
                  <a:pt x="1051271" y="141582"/>
                </a:lnTo>
                <a:lnTo>
                  <a:pt x="1062800" y="141582"/>
                </a:lnTo>
                <a:lnTo>
                  <a:pt x="1051725" y="132327"/>
                </a:lnTo>
                <a:cubicBezTo>
                  <a:pt x="1058105" y="132327"/>
                  <a:pt x="1061296" y="130066"/>
                  <a:pt x="1061296" y="125540"/>
                </a:cubicBezTo>
                <a:lnTo>
                  <a:pt x="1064027" y="126266"/>
                </a:lnTo>
                <a:lnTo>
                  <a:pt x="1064027" y="122920"/>
                </a:lnTo>
                <a:cubicBezTo>
                  <a:pt x="1070405" y="122920"/>
                  <a:pt x="1081037" y="124618"/>
                  <a:pt x="1095920" y="128011"/>
                </a:cubicBezTo>
                <a:lnTo>
                  <a:pt x="1099239" y="127920"/>
                </a:lnTo>
                <a:lnTo>
                  <a:pt x="1105945" y="125540"/>
                </a:lnTo>
                <a:lnTo>
                  <a:pt x="1107955" y="127679"/>
                </a:lnTo>
                <a:lnTo>
                  <a:pt x="1280903" y="122920"/>
                </a:lnTo>
                <a:lnTo>
                  <a:pt x="1325555" y="128011"/>
                </a:lnTo>
                <a:lnTo>
                  <a:pt x="1351070" y="122920"/>
                </a:lnTo>
                <a:lnTo>
                  <a:pt x="1405290" y="141583"/>
                </a:lnTo>
                <a:lnTo>
                  <a:pt x="1445079" y="141583"/>
                </a:lnTo>
                <a:lnTo>
                  <a:pt x="1453168" y="136890"/>
                </a:lnTo>
                <a:lnTo>
                  <a:pt x="1472265" y="122920"/>
                </a:lnTo>
                <a:lnTo>
                  <a:pt x="1625354" y="122920"/>
                </a:lnTo>
                <a:lnTo>
                  <a:pt x="1625354" y="136343"/>
                </a:lnTo>
                <a:lnTo>
                  <a:pt x="1660893" y="125540"/>
                </a:lnTo>
                <a:lnTo>
                  <a:pt x="1669111" y="128626"/>
                </a:lnTo>
                <a:lnTo>
                  <a:pt x="1682763" y="122920"/>
                </a:lnTo>
                <a:lnTo>
                  <a:pt x="1835852" y="122920"/>
                </a:lnTo>
                <a:lnTo>
                  <a:pt x="1882272" y="138010"/>
                </a:lnTo>
                <a:lnTo>
                  <a:pt x="1933320" y="132839"/>
                </a:lnTo>
                <a:lnTo>
                  <a:pt x="1957050" y="122920"/>
                </a:lnTo>
                <a:lnTo>
                  <a:pt x="1971520" y="128969"/>
                </a:lnTo>
                <a:lnTo>
                  <a:pt x="2005348" y="125540"/>
                </a:lnTo>
                <a:lnTo>
                  <a:pt x="2013252" y="136755"/>
                </a:lnTo>
                <a:lnTo>
                  <a:pt x="2046350" y="122920"/>
                </a:lnTo>
                <a:lnTo>
                  <a:pt x="2068678" y="128011"/>
                </a:lnTo>
                <a:cubicBezTo>
                  <a:pt x="2081432" y="124619"/>
                  <a:pt x="2096318" y="122920"/>
                  <a:pt x="2113327" y="122920"/>
                </a:cubicBezTo>
                <a:lnTo>
                  <a:pt x="2122897" y="122920"/>
                </a:lnTo>
                <a:lnTo>
                  <a:pt x="2122897" y="134189"/>
                </a:lnTo>
                <a:lnTo>
                  <a:pt x="2171037" y="138287"/>
                </a:lnTo>
                <a:lnTo>
                  <a:pt x="2224955" y="122920"/>
                </a:lnTo>
                <a:lnTo>
                  <a:pt x="2244092" y="122920"/>
                </a:lnTo>
                <a:lnTo>
                  <a:pt x="2273184" y="132769"/>
                </a:lnTo>
                <a:lnTo>
                  <a:pt x="2279630" y="132328"/>
                </a:lnTo>
                <a:lnTo>
                  <a:pt x="2282295" y="133136"/>
                </a:lnTo>
                <a:lnTo>
                  <a:pt x="2301500" y="122920"/>
                </a:lnTo>
                <a:lnTo>
                  <a:pt x="2314258" y="134797"/>
                </a:lnTo>
                <a:cubicBezTo>
                  <a:pt x="2350404" y="126880"/>
                  <a:pt x="2375919" y="122920"/>
                  <a:pt x="2390802" y="122920"/>
                </a:cubicBezTo>
                <a:lnTo>
                  <a:pt x="2402589" y="132328"/>
                </a:lnTo>
                <a:lnTo>
                  <a:pt x="2413582" y="132328"/>
                </a:lnTo>
                <a:close/>
                <a:moveTo>
                  <a:pt x="3175842" y="157774"/>
                </a:moveTo>
                <a:cubicBezTo>
                  <a:pt x="3190726" y="156644"/>
                  <a:pt x="3198167" y="152686"/>
                  <a:pt x="3198167" y="145899"/>
                </a:cubicBezTo>
                <a:lnTo>
                  <a:pt x="3175842" y="145899"/>
                </a:lnTo>
                <a:close/>
                <a:moveTo>
                  <a:pt x="1804415" y="164561"/>
                </a:moveTo>
                <a:lnTo>
                  <a:pt x="1804415" y="160245"/>
                </a:lnTo>
                <a:lnTo>
                  <a:pt x="1794848" y="160245"/>
                </a:lnTo>
                <a:lnTo>
                  <a:pt x="1794848" y="164561"/>
                </a:lnTo>
                <a:close/>
                <a:moveTo>
                  <a:pt x="1038513" y="172119"/>
                </a:moveTo>
                <a:cubicBezTo>
                  <a:pt x="1055522" y="170989"/>
                  <a:pt x="1064026" y="167030"/>
                  <a:pt x="1064027" y="160244"/>
                </a:cubicBezTo>
                <a:lnTo>
                  <a:pt x="1038513" y="160244"/>
                </a:lnTo>
                <a:close/>
                <a:moveTo>
                  <a:pt x="1185223" y="172119"/>
                </a:moveTo>
                <a:lnTo>
                  <a:pt x="1185223" y="167030"/>
                </a:lnTo>
                <a:lnTo>
                  <a:pt x="1159708" y="167030"/>
                </a:lnTo>
                <a:lnTo>
                  <a:pt x="1159708" y="172119"/>
                </a:lnTo>
                <a:close/>
                <a:moveTo>
                  <a:pt x="1427615" y="172119"/>
                </a:moveTo>
                <a:lnTo>
                  <a:pt x="1427615" y="167030"/>
                </a:lnTo>
                <a:lnTo>
                  <a:pt x="1405289" y="167030"/>
                </a:lnTo>
                <a:lnTo>
                  <a:pt x="1405289" y="172119"/>
                </a:lnTo>
                <a:close/>
                <a:moveTo>
                  <a:pt x="1274524" y="178905"/>
                </a:moveTo>
                <a:lnTo>
                  <a:pt x="1274524" y="167030"/>
                </a:lnTo>
                <a:lnTo>
                  <a:pt x="1261767" y="167030"/>
                </a:lnTo>
                <a:lnTo>
                  <a:pt x="1261767" y="178905"/>
                </a:lnTo>
                <a:close/>
                <a:moveTo>
                  <a:pt x="1625354" y="178905"/>
                </a:moveTo>
                <a:cubicBezTo>
                  <a:pt x="1640238" y="177775"/>
                  <a:pt x="1647680" y="173816"/>
                  <a:pt x="1647680" y="167030"/>
                </a:cubicBezTo>
                <a:lnTo>
                  <a:pt x="1647680" y="160245"/>
                </a:lnTo>
                <a:lnTo>
                  <a:pt x="1638112" y="160245"/>
                </a:lnTo>
                <a:cubicBezTo>
                  <a:pt x="1625354" y="160245"/>
                  <a:pt x="1614723" y="166464"/>
                  <a:pt x="1606220" y="178905"/>
                </a:cubicBezTo>
                <a:close/>
                <a:moveTo>
                  <a:pt x="3520292" y="220546"/>
                </a:moveTo>
                <a:lnTo>
                  <a:pt x="3520292" y="218490"/>
                </a:lnTo>
                <a:lnTo>
                  <a:pt x="3519836" y="217924"/>
                </a:lnTo>
                <a:lnTo>
                  <a:pt x="3520292" y="217646"/>
                </a:lnTo>
                <a:lnTo>
                  <a:pt x="3520292" y="213355"/>
                </a:lnTo>
                <a:lnTo>
                  <a:pt x="3510332" y="220546"/>
                </a:lnTo>
                <a:close/>
                <a:moveTo>
                  <a:pt x="773796" y="248460"/>
                </a:moveTo>
                <a:lnTo>
                  <a:pt x="773796" y="243373"/>
                </a:lnTo>
                <a:lnTo>
                  <a:pt x="738712" y="243373"/>
                </a:lnTo>
                <a:lnTo>
                  <a:pt x="738712" y="248460"/>
                </a:lnTo>
                <a:close/>
                <a:moveTo>
                  <a:pt x="875960" y="248460"/>
                </a:moveTo>
                <a:lnTo>
                  <a:pt x="869166" y="231599"/>
                </a:lnTo>
                <a:lnTo>
                  <a:pt x="815257" y="236586"/>
                </a:lnTo>
                <a:cubicBezTo>
                  <a:pt x="815257" y="244503"/>
                  <a:pt x="823763" y="248460"/>
                  <a:pt x="840773" y="248460"/>
                </a:cubicBezTo>
                <a:close/>
                <a:moveTo>
                  <a:pt x="2789927" y="254109"/>
                </a:moveTo>
                <a:lnTo>
                  <a:pt x="2794483" y="252725"/>
                </a:lnTo>
                <a:lnTo>
                  <a:pt x="2799497" y="252725"/>
                </a:lnTo>
                <a:lnTo>
                  <a:pt x="2799497" y="245991"/>
                </a:lnTo>
                <a:lnTo>
                  <a:pt x="2789927" y="245991"/>
                </a:lnTo>
                <a:close/>
                <a:moveTo>
                  <a:pt x="1040461" y="405463"/>
                </a:moveTo>
                <a:lnTo>
                  <a:pt x="1039731" y="405152"/>
                </a:lnTo>
                <a:lnTo>
                  <a:pt x="1039731" y="405463"/>
                </a:lnTo>
                <a:close/>
                <a:moveTo>
                  <a:pt x="599600" y="407981"/>
                </a:moveTo>
                <a:lnTo>
                  <a:pt x="599600" y="401195"/>
                </a:lnTo>
                <a:lnTo>
                  <a:pt x="574085" y="401195"/>
                </a:lnTo>
                <a:lnTo>
                  <a:pt x="574085" y="407981"/>
                </a:lnTo>
                <a:close/>
                <a:moveTo>
                  <a:pt x="452890" y="438516"/>
                </a:moveTo>
                <a:cubicBezTo>
                  <a:pt x="469899" y="437386"/>
                  <a:pt x="478404" y="433429"/>
                  <a:pt x="478404" y="426641"/>
                </a:cubicBezTo>
                <a:lnTo>
                  <a:pt x="452890" y="426641"/>
                </a:lnTo>
                <a:close/>
                <a:moveTo>
                  <a:pt x="599600" y="438518"/>
                </a:moveTo>
                <a:lnTo>
                  <a:pt x="599600" y="433429"/>
                </a:lnTo>
                <a:lnTo>
                  <a:pt x="574085" y="433429"/>
                </a:lnTo>
                <a:lnTo>
                  <a:pt x="574085" y="438518"/>
                </a:lnTo>
                <a:close/>
                <a:moveTo>
                  <a:pt x="841993" y="438518"/>
                </a:moveTo>
                <a:lnTo>
                  <a:pt x="841993" y="433429"/>
                </a:lnTo>
                <a:lnTo>
                  <a:pt x="819666" y="433429"/>
                </a:lnTo>
                <a:lnTo>
                  <a:pt x="819666" y="438518"/>
                </a:lnTo>
                <a:close/>
                <a:moveTo>
                  <a:pt x="688902" y="445303"/>
                </a:moveTo>
                <a:lnTo>
                  <a:pt x="688902" y="433429"/>
                </a:lnTo>
                <a:lnTo>
                  <a:pt x="676144" y="433429"/>
                </a:lnTo>
                <a:lnTo>
                  <a:pt x="676144" y="445303"/>
                </a:lnTo>
                <a:close/>
                <a:moveTo>
                  <a:pt x="188173" y="514859"/>
                </a:moveTo>
                <a:lnTo>
                  <a:pt x="188173" y="509770"/>
                </a:lnTo>
                <a:lnTo>
                  <a:pt x="153089" y="509770"/>
                </a:lnTo>
                <a:lnTo>
                  <a:pt x="153089" y="514859"/>
                </a:lnTo>
                <a:close/>
                <a:moveTo>
                  <a:pt x="569802" y="526158"/>
                </a:moveTo>
                <a:lnTo>
                  <a:pt x="570301" y="525434"/>
                </a:lnTo>
                <a:lnTo>
                  <a:pt x="574085" y="522257"/>
                </a:lnTo>
                <a:lnTo>
                  <a:pt x="574085" y="521646"/>
                </a:lnTo>
                <a:lnTo>
                  <a:pt x="574811" y="521646"/>
                </a:lnTo>
                <a:lnTo>
                  <a:pt x="577876" y="519073"/>
                </a:lnTo>
                <a:lnTo>
                  <a:pt x="618473" y="515047"/>
                </a:lnTo>
                <a:lnTo>
                  <a:pt x="618737" y="514859"/>
                </a:lnTo>
                <a:lnTo>
                  <a:pt x="619179" y="514977"/>
                </a:lnTo>
                <a:lnTo>
                  <a:pt x="621468" y="514750"/>
                </a:lnTo>
                <a:lnTo>
                  <a:pt x="621468" y="512239"/>
                </a:lnTo>
                <a:lnTo>
                  <a:pt x="631169" y="513788"/>
                </a:lnTo>
                <a:lnTo>
                  <a:pt x="769451" y="500074"/>
                </a:lnTo>
                <a:lnTo>
                  <a:pt x="743121" y="497895"/>
                </a:lnTo>
                <a:cubicBezTo>
                  <a:pt x="711227" y="494502"/>
                  <a:pt x="695280" y="491675"/>
                  <a:pt x="695280" y="489413"/>
                </a:cubicBezTo>
                <a:cubicBezTo>
                  <a:pt x="650630" y="502984"/>
                  <a:pt x="618737" y="509772"/>
                  <a:pt x="599600" y="509772"/>
                </a:cubicBezTo>
                <a:cubicBezTo>
                  <a:pt x="599600" y="502984"/>
                  <a:pt x="587906" y="496199"/>
                  <a:pt x="564518" y="489413"/>
                </a:cubicBezTo>
                <a:lnTo>
                  <a:pt x="529434" y="489413"/>
                </a:lnTo>
                <a:lnTo>
                  <a:pt x="529434" y="502984"/>
                </a:lnTo>
                <a:lnTo>
                  <a:pt x="510297" y="502984"/>
                </a:lnTo>
                <a:cubicBezTo>
                  <a:pt x="510297" y="493938"/>
                  <a:pt x="506045" y="489413"/>
                  <a:pt x="497539" y="489413"/>
                </a:cubicBezTo>
                <a:cubicBezTo>
                  <a:pt x="474151" y="498460"/>
                  <a:pt x="452890" y="502984"/>
                  <a:pt x="433755" y="502984"/>
                </a:cubicBezTo>
                <a:cubicBezTo>
                  <a:pt x="425248" y="502984"/>
                  <a:pt x="420997" y="500721"/>
                  <a:pt x="420997" y="496199"/>
                </a:cubicBezTo>
                <a:lnTo>
                  <a:pt x="398669" y="502984"/>
                </a:lnTo>
                <a:cubicBezTo>
                  <a:pt x="383787" y="501853"/>
                  <a:pt x="376345" y="497329"/>
                  <a:pt x="376345" y="489413"/>
                </a:cubicBezTo>
                <a:cubicBezTo>
                  <a:pt x="352956" y="498460"/>
                  <a:pt x="304054" y="502984"/>
                  <a:pt x="229635" y="502984"/>
                </a:cubicBezTo>
                <a:cubicBezTo>
                  <a:pt x="229635" y="510901"/>
                  <a:pt x="238141" y="514859"/>
                  <a:pt x="255150" y="514859"/>
                </a:cubicBezTo>
                <a:lnTo>
                  <a:pt x="280340" y="514859"/>
                </a:lnTo>
                <a:lnTo>
                  <a:pt x="331238" y="512239"/>
                </a:lnTo>
                <a:cubicBezTo>
                  <a:pt x="343994" y="515632"/>
                  <a:pt x="362068" y="517328"/>
                  <a:pt x="385457" y="517328"/>
                </a:cubicBezTo>
                <a:lnTo>
                  <a:pt x="410972" y="512239"/>
                </a:lnTo>
                <a:lnTo>
                  <a:pt x="430106" y="517328"/>
                </a:lnTo>
                <a:lnTo>
                  <a:pt x="455621" y="512239"/>
                </a:lnTo>
                <a:close/>
                <a:moveTo>
                  <a:pt x="331238" y="637779"/>
                </a:moveTo>
                <a:lnTo>
                  <a:pt x="331238" y="632692"/>
                </a:lnTo>
                <a:lnTo>
                  <a:pt x="296154" y="632692"/>
                </a:lnTo>
                <a:lnTo>
                  <a:pt x="296154" y="637779"/>
                </a:lnTo>
                <a:close/>
                <a:moveTo>
                  <a:pt x="433402" y="637779"/>
                </a:moveTo>
                <a:lnTo>
                  <a:pt x="426608" y="620918"/>
                </a:lnTo>
                <a:lnTo>
                  <a:pt x="372699" y="625905"/>
                </a:lnTo>
                <a:cubicBezTo>
                  <a:pt x="372699" y="633822"/>
                  <a:pt x="381205" y="637779"/>
                  <a:pt x="398215" y="637779"/>
                </a:cubicBezTo>
                <a:close/>
                <a:moveTo>
                  <a:pt x="5065309" y="658186"/>
                </a:moveTo>
                <a:lnTo>
                  <a:pt x="5065309" y="653097"/>
                </a:lnTo>
                <a:lnTo>
                  <a:pt x="5030225" y="653097"/>
                </a:lnTo>
                <a:lnTo>
                  <a:pt x="5030225" y="658186"/>
                </a:lnTo>
                <a:close/>
                <a:moveTo>
                  <a:pt x="4934856" y="669959"/>
                </a:moveTo>
                <a:lnTo>
                  <a:pt x="4988763" y="664972"/>
                </a:lnTo>
                <a:cubicBezTo>
                  <a:pt x="4988763" y="657055"/>
                  <a:pt x="4980257" y="653097"/>
                  <a:pt x="4963248" y="653097"/>
                </a:cubicBezTo>
                <a:lnTo>
                  <a:pt x="4928062" y="653097"/>
                </a:lnTo>
                <a:close/>
                <a:moveTo>
                  <a:pt x="690369" y="794782"/>
                </a:moveTo>
                <a:lnTo>
                  <a:pt x="690266" y="794726"/>
                </a:lnTo>
                <a:lnTo>
                  <a:pt x="690111" y="794782"/>
                </a:lnTo>
                <a:close/>
                <a:moveTo>
                  <a:pt x="784584" y="799871"/>
                </a:moveTo>
                <a:lnTo>
                  <a:pt x="787167" y="798670"/>
                </a:lnTo>
                <a:lnTo>
                  <a:pt x="783308" y="799078"/>
                </a:lnTo>
                <a:close/>
                <a:moveTo>
                  <a:pt x="559591" y="803021"/>
                </a:moveTo>
                <a:lnTo>
                  <a:pt x="562922" y="799129"/>
                </a:lnTo>
                <a:lnTo>
                  <a:pt x="565996" y="797932"/>
                </a:lnTo>
                <a:lnTo>
                  <a:pt x="563047" y="797932"/>
                </a:lnTo>
                <a:lnTo>
                  <a:pt x="557048" y="801123"/>
                </a:lnTo>
                <a:lnTo>
                  <a:pt x="557048" y="803021"/>
                </a:lnTo>
                <a:close/>
                <a:moveTo>
                  <a:pt x="3899045" y="1300868"/>
                </a:moveTo>
                <a:lnTo>
                  <a:pt x="3889784" y="1294301"/>
                </a:lnTo>
                <a:lnTo>
                  <a:pt x="3879908" y="1295770"/>
                </a:lnTo>
                <a:lnTo>
                  <a:pt x="3879908" y="1300868"/>
                </a:lnTo>
                <a:close/>
                <a:moveTo>
                  <a:pt x="3706314" y="1305385"/>
                </a:moveTo>
                <a:lnTo>
                  <a:pt x="3720068" y="1303818"/>
                </a:lnTo>
                <a:lnTo>
                  <a:pt x="3731829" y="1298345"/>
                </a:lnTo>
                <a:lnTo>
                  <a:pt x="3706314" y="1298345"/>
                </a:lnTo>
                <a:close/>
                <a:moveTo>
                  <a:pt x="2446515" y="1310219"/>
                </a:moveTo>
                <a:lnTo>
                  <a:pt x="2446515" y="1298345"/>
                </a:lnTo>
                <a:cubicBezTo>
                  <a:pt x="2431631" y="1299474"/>
                  <a:pt x="2424190" y="1303434"/>
                  <a:pt x="2424190" y="1310219"/>
                </a:cubicBezTo>
                <a:close/>
                <a:moveTo>
                  <a:pt x="3857582" y="1319528"/>
                </a:moveTo>
                <a:cubicBezTo>
                  <a:pt x="3872466" y="1318397"/>
                  <a:pt x="3879908" y="1313874"/>
                  <a:pt x="3879908" y="1305957"/>
                </a:cubicBezTo>
                <a:lnTo>
                  <a:pt x="3866212" y="1302835"/>
                </a:lnTo>
                <a:lnTo>
                  <a:pt x="3872161" y="1310219"/>
                </a:lnTo>
                <a:lnTo>
                  <a:pt x="3857582" y="1319526"/>
                </a:lnTo>
                <a:close/>
                <a:moveTo>
                  <a:pt x="5026709" y="1335667"/>
                </a:moveTo>
                <a:lnTo>
                  <a:pt x="5026709" y="1330578"/>
                </a:lnTo>
                <a:lnTo>
                  <a:pt x="4991625" y="1330578"/>
                </a:lnTo>
                <a:lnTo>
                  <a:pt x="4991625" y="1335667"/>
                </a:lnTo>
                <a:close/>
                <a:moveTo>
                  <a:pt x="3816559" y="1342987"/>
                </a:moveTo>
                <a:lnTo>
                  <a:pt x="3817942" y="1342453"/>
                </a:lnTo>
                <a:lnTo>
                  <a:pt x="3836811" y="1342453"/>
                </a:lnTo>
                <a:lnTo>
                  <a:pt x="3844823" y="1338190"/>
                </a:lnTo>
                <a:lnTo>
                  <a:pt x="3822500" y="1331405"/>
                </a:lnTo>
                <a:close/>
                <a:moveTo>
                  <a:pt x="3468479" y="1346900"/>
                </a:moveTo>
                <a:lnTo>
                  <a:pt x="3481237" y="1343708"/>
                </a:lnTo>
                <a:lnTo>
                  <a:pt x="3481237" y="1338190"/>
                </a:lnTo>
                <a:lnTo>
                  <a:pt x="3468479" y="1338190"/>
                </a:lnTo>
                <a:close/>
                <a:moveTo>
                  <a:pt x="4896257" y="1347440"/>
                </a:moveTo>
                <a:lnTo>
                  <a:pt x="4950164" y="1342453"/>
                </a:lnTo>
                <a:cubicBezTo>
                  <a:pt x="4950164" y="1334536"/>
                  <a:pt x="4941658" y="1330578"/>
                  <a:pt x="4924649" y="1330578"/>
                </a:cubicBezTo>
                <a:lnTo>
                  <a:pt x="4889463" y="1330578"/>
                </a:lnTo>
                <a:close/>
                <a:moveTo>
                  <a:pt x="3747705" y="1355821"/>
                </a:moveTo>
                <a:lnTo>
                  <a:pt x="3701303" y="1338190"/>
                </a:lnTo>
                <a:lnTo>
                  <a:pt x="3653238" y="1349909"/>
                </a:lnTo>
                <a:close/>
                <a:moveTo>
                  <a:pt x="2360906" y="1356024"/>
                </a:moveTo>
                <a:lnTo>
                  <a:pt x="2357215" y="1352489"/>
                </a:lnTo>
                <a:lnTo>
                  <a:pt x="2357215" y="1356024"/>
                </a:lnTo>
                <a:close/>
                <a:moveTo>
                  <a:pt x="2523062" y="1356024"/>
                </a:moveTo>
                <a:cubicBezTo>
                  <a:pt x="2537943" y="1356024"/>
                  <a:pt x="2545386" y="1351500"/>
                  <a:pt x="2545386" y="1342453"/>
                </a:cubicBezTo>
                <a:lnTo>
                  <a:pt x="2545386" y="1338997"/>
                </a:lnTo>
                <a:lnTo>
                  <a:pt x="2519324" y="1343620"/>
                </a:lnTo>
                <a:lnTo>
                  <a:pt x="2513492" y="1356024"/>
                </a:lnTo>
                <a:close/>
                <a:moveTo>
                  <a:pt x="2733560" y="1356024"/>
                </a:moveTo>
                <a:lnTo>
                  <a:pt x="2749676" y="1351125"/>
                </a:lnTo>
                <a:lnTo>
                  <a:pt x="2738116" y="1344976"/>
                </a:lnTo>
                <a:lnTo>
                  <a:pt x="2738116" y="1341414"/>
                </a:lnTo>
                <a:lnTo>
                  <a:pt x="2723989" y="1342453"/>
                </a:lnTo>
                <a:close/>
                <a:moveTo>
                  <a:pt x="3432028" y="1356024"/>
                </a:moveTo>
                <a:lnTo>
                  <a:pt x="3455313" y="1350196"/>
                </a:lnTo>
                <a:lnTo>
                  <a:pt x="3446155" y="1344976"/>
                </a:lnTo>
                <a:lnTo>
                  <a:pt x="3446155" y="1319528"/>
                </a:lnTo>
                <a:lnTo>
                  <a:pt x="3448788" y="1317616"/>
                </a:lnTo>
                <a:lnTo>
                  <a:pt x="3447039" y="1317468"/>
                </a:lnTo>
                <a:lnTo>
                  <a:pt x="3398251" y="1350834"/>
                </a:lnTo>
                <a:lnTo>
                  <a:pt x="3409704" y="1349238"/>
                </a:lnTo>
                <a:close/>
                <a:moveTo>
                  <a:pt x="3782860" y="1356024"/>
                </a:moveTo>
                <a:lnTo>
                  <a:pt x="3793829" y="1351781"/>
                </a:lnTo>
                <a:lnTo>
                  <a:pt x="3768280" y="1338190"/>
                </a:lnTo>
                <a:lnTo>
                  <a:pt x="3768280" y="1354501"/>
                </a:lnTo>
                <a:lnTo>
                  <a:pt x="3773289" y="1356024"/>
                </a:lnTo>
                <a:close/>
                <a:moveTo>
                  <a:pt x="3191005" y="1356852"/>
                </a:moveTo>
                <a:lnTo>
                  <a:pt x="3191005" y="1344976"/>
                </a:lnTo>
                <a:lnTo>
                  <a:pt x="3171867" y="1344976"/>
                </a:lnTo>
                <a:cubicBezTo>
                  <a:pt x="3171867" y="1352893"/>
                  <a:pt x="3178247" y="1356852"/>
                  <a:pt x="3191005" y="1356852"/>
                </a:cubicBezTo>
                <a:close/>
                <a:moveTo>
                  <a:pt x="2679339" y="1361115"/>
                </a:moveTo>
                <a:cubicBezTo>
                  <a:pt x="2687845" y="1361115"/>
                  <a:pt x="2698474" y="1354892"/>
                  <a:pt x="2711232" y="1342453"/>
                </a:cubicBezTo>
                <a:lnTo>
                  <a:pt x="2706179" y="1338230"/>
                </a:lnTo>
                <a:lnTo>
                  <a:pt x="2693465" y="1350067"/>
                </a:lnTo>
                <a:cubicBezTo>
                  <a:pt x="2687085" y="1350067"/>
                  <a:pt x="2683898" y="1348369"/>
                  <a:pt x="2683898" y="1344976"/>
                </a:cubicBezTo>
                <a:lnTo>
                  <a:pt x="2626488" y="1350067"/>
                </a:lnTo>
                <a:lnTo>
                  <a:pt x="2616919" y="1350067"/>
                </a:lnTo>
                <a:lnTo>
                  <a:pt x="2599315" y="1340701"/>
                </a:lnTo>
                <a:lnTo>
                  <a:pt x="2590037" y="1342453"/>
                </a:lnTo>
                <a:lnTo>
                  <a:pt x="2590037" y="1356024"/>
                </a:lnTo>
                <a:lnTo>
                  <a:pt x="2644256" y="1349238"/>
                </a:lnTo>
                <a:cubicBezTo>
                  <a:pt x="2646383" y="1357155"/>
                  <a:pt x="2653825" y="1361115"/>
                  <a:pt x="2666581" y="1361115"/>
                </a:cubicBezTo>
                <a:close/>
                <a:moveTo>
                  <a:pt x="3307495" y="1363478"/>
                </a:moveTo>
                <a:lnTo>
                  <a:pt x="3356850" y="1356601"/>
                </a:lnTo>
                <a:lnTo>
                  <a:pt x="3356850" y="1338190"/>
                </a:lnTo>
                <a:lnTo>
                  <a:pt x="3315390" y="1338190"/>
                </a:lnTo>
                <a:cubicBezTo>
                  <a:pt x="3315390" y="1348935"/>
                  <a:pt x="3313529" y="1356992"/>
                  <a:pt x="3309808" y="1362365"/>
                </a:cubicBezTo>
                <a:close/>
                <a:moveTo>
                  <a:pt x="3042926" y="1367900"/>
                </a:moveTo>
                <a:lnTo>
                  <a:pt x="3044428" y="1367102"/>
                </a:lnTo>
                <a:lnTo>
                  <a:pt x="3042700" y="1366182"/>
                </a:lnTo>
                <a:cubicBezTo>
                  <a:pt x="3035258" y="1359962"/>
                  <a:pt x="3026222" y="1350632"/>
                  <a:pt x="3015590" y="1338190"/>
                </a:cubicBezTo>
                <a:cubicBezTo>
                  <a:pt x="3000706" y="1342714"/>
                  <a:pt x="2990075" y="1344976"/>
                  <a:pt x="2983697" y="1344976"/>
                </a:cubicBezTo>
                <a:lnTo>
                  <a:pt x="2983697" y="1326315"/>
                </a:lnTo>
                <a:lnTo>
                  <a:pt x="2989605" y="1324429"/>
                </a:lnTo>
                <a:lnTo>
                  <a:pt x="2988707" y="1323792"/>
                </a:lnTo>
                <a:lnTo>
                  <a:pt x="2976769" y="1324542"/>
                </a:lnTo>
                <a:lnTo>
                  <a:pt x="2970940" y="1326315"/>
                </a:lnTo>
                <a:lnTo>
                  <a:pt x="2961373" y="1326315"/>
                </a:lnTo>
                <a:lnTo>
                  <a:pt x="2961373" y="1325512"/>
                </a:lnTo>
                <a:lnTo>
                  <a:pt x="2941835" y="1326740"/>
                </a:lnTo>
                <a:lnTo>
                  <a:pt x="2939045" y="1331405"/>
                </a:lnTo>
                <a:lnTo>
                  <a:pt x="2903963" y="1331405"/>
                </a:lnTo>
                <a:lnTo>
                  <a:pt x="2900379" y="1329498"/>
                </a:lnTo>
                <a:lnTo>
                  <a:pt x="2795523" y="1337199"/>
                </a:lnTo>
                <a:lnTo>
                  <a:pt x="2795523" y="1344976"/>
                </a:lnTo>
                <a:lnTo>
                  <a:pt x="2781486" y="1352443"/>
                </a:lnTo>
                <a:lnTo>
                  <a:pt x="2810102" y="1356024"/>
                </a:lnTo>
                <a:lnTo>
                  <a:pt x="2822860" y="1342453"/>
                </a:lnTo>
                <a:cubicBezTo>
                  <a:pt x="2852628" y="1351500"/>
                  <a:pt x="2874954" y="1356024"/>
                  <a:pt x="2889836" y="1356024"/>
                </a:cubicBezTo>
                <a:cubicBezTo>
                  <a:pt x="2902594" y="1351500"/>
                  <a:pt x="2916416" y="1349238"/>
                  <a:pt x="2931300" y="1349238"/>
                </a:cubicBezTo>
                <a:cubicBezTo>
                  <a:pt x="2939803" y="1357155"/>
                  <a:pt x="2944054" y="1363376"/>
                  <a:pt x="2944057" y="1367900"/>
                </a:cubicBezTo>
                <a:lnTo>
                  <a:pt x="2975949" y="1367900"/>
                </a:lnTo>
                <a:cubicBezTo>
                  <a:pt x="2975949" y="1355459"/>
                  <a:pt x="2983391" y="1349238"/>
                  <a:pt x="2998277" y="1349238"/>
                </a:cubicBezTo>
                <a:cubicBezTo>
                  <a:pt x="2998277" y="1356024"/>
                  <a:pt x="3013158" y="1362245"/>
                  <a:pt x="3042926" y="1367900"/>
                </a:cubicBezTo>
                <a:close/>
                <a:moveTo>
                  <a:pt x="3521331" y="1367900"/>
                </a:moveTo>
                <a:cubicBezTo>
                  <a:pt x="3521331" y="1355459"/>
                  <a:pt x="3527709" y="1349238"/>
                  <a:pt x="3540467" y="1349238"/>
                </a:cubicBezTo>
                <a:lnTo>
                  <a:pt x="3549768" y="1349238"/>
                </a:lnTo>
                <a:lnTo>
                  <a:pt x="3557782" y="1344976"/>
                </a:lnTo>
                <a:lnTo>
                  <a:pt x="3562869" y="1351290"/>
                </a:lnTo>
                <a:lnTo>
                  <a:pt x="3585119" y="1356024"/>
                </a:lnTo>
                <a:lnTo>
                  <a:pt x="3616747" y="1352287"/>
                </a:lnTo>
                <a:lnTo>
                  <a:pt x="3580107" y="1331405"/>
                </a:lnTo>
                <a:cubicBezTo>
                  <a:pt x="3556718" y="1331405"/>
                  <a:pt x="3526952" y="1337624"/>
                  <a:pt x="3490805" y="1350067"/>
                </a:cubicBezTo>
                <a:lnTo>
                  <a:pt x="3503563" y="1363638"/>
                </a:lnTo>
                <a:lnTo>
                  <a:pt x="3503563" y="1367900"/>
                </a:lnTo>
                <a:close/>
                <a:moveTo>
                  <a:pt x="3119471" y="1374688"/>
                </a:moveTo>
                <a:lnTo>
                  <a:pt x="3150641" y="1358106"/>
                </a:lnTo>
                <a:lnTo>
                  <a:pt x="3136785" y="1350067"/>
                </a:lnTo>
                <a:cubicBezTo>
                  <a:pt x="3145291" y="1350067"/>
                  <a:pt x="3149543" y="1348369"/>
                  <a:pt x="3149543" y="1344976"/>
                </a:cubicBezTo>
                <a:lnTo>
                  <a:pt x="3136785" y="1344976"/>
                </a:lnTo>
                <a:lnTo>
                  <a:pt x="3093772" y="1369202"/>
                </a:lnTo>
                <a:lnTo>
                  <a:pt x="3100334" y="1374688"/>
                </a:lnTo>
                <a:close/>
                <a:moveTo>
                  <a:pt x="3221532" y="1374688"/>
                </a:moveTo>
                <a:lnTo>
                  <a:pt x="3226633" y="1370423"/>
                </a:lnTo>
                <a:lnTo>
                  <a:pt x="3206588" y="1370423"/>
                </a:lnTo>
                <a:lnTo>
                  <a:pt x="3208775" y="1374688"/>
                </a:lnTo>
                <a:close/>
                <a:moveTo>
                  <a:pt x="2159474" y="1381472"/>
                </a:moveTo>
                <a:lnTo>
                  <a:pt x="2169041" y="1374688"/>
                </a:lnTo>
                <a:lnTo>
                  <a:pt x="2178610" y="1367900"/>
                </a:lnTo>
                <a:lnTo>
                  <a:pt x="2178610" y="1349520"/>
                </a:lnTo>
                <a:lnTo>
                  <a:pt x="2173598" y="1356852"/>
                </a:lnTo>
                <a:lnTo>
                  <a:pt x="2169041" y="1355466"/>
                </a:lnTo>
                <a:lnTo>
                  <a:pt x="2169041" y="1374688"/>
                </a:lnTo>
                <a:lnTo>
                  <a:pt x="2159474" y="1374688"/>
                </a:lnTo>
                <a:lnTo>
                  <a:pt x="2133959" y="1367900"/>
                </a:lnTo>
                <a:lnTo>
                  <a:pt x="2133959" y="1381472"/>
                </a:lnTo>
                <a:close/>
                <a:moveTo>
                  <a:pt x="2223259" y="1381472"/>
                </a:moveTo>
                <a:cubicBezTo>
                  <a:pt x="2253026" y="1376949"/>
                  <a:pt x="2267912" y="1366204"/>
                  <a:pt x="2267912" y="1349238"/>
                </a:cubicBezTo>
                <a:lnTo>
                  <a:pt x="2245587" y="1342453"/>
                </a:lnTo>
                <a:lnTo>
                  <a:pt x="2236017" y="1342453"/>
                </a:lnTo>
                <a:lnTo>
                  <a:pt x="2236017" y="1349238"/>
                </a:lnTo>
                <a:lnTo>
                  <a:pt x="2245587" y="1361115"/>
                </a:lnTo>
                <a:cubicBezTo>
                  <a:pt x="2230701" y="1363376"/>
                  <a:pt x="2223259" y="1367900"/>
                  <a:pt x="2223259" y="1374688"/>
                </a:cubicBezTo>
                <a:close/>
                <a:moveTo>
                  <a:pt x="2446515" y="1381472"/>
                </a:moveTo>
                <a:cubicBezTo>
                  <a:pt x="2452894" y="1381472"/>
                  <a:pt x="2467778" y="1372990"/>
                  <a:pt x="2491167" y="1356024"/>
                </a:cubicBezTo>
                <a:lnTo>
                  <a:pt x="2486987" y="1349353"/>
                </a:lnTo>
                <a:lnTo>
                  <a:pt x="2482966" y="1350067"/>
                </a:lnTo>
                <a:lnTo>
                  <a:pt x="2473583" y="1338418"/>
                </a:lnTo>
                <a:lnTo>
                  <a:pt x="2433757" y="1361115"/>
                </a:lnTo>
                <a:lnTo>
                  <a:pt x="2433757" y="1381472"/>
                </a:lnTo>
                <a:close/>
                <a:moveTo>
                  <a:pt x="2114822" y="1386562"/>
                </a:moveTo>
                <a:lnTo>
                  <a:pt x="2114822" y="1374688"/>
                </a:lnTo>
                <a:lnTo>
                  <a:pt x="2092497" y="1374688"/>
                </a:lnTo>
                <a:cubicBezTo>
                  <a:pt x="2092497" y="1382603"/>
                  <a:pt x="2099938" y="1386562"/>
                  <a:pt x="2114822" y="1386562"/>
                </a:cubicBezTo>
                <a:close/>
                <a:moveTo>
                  <a:pt x="2369972" y="1386562"/>
                </a:moveTo>
                <a:lnTo>
                  <a:pt x="2369972" y="1374688"/>
                </a:lnTo>
                <a:lnTo>
                  <a:pt x="2357215" y="1374688"/>
                </a:lnTo>
                <a:lnTo>
                  <a:pt x="2357215" y="1386562"/>
                </a:lnTo>
                <a:close/>
                <a:moveTo>
                  <a:pt x="2424190" y="1386562"/>
                </a:moveTo>
                <a:cubicBezTo>
                  <a:pt x="2415685" y="1378644"/>
                  <a:pt x="2411432" y="1372425"/>
                  <a:pt x="2411432" y="1367900"/>
                </a:cubicBezTo>
                <a:lnTo>
                  <a:pt x="2389106" y="1367900"/>
                </a:lnTo>
                <a:cubicBezTo>
                  <a:pt x="2397612" y="1375817"/>
                  <a:pt x="2401864" y="1382038"/>
                  <a:pt x="2401864" y="1386562"/>
                </a:cubicBezTo>
                <a:close/>
                <a:moveTo>
                  <a:pt x="2755884" y="1386562"/>
                </a:moveTo>
                <a:cubicBezTo>
                  <a:pt x="2755884" y="1382038"/>
                  <a:pt x="2759075" y="1375817"/>
                  <a:pt x="2765451" y="1367900"/>
                </a:cubicBezTo>
                <a:lnTo>
                  <a:pt x="2765451" y="1361115"/>
                </a:lnTo>
                <a:lnTo>
                  <a:pt x="2755884" y="1361115"/>
                </a:lnTo>
                <a:cubicBezTo>
                  <a:pt x="2755884" y="1365637"/>
                  <a:pt x="2751633" y="1372425"/>
                  <a:pt x="2743127" y="1381472"/>
                </a:cubicBezTo>
                <a:lnTo>
                  <a:pt x="2743127" y="1386562"/>
                </a:lnTo>
                <a:close/>
                <a:moveTo>
                  <a:pt x="2921731" y="1386562"/>
                </a:moveTo>
                <a:lnTo>
                  <a:pt x="2921731" y="1381472"/>
                </a:lnTo>
                <a:lnTo>
                  <a:pt x="2899407" y="1381472"/>
                </a:lnTo>
                <a:lnTo>
                  <a:pt x="2899407" y="1386562"/>
                </a:lnTo>
                <a:close/>
                <a:moveTo>
                  <a:pt x="2966382" y="1386562"/>
                </a:moveTo>
                <a:lnTo>
                  <a:pt x="2966382" y="1374688"/>
                </a:lnTo>
                <a:lnTo>
                  <a:pt x="2953624" y="1374688"/>
                </a:lnTo>
                <a:lnTo>
                  <a:pt x="2953624" y="1386562"/>
                </a:lnTo>
                <a:close/>
                <a:moveTo>
                  <a:pt x="1425920" y="1400134"/>
                </a:moveTo>
                <a:lnTo>
                  <a:pt x="1425920" y="1386562"/>
                </a:lnTo>
                <a:lnTo>
                  <a:pt x="1416352" y="1386562"/>
                </a:lnTo>
                <a:lnTo>
                  <a:pt x="1416352" y="1400134"/>
                </a:lnTo>
                <a:close/>
                <a:moveTo>
                  <a:pt x="1515222" y="1412008"/>
                </a:moveTo>
                <a:lnTo>
                  <a:pt x="1515222" y="1400134"/>
                </a:lnTo>
                <a:lnTo>
                  <a:pt x="1505655" y="1400134"/>
                </a:lnTo>
                <a:lnTo>
                  <a:pt x="1505655" y="1412008"/>
                </a:lnTo>
                <a:close/>
                <a:moveTo>
                  <a:pt x="1636420" y="1412008"/>
                </a:moveTo>
                <a:lnTo>
                  <a:pt x="1636420" y="1393348"/>
                </a:lnTo>
                <a:lnTo>
                  <a:pt x="1626850" y="1393348"/>
                </a:lnTo>
                <a:cubicBezTo>
                  <a:pt x="1611965" y="1394478"/>
                  <a:pt x="1604525" y="1399002"/>
                  <a:pt x="1604525" y="1406921"/>
                </a:cubicBezTo>
                <a:lnTo>
                  <a:pt x="1626850" y="1412008"/>
                </a:lnTo>
                <a:close/>
                <a:moveTo>
                  <a:pt x="1738477" y="1412008"/>
                </a:moveTo>
                <a:cubicBezTo>
                  <a:pt x="1738477" y="1408616"/>
                  <a:pt x="1749108" y="1406921"/>
                  <a:pt x="1770372" y="1406921"/>
                </a:cubicBezTo>
                <a:lnTo>
                  <a:pt x="1770372" y="1393348"/>
                </a:lnTo>
                <a:cubicBezTo>
                  <a:pt x="1749108" y="1393348"/>
                  <a:pt x="1738477" y="1391085"/>
                  <a:pt x="1738477" y="1386562"/>
                </a:cubicBezTo>
                <a:cubicBezTo>
                  <a:pt x="1702331" y="1392217"/>
                  <a:pt x="1683195" y="1400700"/>
                  <a:pt x="1681069" y="1412008"/>
                </a:cubicBezTo>
                <a:close/>
                <a:moveTo>
                  <a:pt x="1948975" y="1412008"/>
                </a:moveTo>
                <a:lnTo>
                  <a:pt x="1948975" y="1386562"/>
                </a:lnTo>
                <a:cubicBezTo>
                  <a:pt x="1936217" y="1386562"/>
                  <a:pt x="1924524" y="1393348"/>
                  <a:pt x="1913893" y="1406921"/>
                </a:cubicBezTo>
                <a:lnTo>
                  <a:pt x="1936217" y="1412008"/>
                </a:lnTo>
                <a:close/>
                <a:moveTo>
                  <a:pt x="2012765" y="1412008"/>
                </a:moveTo>
                <a:lnTo>
                  <a:pt x="2012765" y="1393348"/>
                </a:lnTo>
                <a:lnTo>
                  <a:pt x="2003194" y="1393348"/>
                </a:lnTo>
                <a:lnTo>
                  <a:pt x="2003194" y="1412008"/>
                </a:lnTo>
                <a:close/>
                <a:moveTo>
                  <a:pt x="2178610" y="1412008"/>
                </a:moveTo>
                <a:lnTo>
                  <a:pt x="2178610" y="1406921"/>
                </a:lnTo>
                <a:cubicBezTo>
                  <a:pt x="2178610" y="1397871"/>
                  <a:pt x="2172232" y="1393348"/>
                  <a:pt x="2159474" y="1393348"/>
                </a:cubicBezTo>
                <a:lnTo>
                  <a:pt x="2146717" y="1406921"/>
                </a:lnTo>
                <a:lnTo>
                  <a:pt x="2169041" y="1412008"/>
                </a:lnTo>
                <a:close/>
                <a:moveTo>
                  <a:pt x="3916812" y="1412008"/>
                </a:moveTo>
                <a:lnTo>
                  <a:pt x="3916812" y="1400134"/>
                </a:lnTo>
                <a:lnTo>
                  <a:pt x="3897676" y="1400134"/>
                </a:lnTo>
                <a:cubicBezTo>
                  <a:pt x="3897676" y="1408051"/>
                  <a:pt x="3904054" y="1412008"/>
                  <a:pt x="3916812" y="1412008"/>
                </a:cubicBezTo>
                <a:close/>
                <a:moveTo>
                  <a:pt x="4360134" y="1412008"/>
                </a:moveTo>
                <a:lnTo>
                  <a:pt x="4360134" y="1406919"/>
                </a:lnTo>
                <a:lnTo>
                  <a:pt x="4337806" y="1406919"/>
                </a:lnTo>
                <a:lnTo>
                  <a:pt x="4337806" y="1412008"/>
                </a:lnTo>
                <a:close/>
                <a:moveTo>
                  <a:pt x="4503655" y="1412008"/>
                </a:moveTo>
                <a:lnTo>
                  <a:pt x="4503655" y="1400134"/>
                </a:lnTo>
                <a:lnTo>
                  <a:pt x="4490897" y="1400134"/>
                </a:lnTo>
                <a:lnTo>
                  <a:pt x="4490897" y="1412008"/>
                </a:lnTo>
                <a:close/>
                <a:moveTo>
                  <a:pt x="4605714" y="1412008"/>
                </a:moveTo>
                <a:lnTo>
                  <a:pt x="4605714" y="1406919"/>
                </a:lnTo>
                <a:lnTo>
                  <a:pt x="4580199" y="1406919"/>
                </a:lnTo>
                <a:lnTo>
                  <a:pt x="4580199" y="1412008"/>
                </a:lnTo>
                <a:close/>
                <a:moveTo>
                  <a:pt x="1827779" y="1418796"/>
                </a:moveTo>
                <a:cubicBezTo>
                  <a:pt x="1840536" y="1418796"/>
                  <a:pt x="1846914" y="1414836"/>
                  <a:pt x="1846914" y="1406921"/>
                </a:cubicBezTo>
                <a:lnTo>
                  <a:pt x="1869242" y="1412008"/>
                </a:lnTo>
                <a:lnTo>
                  <a:pt x="1882000" y="1412008"/>
                </a:lnTo>
                <a:lnTo>
                  <a:pt x="1882000" y="1393348"/>
                </a:lnTo>
                <a:lnTo>
                  <a:pt x="1869242" y="1393348"/>
                </a:lnTo>
                <a:cubicBezTo>
                  <a:pt x="1862863" y="1393348"/>
                  <a:pt x="1859672" y="1395609"/>
                  <a:pt x="1859672" y="1400134"/>
                </a:cubicBezTo>
                <a:lnTo>
                  <a:pt x="1837347" y="1393348"/>
                </a:lnTo>
                <a:lnTo>
                  <a:pt x="1815023" y="1393348"/>
                </a:lnTo>
                <a:lnTo>
                  <a:pt x="1802265" y="1418796"/>
                </a:lnTo>
                <a:close/>
                <a:moveTo>
                  <a:pt x="2379539" y="1418796"/>
                </a:moveTo>
                <a:cubicBezTo>
                  <a:pt x="2390170" y="1414271"/>
                  <a:pt x="2408242" y="1412008"/>
                  <a:pt x="2433757" y="1412008"/>
                </a:cubicBezTo>
                <a:lnTo>
                  <a:pt x="2433757" y="1400134"/>
                </a:lnTo>
                <a:lnTo>
                  <a:pt x="2424190" y="1400134"/>
                </a:lnTo>
                <a:lnTo>
                  <a:pt x="2369972" y="1406921"/>
                </a:lnTo>
                <a:close/>
                <a:moveTo>
                  <a:pt x="2491167" y="1418796"/>
                </a:moveTo>
                <a:lnTo>
                  <a:pt x="2545386" y="1412008"/>
                </a:lnTo>
                <a:lnTo>
                  <a:pt x="2545386" y="1406921"/>
                </a:lnTo>
                <a:lnTo>
                  <a:pt x="2478409" y="1406921"/>
                </a:lnTo>
                <a:cubicBezTo>
                  <a:pt x="2463525" y="1408051"/>
                  <a:pt x="2456085" y="1412008"/>
                  <a:pt x="2456085" y="1418796"/>
                </a:cubicBezTo>
                <a:close/>
                <a:moveTo>
                  <a:pt x="2944057" y="1418796"/>
                </a:moveTo>
                <a:lnTo>
                  <a:pt x="2944057" y="1400134"/>
                </a:lnTo>
                <a:lnTo>
                  <a:pt x="2931300" y="1400134"/>
                </a:lnTo>
                <a:cubicBezTo>
                  <a:pt x="2918542" y="1401263"/>
                  <a:pt x="2912164" y="1405223"/>
                  <a:pt x="2912164" y="1412008"/>
                </a:cubicBezTo>
                <a:lnTo>
                  <a:pt x="2931300" y="1418796"/>
                </a:lnTo>
                <a:close/>
                <a:moveTo>
                  <a:pt x="3164122" y="1418796"/>
                </a:moveTo>
                <a:cubicBezTo>
                  <a:pt x="3179005" y="1414271"/>
                  <a:pt x="3190698" y="1412008"/>
                  <a:pt x="3199204" y="1412008"/>
                </a:cubicBezTo>
                <a:lnTo>
                  <a:pt x="3186447" y="1400134"/>
                </a:lnTo>
                <a:lnTo>
                  <a:pt x="3199204" y="1386562"/>
                </a:lnTo>
                <a:lnTo>
                  <a:pt x="3199204" y="1381472"/>
                </a:lnTo>
                <a:lnTo>
                  <a:pt x="3186447" y="1381472"/>
                </a:lnTo>
                <a:cubicBezTo>
                  <a:pt x="3186447" y="1383735"/>
                  <a:pt x="3179005" y="1396176"/>
                  <a:pt x="3164122" y="1418796"/>
                </a:cubicBezTo>
                <a:close/>
                <a:moveTo>
                  <a:pt x="3495816" y="1418796"/>
                </a:moveTo>
                <a:cubicBezTo>
                  <a:pt x="3495816" y="1410879"/>
                  <a:pt x="3489437" y="1406921"/>
                  <a:pt x="3476679" y="1406921"/>
                </a:cubicBezTo>
                <a:lnTo>
                  <a:pt x="3476679" y="1418796"/>
                </a:lnTo>
                <a:close/>
                <a:moveTo>
                  <a:pt x="3553225" y="1418796"/>
                </a:moveTo>
                <a:cubicBezTo>
                  <a:pt x="3568107" y="1418796"/>
                  <a:pt x="3575549" y="1414836"/>
                  <a:pt x="3575549" y="1406921"/>
                </a:cubicBezTo>
                <a:lnTo>
                  <a:pt x="3553225" y="1400134"/>
                </a:lnTo>
                <a:cubicBezTo>
                  <a:pt x="3542592" y="1400134"/>
                  <a:pt x="3531961" y="1406354"/>
                  <a:pt x="3521331" y="1418796"/>
                </a:cubicBezTo>
                <a:close/>
                <a:moveTo>
                  <a:pt x="3674419" y="1418796"/>
                </a:moveTo>
                <a:lnTo>
                  <a:pt x="3674419" y="1406921"/>
                </a:lnTo>
                <a:lnTo>
                  <a:pt x="3642526" y="1406921"/>
                </a:lnTo>
                <a:lnTo>
                  <a:pt x="3642526" y="1418796"/>
                </a:lnTo>
                <a:close/>
                <a:moveTo>
                  <a:pt x="3993356" y="1418796"/>
                </a:moveTo>
                <a:cubicBezTo>
                  <a:pt x="3986976" y="1410879"/>
                  <a:pt x="3983789" y="1404658"/>
                  <a:pt x="3983789" y="1400134"/>
                </a:cubicBezTo>
                <a:lnTo>
                  <a:pt x="3951894" y="1400134"/>
                </a:lnTo>
                <a:lnTo>
                  <a:pt x="3951894" y="1418796"/>
                </a:lnTo>
                <a:close/>
                <a:moveTo>
                  <a:pt x="4127310" y="1418796"/>
                </a:moveTo>
                <a:cubicBezTo>
                  <a:pt x="4140067" y="1418796"/>
                  <a:pt x="4150698" y="1412575"/>
                  <a:pt x="4159201" y="1400134"/>
                </a:cubicBezTo>
                <a:lnTo>
                  <a:pt x="4140067" y="1400134"/>
                </a:lnTo>
                <a:cubicBezTo>
                  <a:pt x="4125183" y="1401263"/>
                  <a:pt x="4117741" y="1405223"/>
                  <a:pt x="4117741" y="1412008"/>
                </a:cubicBezTo>
                <a:lnTo>
                  <a:pt x="4117741" y="1418796"/>
                </a:lnTo>
                <a:close/>
                <a:moveTo>
                  <a:pt x="4726909" y="1418796"/>
                </a:moveTo>
                <a:lnTo>
                  <a:pt x="4726909" y="1406919"/>
                </a:lnTo>
                <a:cubicBezTo>
                  <a:pt x="4709900" y="1408051"/>
                  <a:pt x="4701397" y="1412008"/>
                  <a:pt x="4701397" y="1418796"/>
                </a:cubicBezTo>
                <a:close/>
                <a:moveTo>
                  <a:pt x="2644256" y="1425581"/>
                </a:moveTo>
                <a:cubicBezTo>
                  <a:pt x="2644256" y="1421057"/>
                  <a:pt x="2648508" y="1414836"/>
                  <a:pt x="2657014" y="1406921"/>
                </a:cubicBezTo>
                <a:lnTo>
                  <a:pt x="2634689" y="1400134"/>
                </a:lnTo>
                <a:cubicBezTo>
                  <a:pt x="2619804" y="1401263"/>
                  <a:pt x="2612362" y="1405223"/>
                  <a:pt x="2612362" y="1412008"/>
                </a:cubicBezTo>
                <a:close/>
                <a:moveTo>
                  <a:pt x="3042926" y="1425581"/>
                </a:moveTo>
                <a:cubicBezTo>
                  <a:pt x="3042926" y="1421057"/>
                  <a:pt x="3047179" y="1414836"/>
                  <a:pt x="3055684" y="1406921"/>
                </a:cubicBezTo>
                <a:lnTo>
                  <a:pt x="3033359" y="1406921"/>
                </a:lnTo>
                <a:lnTo>
                  <a:pt x="3033359" y="1425581"/>
                </a:lnTo>
                <a:close/>
                <a:moveTo>
                  <a:pt x="3141796" y="1425581"/>
                </a:moveTo>
                <a:lnTo>
                  <a:pt x="3141796" y="1418796"/>
                </a:lnTo>
                <a:cubicBezTo>
                  <a:pt x="3141796" y="1413140"/>
                  <a:pt x="3131165" y="1406921"/>
                  <a:pt x="3109904" y="1400134"/>
                </a:cubicBezTo>
                <a:lnTo>
                  <a:pt x="3109904" y="1425581"/>
                </a:lnTo>
                <a:close/>
                <a:moveTo>
                  <a:pt x="3253424" y="1425581"/>
                </a:moveTo>
                <a:lnTo>
                  <a:pt x="3253424" y="1406921"/>
                </a:lnTo>
                <a:lnTo>
                  <a:pt x="3243857" y="1406921"/>
                </a:lnTo>
                <a:lnTo>
                  <a:pt x="3243857" y="1425581"/>
                </a:lnTo>
                <a:close/>
                <a:moveTo>
                  <a:pt x="3329969" y="1425581"/>
                </a:moveTo>
                <a:cubicBezTo>
                  <a:pt x="3344852" y="1421057"/>
                  <a:pt x="3356548" y="1418796"/>
                  <a:pt x="3365051" y="1418796"/>
                </a:cubicBezTo>
                <a:cubicBezTo>
                  <a:pt x="3365051" y="1410879"/>
                  <a:pt x="3357609" y="1406921"/>
                  <a:pt x="3342727" y="1406921"/>
                </a:cubicBezTo>
                <a:cubicBezTo>
                  <a:pt x="3334221" y="1406921"/>
                  <a:pt x="3329969" y="1408616"/>
                  <a:pt x="3329969" y="1412008"/>
                </a:cubicBezTo>
                <a:lnTo>
                  <a:pt x="3310832" y="1406921"/>
                </a:lnTo>
                <a:lnTo>
                  <a:pt x="3298075" y="1406921"/>
                </a:lnTo>
                <a:close/>
                <a:moveTo>
                  <a:pt x="3441597" y="1425581"/>
                </a:moveTo>
                <a:lnTo>
                  <a:pt x="3441597" y="1418796"/>
                </a:lnTo>
                <a:lnTo>
                  <a:pt x="3419271" y="1418796"/>
                </a:lnTo>
                <a:lnTo>
                  <a:pt x="3419271" y="1425581"/>
                </a:lnTo>
                <a:close/>
                <a:moveTo>
                  <a:pt x="3795614" y="1425581"/>
                </a:moveTo>
                <a:cubicBezTo>
                  <a:pt x="3808372" y="1421057"/>
                  <a:pt x="3819006" y="1418796"/>
                  <a:pt x="3827509" y="1418796"/>
                </a:cubicBezTo>
                <a:cubicBezTo>
                  <a:pt x="3821129" y="1410879"/>
                  <a:pt x="3817942" y="1404658"/>
                  <a:pt x="3817942" y="1400134"/>
                </a:cubicBezTo>
                <a:lnTo>
                  <a:pt x="3795614" y="1400134"/>
                </a:lnTo>
                <a:close/>
                <a:moveTo>
                  <a:pt x="1572630" y="1437456"/>
                </a:moveTo>
                <a:lnTo>
                  <a:pt x="1572630" y="1425581"/>
                </a:lnTo>
                <a:lnTo>
                  <a:pt x="1559873" y="1425581"/>
                </a:lnTo>
                <a:lnTo>
                  <a:pt x="1559873" y="1437456"/>
                </a:lnTo>
                <a:close/>
                <a:moveTo>
                  <a:pt x="4605714" y="1444242"/>
                </a:moveTo>
                <a:lnTo>
                  <a:pt x="4605714" y="1437456"/>
                </a:lnTo>
                <a:lnTo>
                  <a:pt x="4580199" y="1437456"/>
                </a:lnTo>
                <a:lnTo>
                  <a:pt x="4580199" y="1444242"/>
                </a:lnTo>
                <a:close/>
                <a:moveTo>
                  <a:pt x="2258345" y="1451029"/>
                </a:moveTo>
                <a:cubicBezTo>
                  <a:pt x="2243459" y="1451029"/>
                  <a:pt x="2236017" y="1446505"/>
                  <a:pt x="2236017" y="1437456"/>
                </a:cubicBezTo>
                <a:lnTo>
                  <a:pt x="2213692" y="1444242"/>
                </a:lnTo>
                <a:lnTo>
                  <a:pt x="2204124" y="1444242"/>
                </a:lnTo>
                <a:cubicBezTo>
                  <a:pt x="2206250" y="1435195"/>
                  <a:pt x="2212630" y="1430670"/>
                  <a:pt x="2223259" y="1430670"/>
                </a:cubicBezTo>
                <a:lnTo>
                  <a:pt x="2236017" y="1430670"/>
                </a:lnTo>
                <a:lnTo>
                  <a:pt x="2258345" y="1437456"/>
                </a:lnTo>
                <a:cubicBezTo>
                  <a:pt x="2279605" y="1427278"/>
                  <a:pt x="2290238" y="1418796"/>
                  <a:pt x="2290238" y="1412008"/>
                </a:cubicBezTo>
                <a:lnTo>
                  <a:pt x="2302994" y="1412008"/>
                </a:lnTo>
                <a:cubicBezTo>
                  <a:pt x="2317878" y="1413140"/>
                  <a:pt x="2325320" y="1417664"/>
                  <a:pt x="2325320" y="1425581"/>
                </a:cubicBezTo>
                <a:cubicBezTo>
                  <a:pt x="2325320" y="1431235"/>
                  <a:pt x="2302994" y="1439719"/>
                  <a:pt x="2258345" y="1451029"/>
                </a:cubicBezTo>
                <a:close/>
                <a:moveTo>
                  <a:pt x="4991625" y="1456118"/>
                </a:moveTo>
                <a:cubicBezTo>
                  <a:pt x="4978869" y="1452725"/>
                  <a:pt x="4960795" y="1451029"/>
                  <a:pt x="4937407" y="1451029"/>
                </a:cubicBezTo>
                <a:lnTo>
                  <a:pt x="4911891" y="1456118"/>
                </a:lnTo>
                <a:lnTo>
                  <a:pt x="4892757" y="1451029"/>
                </a:lnTo>
                <a:lnTo>
                  <a:pt x="4867242" y="1456118"/>
                </a:lnTo>
                <a:cubicBezTo>
                  <a:pt x="4780067" y="1452725"/>
                  <a:pt x="4729035" y="1446505"/>
                  <a:pt x="4714151" y="1437456"/>
                </a:cubicBezTo>
                <a:lnTo>
                  <a:pt x="4701397" y="1437456"/>
                </a:lnTo>
                <a:lnTo>
                  <a:pt x="4701397" y="1456118"/>
                </a:lnTo>
                <a:cubicBezTo>
                  <a:pt x="4695017" y="1456118"/>
                  <a:pt x="4684385" y="1454422"/>
                  <a:pt x="4669502" y="1451029"/>
                </a:cubicBezTo>
                <a:cubicBezTo>
                  <a:pt x="4582325" y="1454422"/>
                  <a:pt x="4520665" y="1456118"/>
                  <a:pt x="4484519" y="1456118"/>
                </a:cubicBezTo>
                <a:lnTo>
                  <a:pt x="4439867" y="1451029"/>
                </a:lnTo>
                <a:lnTo>
                  <a:pt x="4414351" y="1456118"/>
                </a:lnTo>
                <a:lnTo>
                  <a:pt x="4360134" y="1437456"/>
                </a:lnTo>
                <a:lnTo>
                  <a:pt x="4318672" y="1437456"/>
                </a:lnTo>
                <a:cubicBezTo>
                  <a:pt x="4318672" y="1449897"/>
                  <a:pt x="4310166" y="1456118"/>
                  <a:pt x="4293157" y="1456118"/>
                </a:cubicBezTo>
                <a:lnTo>
                  <a:pt x="4140067" y="1456118"/>
                </a:lnTo>
                <a:lnTo>
                  <a:pt x="4140067" y="1437456"/>
                </a:lnTo>
                <a:lnTo>
                  <a:pt x="4127310" y="1437456"/>
                </a:lnTo>
                <a:lnTo>
                  <a:pt x="4082659" y="1456118"/>
                </a:lnTo>
                <a:lnTo>
                  <a:pt x="3929569" y="1456118"/>
                </a:lnTo>
                <a:cubicBezTo>
                  <a:pt x="3891297" y="1456118"/>
                  <a:pt x="3872161" y="1449897"/>
                  <a:pt x="3872161" y="1437456"/>
                </a:cubicBezTo>
                <a:lnTo>
                  <a:pt x="3853024" y="1437456"/>
                </a:lnTo>
                <a:cubicBezTo>
                  <a:pt x="3853024" y="1449897"/>
                  <a:pt x="3838140" y="1456118"/>
                  <a:pt x="3808372" y="1456118"/>
                </a:cubicBezTo>
                <a:cubicBezTo>
                  <a:pt x="3808372" y="1450462"/>
                  <a:pt x="3793491" y="1444242"/>
                  <a:pt x="3763724" y="1437456"/>
                </a:cubicBezTo>
                <a:cubicBezTo>
                  <a:pt x="3763724" y="1449897"/>
                  <a:pt x="3748838" y="1456118"/>
                  <a:pt x="3719072" y="1456118"/>
                </a:cubicBezTo>
                <a:lnTo>
                  <a:pt x="3696744" y="1451029"/>
                </a:lnTo>
                <a:cubicBezTo>
                  <a:pt x="3683989" y="1454422"/>
                  <a:pt x="3669105" y="1456118"/>
                  <a:pt x="3652095" y="1456118"/>
                </a:cubicBezTo>
                <a:lnTo>
                  <a:pt x="3642526" y="1456118"/>
                </a:lnTo>
                <a:lnTo>
                  <a:pt x="3642526" y="1444242"/>
                </a:lnTo>
                <a:lnTo>
                  <a:pt x="3661662" y="1451029"/>
                </a:lnTo>
                <a:lnTo>
                  <a:pt x="3661662" y="1437456"/>
                </a:lnTo>
                <a:cubicBezTo>
                  <a:pt x="3640401" y="1437456"/>
                  <a:pt x="3629769" y="1435195"/>
                  <a:pt x="3629769" y="1430670"/>
                </a:cubicBezTo>
                <a:cubicBezTo>
                  <a:pt x="3597877" y="1437456"/>
                  <a:pt x="3568107" y="1445940"/>
                  <a:pt x="3540467" y="1456118"/>
                </a:cubicBezTo>
                <a:lnTo>
                  <a:pt x="3521331" y="1456118"/>
                </a:lnTo>
                <a:lnTo>
                  <a:pt x="3486249" y="1444242"/>
                </a:lnTo>
                <a:cubicBezTo>
                  <a:pt x="3486249" y="1452161"/>
                  <a:pt x="3478807" y="1456118"/>
                  <a:pt x="3463922" y="1456118"/>
                </a:cubicBezTo>
                <a:lnTo>
                  <a:pt x="3451164" y="1444242"/>
                </a:lnTo>
                <a:cubicBezTo>
                  <a:pt x="3415018" y="1452161"/>
                  <a:pt x="3389503" y="1456118"/>
                  <a:pt x="3374622" y="1456118"/>
                </a:cubicBezTo>
                <a:lnTo>
                  <a:pt x="3342727" y="1430670"/>
                </a:lnTo>
                <a:cubicBezTo>
                  <a:pt x="3336349" y="1430670"/>
                  <a:pt x="3314024" y="1439152"/>
                  <a:pt x="3275750" y="1456118"/>
                </a:cubicBezTo>
                <a:cubicBezTo>
                  <a:pt x="3271497" y="1456118"/>
                  <a:pt x="3249172" y="1454422"/>
                  <a:pt x="3208775" y="1451029"/>
                </a:cubicBezTo>
                <a:cubicBezTo>
                  <a:pt x="3193890" y="1454422"/>
                  <a:pt x="3183259" y="1456118"/>
                  <a:pt x="3176880" y="1456118"/>
                </a:cubicBezTo>
                <a:cubicBezTo>
                  <a:pt x="3176880" y="1453855"/>
                  <a:pt x="3169438" y="1445373"/>
                  <a:pt x="3154554" y="1430670"/>
                </a:cubicBezTo>
                <a:lnTo>
                  <a:pt x="3141796" y="1430670"/>
                </a:lnTo>
                <a:lnTo>
                  <a:pt x="3100334" y="1451029"/>
                </a:lnTo>
                <a:lnTo>
                  <a:pt x="3078010" y="1451029"/>
                </a:lnTo>
                <a:lnTo>
                  <a:pt x="3078010" y="1437456"/>
                </a:lnTo>
                <a:lnTo>
                  <a:pt x="3055684" y="1444242"/>
                </a:lnTo>
                <a:lnTo>
                  <a:pt x="3011034" y="1437456"/>
                </a:lnTo>
                <a:cubicBezTo>
                  <a:pt x="3000400" y="1441980"/>
                  <a:pt x="2981265" y="1444242"/>
                  <a:pt x="2953624" y="1444242"/>
                </a:cubicBezTo>
                <a:lnTo>
                  <a:pt x="2953624" y="1437456"/>
                </a:lnTo>
                <a:lnTo>
                  <a:pt x="2931300" y="1444242"/>
                </a:lnTo>
                <a:cubicBezTo>
                  <a:pt x="2931300" y="1435195"/>
                  <a:pt x="2924922" y="1430670"/>
                  <a:pt x="2912164" y="1430670"/>
                </a:cubicBezTo>
                <a:cubicBezTo>
                  <a:pt x="2899407" y="1447634"/>
                  <a:pt x="2887711" y="1456118"/>
                  <a:pt x="2877079" y="1456118"/>
                </a:cubicBezTo>
                <a:lnTo>
                  <a:pt x="2832430" y="1456118"/>
                </a:lnTo>
                <a:cubicBezTo>
                  <a:pt x="2832430" y="1439152"/>
                  <a:pt x="2824988" y="1430670"/>
                  <a:pt x="2810102" y="1430670"/>
                </a:cubicBezTo>
                <a:lnTo>
                  <a:pt x="2800535" y="1430670"/>
                </a:lnTo>
                <a:cubicBezTo>
                  <a:pt x="2800535" y="1444242"/>
                  <a:pt x="2793093" y="1451029"/>
                  <a:pt x="2778209" y="1451029"/>
                </a:cubicBezTo>
                <a:lnTo>
                  <a:pt x="2701665" y="1451029"/>
                </a:lnTo>
                <a:lnTo>
                  <a:pt x="2701665" y="1437456"/>
                </a:lnTo>
                <a:cubicBezTo>
                  <a:pt x="2701665" y="1431802"/>
                  <a:pt x="2722927" y="1423320"/>
                  <a:pt x="2765451" y="1412008"/>
                </a:cubicBezTo>
                <a:cubicBezTo>
                  <a:pt x="2790966" y="1421057"/>
                  <a:pt x="2813293" y="1425581"/>
                  <a:pt x="2832430" y="1425581"/>
                </a:cubicBezTo>
                <a:lnTo>
                  <a:pt x="2832430" y="1400134"/>
                </a:lnTo>
                <a:lnTo>
                  <a:pt x="2822860" y="1400134"/>
                </a:lnTo>
                <a:cubicBezTo>
                  <a:pt x="2805850" y="1400134"/>
                  <a:pt x="2790966" y="1402395"/>
                  <a:pt x="2778209" y="1406921"/>
                </a:cubicBezTo>
                <a:lnTo>
                  <a:pt x="2755884" y="1400134"/>
                </a:lnTo>
                <a:cubicBezTo>
                  <a:pt x="2743127" y="1404658"/>
                  <a:pt x="2728244" y="1406921"/>
                  <a:pt x="2711232" y="1406921"/>
                </a:cubicBezTo>
                <a:cubicBezTo>
                  <a:pt x="2704854" y="1406921"/>
                  <a:pt x="2701665" y="1404658"/>
                  <a:pt x="2701665" y="1400134"/>
                </a:cubicBezTo>
                <a:cubicBezTo>
                  <a:pt x="2686781" y="1404658"/>
                  <a:pt x="2675087" y="1406921"/>
                  <a:pt x="2666581" y="1406921"/>
                </a:cubicBezTo>
                <a:lnTo>
                  <a:pt x="2666581" y="1412008"/>
                </a:lnTo>
                <a:lnTo>
                  <a:pt x="2688907" y="1430670"/>
                </a:lnTo>
                <a:cubicBezTo>
                  <a:pt x="2659141" y="1444242"/>
                  <a:pt x="2636813" y="1451029"/>
                  <a:pt x="2621932" y="1451029"/>
                </a:cubicBezTo>
                <a:cubicBezTo>
                  <a:pt x="2621932" y="1437456"/>
                  <a:pt x="2611298" y="1430670"/>
                  <a:pt x="2590037" y="1430670"/>
                </a:cubicBezTo>
                <a:lnTo>
                  <a:pt x="2590037" y="1425581"/>
                </a:lnTo>
                <a:cubicBezTo>
                  <a:pt x="2590037" y="1421057"/>
                  <a:pt x="2593226" y="1418796"/>
                  <a:pt x="2599604" y="1418796"/>
                </a:cubicBezTo>
                <a:cubicBezTo>
                  <a:pt x="2593226" y="1410879"/>
                  <a:pt x="2590037" y="1404658"/>
                  <a:pt x="2590037" y="1400134"/>
                </a:cubicBezTo>
                <a:lnTo>
                  <a:pt x="2554955" y="1400134"/>
                </a:lnTo>
                <a:lnTo>
                  <a:pt x="2554955" y="1406921"/>
                </a:lnTo>
                <a:cubicBezTo>
                  <a:pt x="2563458" y="1414836"/>
                  <a:pt x="2567713" y="1421057"/>
                  <a:pt x="2567713" y="1425581"/>
                </a:cubicBezTo>
                <a:cubicBezTo>
                  <a:pt x="2561334" y="1425581"/>
                  <a:pt x="2550700" y="1431802"/>
                  <a:pt x="2535819" y="1444242"/>
                </a:cubicBezTo>
                <a:lnTo>
                  <a:pt x="2478409" y="1437456"/>
                </a:lnTo>
                <a:lnTo>
                  <a:pt x="2468842" y="1451029"/>
                </a:lnTo>
                <a:cubicBezTo>
                  <a:pt x="2445452" y="1451029"/>
                  <a:pt x="2433757" y="1444242"/>
                  <a:pt x="2433757" y="1430670"/>
                </a:cubicBezTo>
                <a:lnTo>
                  <a:pt x="2379539" y="1430670"/>
                </a:lnTo>
                <a:lnTo>
                  <a:pt x="2344457" y="1444242"/>
                </a:lnTo>
                <a:lnTo>
                  <a:pt x="2334887" y="1444242"/>
                </a:lnTo>
                <a:lnTo>
                  <a:pt x="2344457" y="1386562"/>
                </a:lnTo>
                <a:lnTo>
                  <a:pt x="2290238" y="1406921"/>
                </a:lnTo>
                <a:cubicBezTo>
                  <a:pt x="2290238" y="1385431"/>
                  <a:pt x="2282796" y="1374688"/>
                  <a:pt x="2267912" y="1374688"/>
                </a:cubicBezTo>
                <a:cubicBezTo>
                  <a:pt x="2267912" y="1380342"/>
                  <a:pt x="2242396" y="1392781"/>
                  <a:pt x="2191368" y="1412008"/>
                </a:cubicBezTo>
                <a:cubicBezTo>
                  <a:pt x="2206250" y="1413140"/>
                  <a:pt x="2213692" y="1417664"/>
                  <a:pt x="2213692" y="1425581"/>
                </a:cubicBezTo>
                <a:lnTo>
                  <a:pt x="2213692" y="1430670"/>
                </a:lnTo>
                <a:cubicBezTo>
                  <a:pt x="2190305" y="1430670"/>
                  <a:pt x="2178610" y="1437456"/>
                  <a:pt x="2178610" y="1451029"/>
                </a:cubicBezTo>
                <a:lnTo>
                  <a:pt x="2169041" y="1451029"/>
                </a:lnTo>
                <a:cubicBezTo>
                  <a:pt x="2149904" y="1451029"/>
                  <a:pt x="2116949" y="1431802"/>
                  <a:pt x="2070171" y="1393348"/>
                </a:cubicBezTo>
                <a:lnTo>
                  <a:pt x="2038277" y="1393348"/>
                </a:lnTo>
                <a:lnTo>
                  <a:pt x="2025519" y="1406921"/>
                </a:lnTo>
                <a:cubicBezTo>
                  <a:pt x="2036152" y="1406921"/>
                  <a:pt x="2046783" y="1413140"/>
                  <a:pt x="2057412" y="1425581"/>
                </a:cubicBezTo>
                <a:lnTo>
                  <a:pt x="2038277" y="1430670"/>
                </a:lnTo>
                <a:lnTo>
                  <a:pt x="2003194" y="1430670"/>
                </a:lnTo>
                <a:cubicBezTo>
                  <a:pt x="1996815" y="1430670"/>
                  <a:pt x="1993627" y="1428974"/>
                  <a:pt x="1993627" y="1425581"/>
                </a:cubicBezTo>
                <a:lnTo>
                  <a:pt x="1968112" y="1430670"/>
                </a:lnTo>
                <a:lnTo>
                  <a:pt x="1948975" y="1425581"/>
                </a:lnTo>
                <a:cubicBezTo>
                  <a:pt x="1936217" y="1442547"/>
                  <a:pt x="1924524" y="1451029"/>
                  <a:pt x="1913893" y="1451029"/>
                </a:cubicBezTo>
                <a:cubicBezTo>
                  <a:pt x="1913893" y="1444242"/>
                  <a:pt x="1903260" y="1437456"/>
                  <a:pt x="1882000" y="1430670"/>
                </a:cubicBezTo>
                <a:lnTo>
                  <a:pt x="1827779" y="1430670"/>
                </a:lnTo>
                <a:lnTo>
                  <a:pt x="1792697" y="1444242"/>
                </a:lnTo>
                <a:cubicBezTo>
                  <a:pt x="1786317" y="1437456"/>
                  <a:pt x="1783130" y="1426713"/>
                  <a:pt x="1783130" y="1412008"/>
                </a:cubicBezTo>
                <a:lnTo>
                  <a:pt x="1757614" y="1418796"/>
                </a:lnTo>
                <a:lnTo>
                  <a:pt x="1770372" y="1430670"/>
                </a:lnTo>
                <a:cubicBezTo>
                  <a:pt x="1770372" y="1439719"/>
                  <a:pt x="1762930" y="1444242"/>
                  <a:pt x="1748044" y="1444242"/>
                </a:cubicBezTo>
                <a:lnTo>
                  <a:pt x="1738477" y="1444242"/>
                </a:lnTo>
                <a:lnTo>
                  <a:pt x="1703395" y="1430670"/>
                </a:lnTo>
                <a:lnTo>
                  <a:pt x="1681069" y="1437456"/>
                </a:lnTo>
                <a:cubicBezTo>
                  <a:pt x="1668311" y="1432934"/>
                  <a:pt x="1653429" y="1430670"/>
                  <a:pt x="1636420" y="1430670"/>
                </a:cubicBezTo>
                <a:cubicBezTo>
                  <a:pt x="1630040" y="1430670"/>
                  <a:pt x="1626850" y="1432934"/>
                  <a:pt x="1626850" y="1437456"/>
                </a:cubicBezTo>
                <a:lnTo>
                  <a:pt x="1604525" y="1430670"/>
                </a:lnTo>
                <a:lnTo>
                  <a:pt x="1572630" y="1444242"/>
                </a:lnTo>
                <a:lnTo>
                  <a:pt x="1515222" y="1444242"/>
                </a:lnTo>
                <a:lnTo>
                  <a:pt x="1496085" y="1437456"/>
                </a:lnTo>
                <a:cubicBezTo>
                  <a:pt x="1496085" y="1441980"/>
                  <a:pt x="1491833" y="1444242"/>
                  <a:pt x="1483327" y="1444242"/>
                </a:cubicBezTo>
                <a:cubicBezTo>
                  <a:pt x="1474824" y="1436326"/>
                  <a:pt x="1470570" y="1430106"/>
                  <a:pt x="1470570" y="1425581"/>
                </a:cubicBezTo>
                <a:lnTo>
                  <a:pt x="1416352" y="1425581"/>
                </a:lnTo>
                <a:cubicBezTo>
                  <a:pt x="1409972" y="1425581"/>
                  <a:pt x="1406785" y="1423320"/>
                  <a:pt x="1406785" y="1418796"/>
                </a:cubicBezTo>
                <a:cubicBezTo>
                  <a:pt x="1389772" y="1423320"/>
                  <a:pt x="1378079" y="1425581"/>
                  <a:pt x="1371699" y="1425581"/>
                </a:cubicBezTo>
                <a:lnTo>
                  <a:pt x="1381269" y="1437456"/>
                </a:lnTo>
                <a:lnTo>
                  <a:pt x="1381269" y="1444242"/>
                </a:lnTo>
                <a:cubicBezTo>
                  <a:pt x="1368512" y="1444242"/>
                  <a:pt x="1362132" y="1438021"/>
                  <a:pt x="1362132" y="1425581"/>
                </a:cubicBezTo>
                <a:lnTo>
                  <a:pt x="1336617" y="1425581"/>
                </a:lnTo>
                <a:lnTo>
                  <a:pt x="1304724" y="1437456"/>
                </a:lnTo>
                <a:lnTo>
                  <a:pt x="1295157" y="1437456"/>
                </a:lnTo>
                <a:lnTo>
                  <a:pt x="1260075" y="1425581"/>
                </a:lnTo>
                <a:lnTo>
                  <a:pt x="1250505" y="1425581"/>
                </a:lnTo>
                <a:lnTo>
                  <a:pt x="1250505" y="1437456"/>
                </a:lnTo>
                <a:lnTo>
                  <a:pt x="1183529" y="1437456"/>
                </a:lnTo>
                <a:cubicBezTo>
                  <a:pt x="1175023" y="1437456"/>
                  <a:pt x="1170772" y="1435195"/>
                  <a:pt x="1170772" y="1430670"/>
                </a:cubicBezTo>
                <a:lnTo>
                  <a:pt x="1151635" y="1437456"/>
                </a:lnTo>
                <a:lnTo>
                  <a:pt x="1119740" y="1437456"/>
                </a:lnTo>
                <a:lnTo>
                  <a:pt x="1062333" y="1418795"/>
                </a:lnTo>
                <a:cubicBezTo>
                  <a:pt x="1062333" y="1423320"/>
                  <a:pt x="1058080" y="1429540"/>
                  <a:pt x="1049575" y="1437456"/>
                </a:cubicBezTo>
                <a:cubicBezTo>
                  <a:pt x="919875" y="1431802"/>
                  <a:pt x="849709" y="1427842"/>
                  <a:pt x="839078" y="1425581"/>
                </a:cubicBezTo>
                <a:cubicBezTo>
                  <a:pt x="832700" y="1425581"/>
                  <a:pt x="829509" y="1427277"/>
                  <a:pt x="829509" y="1430670"/>
                </a:cubicBezTo>
                <a:cubicBezTo>
                  <a:pt x="593498" y="1413705"/>
                  <a:pt x="475490" y="1382038"/>
                  <a:pt x="475490" y="1335667"/>
                </a:cubicBezTo>
                <a:lnTo>
                  <a:pt x="475490" y="1317005"/>
                </a:lnTo>
                <a:cubicBezTo>
                  <a:pt x="475490" y="1312480"/>
                  <a:pt x="479742" y="1310219"/>
                  <a:pt x="488248" y="1310219"/>
                </a:cubicBezTo>
                <a:lnTo>
                  <a:pt x="475490" y="1298344"/>
                </a:lnTo>
                <a:cubicBezTo>
                  <a:pt x="511637" y="1230483"/>
                  <a:pt x="532897" y="1196554"/>
                  <a:pt x="539277" y="1196554"/>
                </a:cubicBezTo>
                <a:lnTo>
                  <a:pt x="915622" y="1159231"/>
                </a:lnTo>
                <a:lnTo>
                  <a:pt x="915622" y="1166017"/>
                </a:lnTo>
                <a:lnTo>
                  <a:pt x="939644" y="1162683"/>
                </a:lnTo>
                <a:lnTo>
                  <a:pt x="933393" y="1152499"/>
                </a:lnTo>
                <a:lnTo>
                  <a:pt x="938925" y="1137419"/>
                </a:lnTo>
                <a:lnTo>
                  <a:pt x="932658" y="1137419"/>
                </a:lnTo>
                <a:lnTo>
                  <a:pt x="900765" y="1149294"/>
                </a:lnTo>
                <a:lnTo>
                  <a:pt x="891198" y="1149294"/>
                </a:lnTo>
                <a:lnTo>
                  <a:pt x="856116" y="1137419"/>
                </a:lnTo>
                <a:lnTo>
                  <a:pt x="846546" y="1137419"/>
                </a:lnTo>
                <a:lnTo>
                  <a:pt x="846546" y="1149294"/>
                </a:lnTo>
                <a:lnTo>
                  <a:pt x="779570" y="1149294"/>
                </a:lnTo>
                <a:cubicBezTo>
                  <a:pt x="771064" y="1149294"/>
                  <a:pt x="766813" y="1147033"/>
                  <a:pt x="766813" y="1142508"/>
                </a:cubicBezTo>
                <a:lnTo>
                  <a:pt x="747676" y="1149294"/>
                </a:lnTo>
                <a:lnTo>
                  <a:pt x="715781" y="1149294"/>
                </a:lnTo>
                <a:lnTo>
                  <a:pt x="658374" y="1130633"/>
                </a:lnTo>
                <a:cubicBezTo>
                  <a:pt x="658374" y="1135158"/>
                  <a:pt x="654121" y="1141378"/>
                  <a:pt x="645616" y="1149294"/>
                </a:cubicBezTo>
                <a:cubicBezTo>
                  <a:pt x="515916" y="1143640"/>
                  <a:pt x="445750" y="1139680"/>
                  <a:pt x="435119" y="1137419"/>
                </a:cubicBezTo>
                <a:cubicBezTo>
                  <a:pt x="428741" y="1137419"/>
                  <a:pt x="425550" y="1139115"/>
                  <a:pt x="425550" y="1142508"/>
                </a:cubicBezTo>
                <a:cubicBezTo>
                  <a:pt x="189539" y="1125543"/>
                  <a:pt x="71531" y="1093876"/>
                  <a:pt x="71531" y="1047505"/>
                </a:cubicBezTo>
                <a:lnTo>
                  <a:pt x="71531" y="1028843"/>
                </a:lnTo>
                <a:cubicBezTo>
                  <a:pt x="71531" y="1024318"/>
                  <a:pt x="75783" y="1022057"/>
                  <a:pt x="84289" y="1022057"/>
                </a:cubicBezTo>
                <a:lnTo>
                  <a:pt x="71531" y="1010182"/>
                </a:lnTo>
                <a:cubicBezTo>
                  <a:pt x="107678" y="942321"/>
                  <a:pt x="128938" y="908392"/>
                  <a:pt x="135318" y="908392"/>
                </a:cubicBezTo>
                <a:lnTo>
                  <a:pt x="511663" y="871069"/>
                </a:lnTo>
                <a:lnTo>
                  <a:pt x="511663" y="877855"/>
                </a:lnTo>
                <a:lnTo>
                  <a:pt x="535685" y="874521"/>
                </a:lnTo>
                <a:lnTo>
                  <a:pt x="529434" y="864337"/>
                </a:lnTo>
                <a:cubicBezTo>
                  <a:pt x="533155" y="852745"/>
                  <a:pt x="536876" y="842601"/>
                  <a:pt x="540597" y="833907"/>
                </a:cubicBezTo>
                <a:lnTo>
                  <a:pt x="542196" y="830793"/>
                </a:lnTo>
                <a:lnTo>
                  <a:pt x="499639" y="842465"/>
                </a:lnTo>
                <a:cubicBezTo>
                  <a:pt x="484755" y="845576"/>
                  <a:pt x="471998" y="847131"/>
                  <a:pt x="461367" y="847131"/>
                </a:cubicBezTo>
                <a:lnTo>
                  <a:pt x="461367" y="842040"/>
                </a:lnTo>
                <a:lnTo>
                  <a:pt x="435852" y="847131"/>
                </a:lnTo>
                <a:cubicBezTo>
                  <a:pt x="427347" y="847131"/>
                  <a:pt x="416716" y="840910"/>
                  <a:pt x="403959" y="828469"/>
                </a:cubicBezTo>
                <a:lnTo>
                  <a:pt x="403959" y="816594"/>
                </a:lnTo>
                <a:lnTo>
                  <a:pt x="426283" y="797932"/>
                </a:lnTo>
                <a:lnTo>
                  <a:pt x="403959" y="777575"/>
                </a:lnTo>
                <a:lnTo>
                  <a:pt x="403959" y="766293"/>
                </a:lnTo>
                <a:lnTo>
                  <a:pt x="384088" y="743833"/>
                </a:lnTo>
                <a:lnTo>
                  <a:pt x="371331" y="706508"/>
                </a:lnTo>
                <a:cubicBezTo>
                  <a:pt x="383024" y="704247"/>
                  <a:pt x="394187" y="697745"/>
                  <a:pt x="404820" y="687000"/>
                </a:cubicBezTo>
                <a:lnTo>
                  <a:pt x="423710" y="658972"/>
                </a:lnTo>
                <a:lnTo>
                  <a:pt x="331238" y="670013"/>
                </a:lnTo>
                <a:cubicBezTo>
                  <a:pt x="318480" y="665490"/>
                  <a:pt x="304660" y="663227"/>
                  <a:pt x="289774" y="663227"/>
                </a:cubicBezTo>
                <a:cubicBezTo>
                  <a:pt x="251502" y="675669"/>
                  <a:pt x="221735" y="681889"/>
                  <a:pt x="200474" y="681889"/>
                </a:cubicBezTo>
                <a:lnTo>
                  <a:pt x="200474" y="676800"/>
                </a:lnTo>
                <a:lnTo>
                  <a:pt x="174959" y="681889"/>
                </a:lnTo>
                <a:cubicBezTo>
                  <a:pt x="166453" y="681889"/>
                  <a:pt x="155822" y="675669"/>
                  <a:pt x="143064" y="663227"/>
                </a:cubicBezTo>
                <a:lnTo>
                  <a:pt x="143064" y="651352"/>
                </a:lnTo>
                <a:lnTo>
                  <a:pt x="165389" y="632692"/>
                </a:lnTo>
                <a:lnTo>
                  <a:pt x="143064" y="612334"/>
                </a:lnTo>
                <a:lnTo>
                  <a:pt x="143064" y="568224"/>
                </a:lnTo>
                <a:lnTo>
                  <a:pt x="165389" y="568224"/>
                </a:lnTo>
                <a:lnTo>
                  <a:pt x="157180" y="542019"/>
                </a:lnTo>
                <a:lnTo>
                  <a:pt x="146710" y="540307"/>
                </a:lnTo>
                <a:cubicBezTo>
                  <a:pt x="108437" y="552748"/>
                  <a:pt x="78670" y="558969"/>
                  <a:pt x="57408" y="558969"/>
                </a:cubicBezTo>
                <a:lnTo>
                  <a:pt x="57408" y="553878"/>
                </a:lnTo>
                <a:lnTo>
                  <a:pt x="31893" y="558969"/>
                </a:lnTo>
                <a:cubicBezTo>
                  <a:pt x="23388" y="558969"/>
                  <a:pt x="12757" y="552748"/>
                  <a:pt x="0" y="540307"/>
                </a:cubicBezTo>
                <a:lnTo>
                  <a:pt x="0" y="528432"/>
                </a:lnTo>
                <a:lnTo>
                  <a:pt x="22324" y="509770"/>
                </a:lnTo>
                <a:lnTo>
                  <a:pt x="0" y="489413"/>
                </a:lnTo>
                <a:lnTo>
                  <a:pt x="0" y="445303"/>
                </a:lnTo>
                <a:lnTo>
                  <a:pt x="22324" y="445303"/>
                </a:lnTo>
                <a:lnTo>
                  <a:pt x="12757" y="414767"/>
                </a:lnTo>
                <a:cubicBezTo>
                  <a:pt x="12757" y="407981"/>
                  <a:pt x="23388" y="401195"/>
                  <a:pt x="44651" y="394408"/>
                </a:cubicBezTo>
                <a:lnTo>
                  <a:pt x="89303" y="394408"/>
                </a:lnTo>
                <a:cubicBezTo>
                  <a:pt x="114816" y="394408"/>
                  <a:pt x="147774" y="392712"/>
                  <a:pt x="188173" y="389319"/>
                </a:cubicBezTo>
                <a:cubicBezTo>
                  <a:pt x="200929" y="392712"/>
                  <a:pt x="219004" y="394408"/>
                  <a:pt x="242392" y="394408"/>
                </a:cubicBezTo>
                <a:lnTo>
                  <a:pt x="267907" y="389319"/>
                </a:lnTo>
                <a:lnTo>
                  <a:pt x="287042" y="394408"/>
                </a:lnTo>
                <a:lnTo>
                  <a:pt x="312557" y="389319"/>
                </a:lnTo>
                <a:cubicBezTo>
                  <a:pt x="399733" y="392712"/>
                  <a:pt x="450764" y="398932"/>
                  <a:pt x="465648" y="407981"/>
                </a:cubicBezTo>
                <a:lnTo>
                  <a:pt x="478404" y="407981"/>
                </a:lnTo>
                <a:lnTo>
                  <a:pt x="478404" y="389319"/>
                </a:lnTo>
                <a:cubicBezTo>
                  <a:pt x="484782" y="389319"/>
                  <a:pt x="495414" y="391015"/>
                  <a:pt x="510297" y="394410"/>
                </a:cubicBezTo>
                <a:cubicBezTo>
                  <a:pt x="597474" y="391017"/>
                  <a:pt x="659135" y="389319"/>
                  <a:pt x="695280" y="389319"/>
                </a:cubicBezTo>
                <a:lnTo>
                  <a:pt x="739932" y="394410"/>
                </a:lnTo>
                <a:lnTo>
                  <a:pt x="765447" y="389319"/>
                </a:lnTo>
                <a:lnTo>
                  <a:pt x="819666" y="407981"/>
                </a:lnTo>
                <a:lnTo>
                  <a:pt x="861127" y="407981"/>
                </a:lnTo>
                <a:lnTo>
                  <a:pt x="865732" y="397876"/>
                </a:lnTo>
                <a:lnTo>
                  <a:pt x="864919" y="397774"/>
                </a:lnTo>
                <a:cubicBezTo>
                  <a:pt x="839404" y="388161"/>
                  <a:pt x="826646" y="373741"/>
                  <a:pt x="826646" y="354514"/>
                </a:cubicBezTo>
                <a:lnTo>
                  <a:pt x="813889" y="317189"/>
                </a:lnTo>
                <a:cubicBezTo>
                  <a:pt x="825582" y="314928"/>
                  <a:pt x="836745" y="308426"/>
                  <a:pt x="847378" y="297681"/>
                </a:cubicBezTo>
                <a:lnTo>
                  <a:pt x="866268" y="269653"/>
                </a:lnTo>
                <a:lnTo>
                  <a:pt x="773796" y="280694"/>
                </a:lnTo>
                <a:cubicBezTo>
                  <a:pt x="761038" y="276171"/>
                  <a:pt x="747218" y="273908"/>
                  <a:pt x="732332" y="273908"/>
                </a:cubicBezTo>
                <a:cubicBezTo>
                  <a:pt x="694060" y="286350"/>
                  <a:pt x="664293" y="292570"/>
                  <a:pt x="643032" y="292570"/>
                </a:cubicBezTo>
                <a:lnTo>
                  <a:pt x="643032" y="287481"/>
                </a:lnTo>
                <a:lnTo>
                  <a:pt x="617517" y="292570"/>
                </a:lnTo>
                <a:cubicBezTo>
                  <a:pt x="609011" y="292570"/>
                  <a:pt x="598380" y="286350"/>
                  <a:pt x="585622" y="273908"/>
                </a:cubicBezTo>
                <a:lnTo>
                  <a:pt x="585622" y="262033"/>
                </a:lnTo>
                <a:lnTo>
                  <a:pt x="607947" y="243373"/>
                </a:lnTo>
                <a:lnTo>
                  <a:pt x="585622" y="223015"/>
                </a:lnTo>
                <a:lnTo>
                  <a:pt x="585622" y="178905"/>
                </a:lnTo>
                <a:lnTo>
                  <a:pt x="607947" y="178905"/>
                </a:lnTo>
                <a:lnTo>
                  <a:pt x="599738" y="152700"/>
                </a:lnTo>
                <a:lnTo>
                  <a:pt x="589268" y="150988"/>
                </a:lnTo>
                <a:cubicBezTo>
                  <a:pt x="550995" y="163429"/>
                  <a:pt x="521228" y="169650"/>
                  <a:pt x="499966" y="169650"/>
                </a:cubicBezTo>
                <a:lnTo>
                  <a:pt x="499966" y="164559"/>
                </a:lnTo>
                <a:lnTo>
                  <a:pt x="474451" y="169650"/>
                </a:lnTo>
                <a:cubicBezTo>
                  <a:pt x="465946" y="169650"/>
                  <a:pt x="455315" y="163429"/>
                  <a:pt x="442558" y="150988"/>
                </a:cubicBezTo>
                <a:lnTo>
                  <a:pt x="442558" y="139113"/>
                </a:lnTo>
                <a:lnTo>
                  <a:pt x="464883" y="120451"/>
                </a:lnTo>
                <a:lnTo>
                  <a:pt x="442558" y="100094"/>
                </a:lnTo>
                <a:lnTo>
                  <a:pt x="442558" y="55984"/>
                </a:lnTo>
                <a:lnTo>
                  <a:pt x="464883" y="55984"/>
                </a:lnTo>
                <a:lnTo>
                  <a:pt x="455316" y="25448"/>
                </a:lnTo>
                <a:cubicBezTo>
                  <a:pt x="455316" y="18662"/>
                  <a:pt x="465947" y="11876"/>
                  <a:pt x="487209" y="5089"/>
                </a:cubicBezTo>
                <a:lnTo>
                  <a:pt x="531861" y="5089"/>
                </a:lnTo>
                <a:cubicBezTo>
                  <a:pt x="557375" y="5089"/>
                  <a:pt x="590332" y="3393"/>
                  <a:pt x="630731" y="0"/>
                </a:cubicBezTo>
                <a:cubicBezTo>
                  <a:pt x="643487" y="3393"/>
                  <a:pt x="661562" y="5089"/>
                  <a:pt x="684951" y="5089"/>
                </a:cubicBezTo>
                <a:lnTo>
                  <a:pt x="710466" y="0"/>
                </a:lnTo>
                <a:lnTo>
                  <a:pt x="729600" y="5089"/>
                </a:lnTo>
                <a:lnTo>
                  <a:pt x="755115" y="0"/>
                </a:lnTo>
                <a:cubicBezTo>
                  <a:pt x="842292" y="3393"/>
                  <a:pt x="893322" y="9613"/>
                  <a:pt x="908206" y="18662"/>
                </a:cubicBezTo>
                <a:lnTo>
                  <a:pt x="920962" y="18662"/>
                </a:lnTo>
                <a:lnTo>
                  <a:pt x="920962" y="0"/>
                </a:lnTo>
                <a:cubicBezTo>
                  <a:pt x="927340" y="0"/>
                  <a:pt x="937973" y="1696"/>
                  <a:pt x="952855" y="5091"/>
                </a:cubicBezTo>
                <a:cubicBezTo>
                  <a:pt x="1040032" y="1698"/>
                  <a:pt x="1101693" y="0"/>
                  <a:pt x="1137838" y="0"/>
                </a:cubicBezTo>
                <a:lnTo>
                  <a:pt x="1182490" y="5091"/>
                </a:lnTo>
                <a:lnTo>
                  <a:pt x="1208006" y="0"/>
                </a:lnTo>
                <a:lnTo>
                  <a:pt x="1262225" y="18662"/>
                </a:lnTo>
                <a:lnTo>
                  <a:pt x="1303685" y="18662"/>
                </a:lnTo>
                <a:cubicBezTo>
                  <a:pt x="1303685" y="6221"/>
                  <a:pt x="1312191" y="0"/>
                  <a:pt x="1329200" y="0"/>
                </a:cubicBezTo>
                <a:lnTo>
                  <a:pt x="1482290" y="0"/>
                </a:lnTo>
                <a:lnTo>
                  <a:pt x="1482290" y="18662"/>
                </a:lnTo>
                <a:lnTo>
                  <a:pt x="1495047" y="18662"/>
                </a:lnTo>
                <a:lnTo>
                  <a:pt x="1539698" y="0"/>
                </a:lnTo>
                <a:lnTo>
                  <a:pt x="1692787" y="0"/>
                </a:lnTo>
                <a:cubicBezTo>
                  <a:pt x="1731060" y="0"/>
                  <a:pt x="1750197" y="6221"/>
                  <a:pt x="1750197" y="18662"/>
                </a:cubicBezTo>
                <a:lnTo>
                  <a:pt x="1769333" y="18662"/>
                </a:lnTo>
                <a:cubicBezTo>
                  <a:pt x="1769333" y="6221"/>
                  <a:pt x="1784219" y="0"/>
                  <a:pt x="1813985" y="0"/>
                </a:cubicBezTo>
                <a:cubicBezTo>
                  <a:pt x="1813985" y="5656"/>
                  <a:pt x="1828868" y="11877"/>
                  <a:pt x="1858635" y="18662"/>
                </a:cubicBezTo>
                <a:cubicBezTo>
                  <a:pt x="1858635" y="6221"/>
                  <a:pt x="1873519" y="0"/>
                  <a:pt x="1903285" y="0"/>
                </a:cubicBezTo>
                <a:lnTo>
                  <a:pt x="1925613" y="5091"/>
                </a:lnTo>
                <a:cubicBezTo>
                  <a:pt x="1938367" y="1698"/>
                  <a:pt x="1953253" y="0"/>
                  <a:pt x="1970262" y="0"/>
                </a:cubicBezTo>
                <a:lnTo>
                  <a:pt x="1979832" y="0"/>
                </a:lnTo>
                <a:lnTo>
                  <a:pt x="1979832" y="11877"/>
                </a:lnTo>
                <a:lnTo>
                  <a:pt x="1960695" y="5091"/>
                </a:lnTo>
                <a:lnTo>
                  <a:pt x="1960695" y="18662"/>
                </a:lnTo>
                <a:cubicBezTo>
                  <a:pt x="1981956" y="18662"/>
                  <a:pt x="1992590" y="20923"/>
                  <a:pt x="1992590" y="25450"/>
                </a:cubicBezTo>
                <a:cubicBezTo>
                  <a:pt x="2024480" y="18662"/>
                  <a:pt x="2054250" y="10180"/>
                  <a:pt x="2081890" y="0"/>
                </a:cubicBezTo>
                <a:lnTo>
                  <a:pt x="2101027" y="0"/>
                </a:lnTo>
                <a:lnTo>
                  <a:pt x="2136109" y="11877"/>
                </a:lnTo>
                <a:cubicBezTo>
                  <a:pt x="2136109" y="3960"/>
                  <a:pt x="2143551" y="0"/>
                  <a:pt x="2158435" y="0"/>
                </a:cubicBezTo>
                <a:lnTo>
                  <a:pt x="2171193" y="11877"/>
                </a:lnTo>
                <a:cubicBezTo>
                  <a:pt x="2207339" y="3960"/>
                  <a:pt x="2232854" y="0"/>
                  <a:pt x="2247737" y="0"/>
                </a:cubicBezTo>
                <a:lnTo>
                  <a:pt x="2279630" y="25450"/>
                </a:lnTo>
                <a:cubicBezTo>
                  <a:pt x="2286010" y="25450"/>
                  <a:pt x="2308334" y="16966"/>
                  <a:pt x="2346607" y="0"/>
                </a:cubicBezTo>
                <a:cubicBezTo>
                  <a:pt x="2350862" y="0"/>
                  <a:pt x="2373186" y="1698"/>
                  <a:pt x="2413582" y="5091"/>
                </a:cubicBezTo>
                <a:cubicBezTo>
                  <a:pt x="2428468" y="1698"/>
                  <a:pt x="2439098" y="0"/>
                  <a:pt x="2445477" y="0"/>
                </a:cubicBezTo>
                <a:cubicBezTo>
                  <a:pt x="2445477" y="2263"/>
                  <a:pt x="2452919" y="10745"/>
                  <a:pt x="2467805" y="25450"/>
                </a:cubicBezTo>
                <a:lnTo>
                  <a:pt x="2480562" y="25450"/>
                </a:lnTo>
                <a:lnTo>
                  <a:pt x="2522023" y="5091"/>
                </a:lnTo>
                <a:lnTo>
                  <a:pt x="2544347" y="5091"/>
                </a:lnTo>
                <a:lnTo>
                  <a:pt x="2544347" y="18662"/>
                </a:lnTo>
                <a:lnTo>
                  <a:pt x="2566675" y="11877"/>
                </a:lnTo>
                <a:lnTo>
                  <a:pt x="2611324" y="18662"/>
                </a:lnTo>
                <a:cubicBezTo>
                  <a:pt x="2621957" y="14138"/>
                  <a:pt x="2641094" y="11877"/>
                  <a:pt x="2668733" y="11877"/>
                </a:cubicBezTo>
                <a:lnTo>
                  <a:pt x="2668733" y="18662"/>
                </a:lnTo>
                <a:lnTo>
                  <a:pt x="2691057" y="11877"/>
                </a:lnTo>
                <a:cubicBezTo>
                  <a:pt x="2691057" y="20923"/>
                  <a:pt x="2697437" y="25450"/>
                  <a:pt x="2710194" y="25450"/>
                </a:cubicBezTo>
                <a:cubicBezTo>
                  <a:pt x="2722952" y="8484"/>
                  <a:pt x="2734645" y="0"/>
                  <a:pt x="2745278" y="0"/>
                </a:cubicBezTo>
                <a:lnTo>
                  <a:pt x="2789927" y="0"/>
                </a:lnTo>
                <a:cubicBezTo>
                  <a:pt x="2789927" y="16966"/>
                  <a:pt x="2797371" y="25450"/>
                  <a:pt x="2812255" y="25450"/>
                </a:cubicBezTo>
                <a:lnTo>
                  <a:pt x="2821822" y="25450"/>
                </a:lnTo>
                <a:cubicBezTo>
                  <a:pt x="2821822" y="11877"/>
                  <a:pt x="2829264" y="5091"/>
                  <a:pt x="2844150" y="5091"/>
                </a:cubicBezTo>
                <a:lnTo>
                  <a:pt x="2920692" y="5091"/>
                </a:lnTo>
                <a:lnTo>
                  <a:pt x="2920692" y="18662"/>
                </a:lnTo>
                <a:cubicBezTo>
                  <a:pt x="2920692" y="24318"/>
                  <a:pt x="2899431" y="32800"/>
                  <a:pt x="2856907" y="44110"/>
                </a:cubicBezTo>
                <a:cubicBezTo>
                  <a:pt x="2831392" y="35061"/>
                  <a:pt x="2809064" y="30537"/>
                  <a:pt x="2789927" y="30537"/>
                </a:cubicBezTo>
                <a:lnTo>
                  <a:pt x="2789927" y="55985"/>
                </a:lnTo>
                <a:lnTo>
                  <a:pt x="2799497" y="55985"/>
                </a:lnTo>
                <a:cubicBezTo>
                  <a:pt x="2816506" y="55985"/>
                  <a:pt x="2831392" y="53723"/>
                  <a:pt x="2844150" y="49199"/>
                </a:cubicBezTo>
                <a:lnTo>
                  <a:pt x="2866474" y="55985"/>
                </a:lnTo>
                <a:cubicBezTo>
                  <a:pt x="2879232" y="51462"/>
                  <a:pt x="2894113" y="49199"/>
                  <a:pt x="2911125" y="49199"/>
                </a:cubicBezTo>
                <a:cubicBezTo>
                  <a:pt x="2917504" y="49199"/>
                  <a:pt x="2920692" y="51462"/>
                  <a:pt x="2920692" y="55985"/>
                </a:cubicBezTo>
                <a:cubicBezTo>
                  <a:pt x="2935576" y="51462"/>
                  <a:pt x="2947271" y="49199"/>
                  <a:pt x="2955777" y="49199"/>
                </a:cubicBezTo>
                <a:lnTo>
                  <a:pt x="2955777" y="44110"/>
                </a:lnTo>
                <a:lnTo>
                  <a:pt x="2933449" y="25450"/>
                </a:lnTo>
                <a:cubicBezTo>
                  <a:pt x="2963216" y="11877"/>
                  <a:pt x="2985544" y="5091"/>
                  <a:pt x="3000426" y="5091"/>
                </a:cubicBezTo>
                <a:cubicBezTo>
                  <a:pt x="3000426" y="18662"/>
                  <a:pt x="3011059" y="25450"/>
                  <a:pt x="3032320" y="25450"/>
                </a:cubicBezTo>
                <a:lnTo>
                  <a:pt x="3032320" y="30537"/>
                </a:lnTo>
                <a:cubicBezTo>
                  <a:pt x="3032320" y="35061"/>
                  <a:pt x="3029132" y="37324"/>
                  <a:pt x="3022753" y="37324"/>
                </a:cubicBezTo>
                <a:cubicBezTo>
                  <a:pt x="3029132" y="45240"/>
                  <a:pt x="3032320" y="51462"/>
                  <a:pt x="3032320" y="55985"/>
                </a:cubicBezTo>
                <a:lnTo>
                  <a:pt x="3067402" y="55985"/>
                </a:lnTo>
                <a:lnTo>
                  <a:pt x="3067402" y="49199"/>
                </a:lnTo>
                <a:cubicBezTo>
                  <a:pt x="3058899" y="41282"/>
                  <a:pt x="3054644" y="35061"/>
                  <a:pt x="3054644" y="30537"/>
                </a:cubicBezTo>
                <a:cubicBezTo>
                  <a:pt x="3061024" y="30537"/>
                  <a:pt x="3071656" y="24318"/>
                  <a:pt x="3086539" y="11877"/>
                </a:cubicBezTo>
                <a:lnTo>
                  <a:pt x="3143947" y="18662"/>
                </a:lnTo>
                <a:lnTo>
                  <a:pt x="3153514" y="5091"/>
                </a:lnTo>
                <a:cubicBezTo>
                  <a:pt x="3176906" y="5091"/>
                  <a:pt x="3188600" y="11877"/>
                  <a:pt x="3188600" y="25450"/>
                </a:cubicBezTo>
                <a:lnTo>
                  <a:pt x="3242817" y="25450"/>
                </a:lnTo>
                <a:lnTo>
                  <a:pt x="3277900" y="11877"/>
                </a:lnTo>
                <a:lnTo>
                  <a:pt x="3287470" y="11877"/>
                </a:lnTo>
                <a:lnTo>
                  <a:pt x="3277900" y="69558"/>
                </a:lnTo>
                <a:lnTo>
                  <a:pt x="3332119" y="49199"/>
                </a:lnTo>
                <a:cubicBezTo>
                  <a:pt x="3332119" y="70689"/>
                  <a:pt x="3339561" y="81432"/>
                  <a:pt x="3354447" y="81432"/>
                </a:cubicBezTo>
                <a:cubicBezTo>
                  <a:pt x="3354447" y="75777"/>
                  <a:pt x="3379962" y="63337"/>
                  <a:pt x="3430989" y="44110"/>
                </a:cubicBezTo>
                <a:cubicBezTo>
                  <a:pt x="3416106" y="42978"/>
                  <a:pt x="3408664" y="38456"/>
                  <a:pt x="3408664" y="30537"/>
                </a:cubicBezTo>
                <a:lnTo>
                  <a:pt x="3408664" y="25450"/>
                </a:lnTo>
                <a:cubicBezTo>
                  <a:pt x="3432053" y="25450"/>
                  <a:pt x="3443747" y="18662"/>
                  <a:pt x="3443747" y="5091"/>
                </a:cubicBezTo>
                <a:lnTo>
                  <a:pt x="3453317" y="5091"/>
                </a:lnTo>
                <a:cubicBezTo>
                  <a:pt x="3472452" y="5091"/>
                  <a:pt x="3505408" y="24318"/>
                  <a:pt x="3552187" y="62770"/>
                </a:cubicBezTo>
                <a:lnTo>
                  <a:pt x="3584080" y="62770"/>
                </a:lnTo>
                <a:lnTo>
                  <a:pt x="3596838" y="49199"/>
                </a:lnTo>
                <a:cubicBezTo>
                  <a:pt x="3586205" y="49199"/>
                  <a:pt x="3575575" y="42978"/>
                  <a:pt x="3564944" y="30537"/>
                </a:cubicBezTo>
                <a:lnTo>
                  <a:pt x="3584080" y="25450"/>
                </a:lnTo>
                <a:lnTo>
                  <a:pt x="3619162" y="25450"/>
                </a:lnTo>
                <a:cubicBezTo>
                  <a:pt x="3625542" y="25450"/>
                  <a:pt x="3628729" y="27144"/>
                  <a:pt x="3628729" y="30537"/>
                </a:cubicBezTo>
                <a:lnTo>
                  <a:pt x="3654244" y="25450"/>
                </a:lnTo>
                <a:lnTo>
                  <a:pt x="3673382" y="30537"/>
                </a:lnTo>
                <a:cubicBezTo>
                  <a:pt x="3686139" y="13573"/>
                  <a:pt x="3697833" y="5091"/>
                  <a:pt x="3708464" y="5091"/>
                </a:cubicBezTo>
                <a:cubicBezTo>
                  <a:pt x="3708464" y="11877"/>
                  <a:pt x="3719096" y="18662"/>
                  <a:pt x="3740357" y="25450"/>
                </a:cubicBezTo>
                <a:lnTo>
                  <a:pt x="3794579" y="25450"/>
                </a:lnTo>
                <a:lnTo>
                  <a:pt x="3829662" y="11877"/>
                </a:lnTo>
                <a:cubicBezTo>
                  <a:pt x="3836040" y="18662"/>
                  <a:pt x="3839229" y="29405"/>
                  <a:pt x="3839229" y="44110"/>
                </a:cubicBezTo>
                <a:lnTo>
                  <a:pt x="3864744" y="37324"/>
                </a:lnTo>
                <a:lnTo>
                  <a:pt x="3851986" y="25450"/>
                </a:lnTo>
                <a:cubicBezTo>
                  <a:pt x="3851986" y="16399"/>
                  <a:pt x="3859428" y="11877"/>
                  <a:pt x="3874312" y="11877"/>
                </a:cubicBezTo>
                <a:lnTo>
                  <a:pt x="3883879" y="11877"/>
                </a:lnTo>
                <a:lnTo>
                  <a:pt x="3918962" y="25450"/>
                </a:lnTo>
                <a:lnTo>
                  <a:pt x="3941289" y="18662"/>
                </a:lnTo>
                <a:cubicBezTo>
                  <a:pt x="3954047" y="23187"/>
                  <a:pt x="3968929" y="25450"/>
                  <a:pt x="3985938" y="25450"/>
                </a:cubicBezTo>
                <a:cubicBezTo>
                  <a:pt x="3992316" y="25450"/>
                  <a:pt x="3995507" y="23187"/>
                  <a:pt x="3995507" y="18662"/>
                </a:cubicBezTo>
                <a:lnTo>
                  <a:pt x="4017832" y="25450"/>
                </a:lnTo>
                <a:lnTo>
                  <a:pt x="4049726" y="11877"/>
                </a:lnTo>
                <a:lnTo>
                  <a:pt x="4107136" y="11877"/>
                </a:lnTo>
                <a:lnTo>
                  <a:pt x="4126272" y="18662"/>
                </a:lnTo>
                <a:cubicBezTo>
                  <a:pt x="4126272" y="14138"/>
                  <a:pt x="4130523" y="11877"/>
                  <a:pt x="4139029" y="11877"/>
                </a:cubicBezTo>
                <a:cubicBezTo>
                  <a:pt x="4147532" y="19792"/>
                  <a:pt x="4151787" y="26013"/>
                  <a:pt x="4151787" y="30537"/>
                </a:cubicBezTo>
                <a:lnTo>
                  <a:pt x="4206006" y="30537"/>
                </a:lnTo>
                <a:cubicBezTo>
                  <a:pt x="4212384" y="30537"/>
                  <a:pt x="4215573" y="32800"/>
                  <a:pt x="4215573" y="37324"/>
                </a:cubicBezTo>
                <a:cubicBezTo>
                  <a:pt x="4232584" y="32800"/>
                  <a:pt x="4244279" y="30537"/>
                  <a:pt x="4250657" y="30537"/>
                </a:cubicBezTo>
                <a:lnTo>
                  <a:pt x="4241089" y="18662"/>
                </a:lnTo>
                <a:lnTo>
                  <a:pt x="4241089" y="11877"/>
                </a:lnTo>
                <a:cubicBezTo>
                  <a:pt x="4253846" y="11877"/>
                  <a:pt x="4260224" y="18097"/>
                  <a:pt x="4260224" y="30537"/>
                </a:cubicBezTo>
                <a:lnTo>
                  <a:pt x="4285739" y="30537"/>
                </a:lnTo>
                <a:lnTo>
                  <a:pt x="4317634" y="18662"/>
                </a:lnTo>
                <a:lnTo>
                  <a:pt x="4327201" y="18662"/>
                </a:lnTo>
                <a:lnTo>
                  <a:pt x="4362283" y="30537"/>
                </a:lnTo>
                <a:lnTo>
                  <a:pt x="4371852" y="30537"/>
                </a:lnTo>
                <a:lnTo>
                  <a:pt x="4371852" y="18662"/>
                </a:lnTo>
                <a:lnTo>
                  <a:pt x="4438829" y="18662"/>
                </a:lnTo>
                <a:cubicBezTo>
                  <a:pt x="4447335" y="18662"/>
                  <a:pt x="4451586" y="20923"/>
                  <a:pt x="4451586" y="25450"/>
                </a:cubicBezTo>
                <a:lnTo>
                  <a:pt x="4470722" y="18662"/>
                </a:lnTo>
                <a:lnTo>
                  <a:pt x="4502617" y="18662"/>
                </a:lnTo>
                <a:lnTo>
                  <a:pt x="4560024" y="37324"/>
                </a:lnTo>
                <a:cubicBezTo>
                  <a:pt x="4560024" y="32800"/>
                  <a:pt x="4564278" y="26579"/>
                  <a:pt x="4572781" y="18662"/>
                </a:cubicBezTo>
                <a:cubicBezTo>
                  <a:pt x="4702482" y="24318"/>
                  <a:pt x="4772650" y="28276"/>
                  <a:pt x="4783279" y="30537"/>
                </a:cubicBezTo>
                <a:cubicBezTo>
                  <a:pt x="4789659" y="30537"/>
                  <a:pt x="4792849" y="28842"/>
                  <a:pt x="4792849" y="25450"/>
                </a:cubicBezTo>
                <a:cubicBezTo>
                  <a:pt x="5028859" y="42414"/>
                  <a:pt x="5146866" y="74082"/>
                  <a:pt x="5146866" y="120453"/>
                </a:cubicBezTo>
                <a:lnTo>
                  <a:pt x="5146866" y="139113"/>
                </a:lnTo>
                <a:cubicBezTo>
                  <a:pt x="5146866" y="143638"/>
                  <a:pt x="5142615" y="145899"/>
                  <a:pt x="5134109" y="145899"/>
                </a:cubicBezTo>
                <a:lnTo>
                  <a:pt x="5146866" y="157774"/>
                </a:lnTo>
                <a:lnTo>
                  <a:pt x="5136620" y="175941"/>
                </a:lnTo>
                <a:lnTo>
                  <a:pt x="5201426" y="184844"/>
                </a:lnTo>
                <a:cubicBezTo>
                  <a:pt x="5260429" y="200677"/>
                  <a:pt x="5289931" y="220187"/>
                  <a:pt x="5289931" y="243373"/>
                </a:cubicBezTo>
                <a:lnTo>
                  <a:pt x="5289931" y="262034"/>
                </a:lnTo>
                <a:cubicBezTo>
                  <a:pt x="5289931" y="266558"/>
                  <a:pt x="5285679" y="268819"/>
                  <a:pt x="5277173" y="268819"/>
                </a:cubicBezTo>
                <a:lnTo>
                  <a:pt x="5289931" y="280694"/>
                </a:lnTo>
                <a:cubicBezTo>
                  <a:pt x="5253785" y="348555"/>
                  <a:pt x="5232524" y="382485"/>
                  <a:pt x="5226146" y="382485"/>
                </a:cubicBezTo>
                <a:lnTo>
                  <a:pt x="4849802" y="419807"/>
                </a:lnTo>
                <a:lnTo>
                  <a:pt x="4849802" y="413022"/>
                </a:lnTo>
                <a:lnTo>
                  <a:pt x="4827256" y="416151"/>
                </a:lnTo>
                <a:lnTo>
                  <a:pt x="4834310" y="424123"/>
                </a:lnTo>
                <a:lnTo>
                  <a:pt x="4847067" y="461448"/>
                </a:lnTo>
                <a:cubicBezTo>
                  <a:pt x="4835374" y="463709"/>
                  <a:pt x="4824211" y="470211"/>
                  <a:pt x="4813580" y="480956"/>
                </a:cubicBezTo>
                <a:lnTo>
                  <a:pt x="4807913" y="489365"/>
                </a:lnTo>
                <a:lnTo>
                  <a:pt x="4824286" y="489365"/>
                </a:lnTo>
                <a:cubicBezTo>
                  <a:pt x="4926344" y="489365"/>
                  <a:pt x="4977374" y="508592"/>
                  <a:pt x="4977374" y="547044"/>
                </a:cubicBezTo>
                <a:lnTo>
                  <a:pt x="4990131" y="584368"/>
                </a:lnTo>
                <a:cubicBezTo>
                  <a:pt x="4978438" y="586629"/>
                  <a:pt x="4967275" y="593131"/>
                  <a:pt x="4956644" y="603876"/>
                </a:cubicBezTo>
                <a:lnTo>
                  <a:pt x="4937753" y="631905"/>
                </a:lnTo>
                <a:lnTo>
                  <a:pt x="5030225" y="620864"/>
                </a:lnTo>
                <a:cubicBezTo>
                  <a:pt x="5042982" y="625386"/>
                  <a:pt x="5056804" y="627649"/>
                  <a:pt x="5071688" y="627649"/>
                </a:cubicBezTo>
                <a:cubicBezTo>
                  <a:pt x="5109961" y="615208"/>
                  <a:pt x="5139727" y="608987"/>
                  <a:pt x="5160989" y="608987"/>
                </a:cubicBezTo>
                <a:lnTo>
                  <a:pt x="5160989" y="614078"/>
                </a:lnTo>
                <a:lnTo>
                  <a:pt x="5186504" y="608987"/>
                </a:lnTo>
                <a:cubicBezTo>
                  <a:pt x="5195009" y="608987"/>
                  <a:pt x="5205641" y="615208"/>
                  <a:pt x="5218398" y="627649"/>
                </a:cubicBezTo>
                <a:lnTo>
                  <a:pt x="5218398" y="639524"/>
                </a:lnTo>
                <a:lnTo>
                  <a:pt x="5196073" y="658186"/>
                </a:lnTo>
                <a:lnTo>
                  <a:pt x="5218398" y="678543"/>
                </a:lnTo>
                <a:lnTo>
                  <a:pt x="5218398" y="722653"/>
                </a:lnTo>
                <a:lnTo>
                  <a:pt x="5196073" y="722653"/>
                </a:lnTo>
                <a:lnTo>
                  <a:pt x="5205641" y="753189"/>
                </a:lnTo>
                <a:cubicBezTo>
                  <a:pt x="5205641" y="759975"/>
                  <a:pt x="5195009" y="766761"/>
                  <a:pt x="5173747" y="773548"/>
                </a:cubicBezTo>
                <a:lnTo>
                  <a:pt x="5129095" y="773548"/>
                </a:lnTo>
                <a:lnTo>
                  <a:pt x="5092711" y="775421"/>
                </a:lnTo>
                <a:lnTo>
                  <a:pt x="5108267" y="797934"/>
                </a:lnTo>
                <a:lnTo>
                  <a:pt x="5108267" y="816594"/>
                </a:lnTo>
                <a:cubicBezTo>
                  <a:pt x="5108267" y="821119"/>
                  <a:pt x="5104016" y="823380"/>
                  <a:pt x="5095510" y="823380"/>
                </a:cubicBezTo>
                <a:lnTo>
                  <a:pt x="5108267" y="835255"/>
                </a:lnTo>
                <a:lnTo>
                  <a:pt x="5098021" y="853422"/>
                </a:lnTo>
                <a:lnTo>
                  <a:pt x="5162827" y="862325"/>
                </a:lnTo>
                <a:cubicBezTo>
                  <a:pt x="5221830" y="878158"/>
                  <a:pt x="5251332" y="897668"/>
                  <a:pt x="5251332" y="920854"/>
                </a:cubicBezTo>
                <a:lnTo>
                  <a:pt x="5251332" y="939515"/>
                </a:lnTo>
                <a:cubicBezTo>
                  <a:pt x="5251332" y="944039"/>
                  <a:pt x="5247081" y="946300"/>
                  <a:pt x="5238574" y="946300"/>
                </a:cubicBezTo>
                <a:lnTo>
                  <a:pt x="5251332" y="958175"/>
                </a:lnTo>
                <a:cubicBezTo>
                  <a:pt x="5215186" y="1026036"/>
                  <a:pt x="5193925" y="1059966"/>
                  <a:pt x="5187547" y="1059966"/>
                </a:cubicBezTo>
                <a:lnTo>
                  <a:pt x="4811203" y="1097288"/>
                </a:lnTo>
                <a:lnTo>
                  <a:pt x="4811203" y="1090503"/>
                </a:lnTo>
                <a:lnTo>
                  <a:pt x="4788657" y="1093632"/>
                </a:lnTo>
                <a:lnTo>
                  <a:pt x="4795711" y="1101604"/>
                </a:lnTo>
                <a:lnTo>
                  <a:pt x="4808468" y="1138929"/>
                </a:lnTo>
                <a:cubicBezTo>
                  <a:pt x="4796775" y="1141190"/>
                  <a:pt x="4785612" y="1147692"/>
                  <a:pt x="4774981" y="1158437"/>
                </a:cubicBezTo>
                <a:lnTo>
                  <a:pt x="4769314" y="1166846"/>
                </a:lnTo>
                <a:lnTo>
                  <a:pt x="4785687" y="1166846"/>
                </a:lnTo>
                <a:cubicBezTo>
                  <a:pt x="4887745" y="1166846"/>
                  <a:pt x="4938775" y="1186073"/>
                  <a:pt x="4938775" y="1224525"/>
                </a:cubicBezTo>
                <a:lnTo>
                  <a:pt x="4951533" y="1261849"/>
                </a:lnTo>
                <a:cubicBezTo>
                  <a:pt x="4939839" y="1264110"/>
                  <a:pt x="4928676" y="1270612"/>
                  <a:pt x="4918045" y="1281357"/>
                </a:cubicBezTo>
                <a:lnTo>
                  <a:pt x="4899154" y="1309386"/>
                </a:lnTo>
                <a:lnTo>
                  <a:pt x="4991625" y="1298345"/>
                </a:lnTo>
                <a:cubicBezTo>
                  <a:pt x="5004383" y="1302867"/>
                  <a:pt x="5018205" y="1305130"/>
                  <a:pt x="5033089" y="1305130"/>
                </a:cubicBezTo>
                <a:cubicBezTo>
                  <a:pt x="5071362" y="1292689"/>
                  <a:pt x="5101128" y="1286468"/>
                  <a:pt x="5122390" y="1286468"/>
                </a:cubicBezTo>
                <a:lnTo>
                  <a:pt x="5122390" y="1291559"/>
                </a:lnTo>
                <a:lnTo>
                  <a:pt x="5147905" y="1286468"/>
                </a:lnTo>
                <a:cubicBezTo>
                  <a:pt x="5156410" y="1286468"/>
                  <a:pt x="5167041" y="1292689"/>
                  <a:pt x="5179799" y="1305130"/>
                </a:cubicBezTo>
                <a:lnTo>
                  <a:pt x="5179799" y="1317005"/>
                </a:lnTo>
                <a:lnTo>
                  <a:pt x="5157474" y="1335667"/>
                </a:lnTo>
                <a:lnTo>
                  <a:pt x="5179799" y="1356024"/>
                </a:lnTo>
                <a:lnTo>
                  <a:pt x="5179799" y="1400134"/>
                </a:lnTo>
                <a:lnTo>
                  <a:pt x="5157474" y="1400134"/>
                </a:lnTo>
                <a:lnTo>
                  <a:pt x="5167041" y="1430670"/>
                </a:lnTo>
                <a:cubicBezTo>
                  <a:pt x="5167041" y="1437456"/>
                  <a:pt x="5156410" y="1444242"/>
                  <a:pt x="5135148" y="1451029"/>
                </a:cubicBezTo>
                <a:lnTo>
                  <a:pt x="5090496" y="1451029"/>
                </a:lnTo>
                <a:cubicBezTo>
                  <a:pt x="5064983" y="1451029"/>
                  <a:pt x="5032025" y="1452725"/>
                  <a:pt x="4991625" y="1456118"/>
                </a:cubicBezTo>
                <a:close/>
              </a:path>
            </a:pathLst>
          </a:custGeom>
          <a:solidFill>
            <a:srgbClr val="FFAB40">
              <a:alpha val="90000"/>
            </a:srgb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9900" dirty="0">
              <a:solidFill>
                <a:srgbClr val="FFAB40"/>
              </a:solidFill>
              <a:latin typeface="Grunge Strokes 01" panose="02000500000000000000" pitchFamily="2" charset="77"/>
            </a:endParaRPr>
          </a:p>
        </p:txBody>
      </p:sp>
      <p:sp>
        <p:nvSpPr>
          <p:cNvPr id="2" name="Title 1"/>
          <p:cNvSpPr>
            <a:spLocks noGrp="1"/>
          </p:cNvSpPr>
          <p:nvPr>
            <p:ph type="title"/>
          </p:nvPr>
        </p:nvSpPr>
        <p:spPr>
          <a:xfrm>
            <a:off x="831273" y="5131087"/>
            <a:ext cx="10037618" cy="1519095"/>
          </a:xfrm>
        </p:spPr>
        <p:txBody>
          <a:bodyPr>
            <a:normAutofit fontScale="90000"/>
          </a:bodyPr>
          <a:lstStyle/>
          <a:p>
            <a:pPr algn="ctr"/>
            <a:r>
              <a:rPr lang="es-ES" dirty="0"/>
              <a:t>CAPÍTULO </a:t>
            </a:r>
            <a:r>
              <a:rPr lang="es-ES" dirty="0" smtClean="0"/>
              <a:t>7. </a:t>
            </a:r>
            <a:br>
              <a:rPr lang="es-ES" dirty="0" smtClean="0"/>
            </a:br>
            <a:r>
              <a:rPr lang="es-ES" dirty="0" smtClean="0"/>
              <a:t>CUIDADO </a:t>
            </a:r>
            <a:r>
              <a:rPr lang="es-ES" dirty="0"/>
              <a:t>EMOCIONAL DEL PERSONAL DE ASISTENCIA </a:t>
            </a:r>
            <a:r>
              <a:rPr lang="es-ES" dirty="0" smtClean="0"/>
              <a:t>REMOTA</a:t>
            </a:r>
            <a:r>
              <a:rPr lang="es-ES" dirty="0"/>
              <a:t/>
            </a:r>
            <a:br>
              <a:rPr lang="es-ES" dirty="0"/>
            </a:br>
            <a:endParaRPr lang="en-US" dirty="0"/>
          </a:p>
        </p:txBody>
      </p:sp>
    </p:spTree>
    <p:extLst>
      <p:ext uri="{BB962C8B-B14F-4D97-AF65-F5344CB8AC3E}">
        <p14:creationId xmlns:p14="http://schemas.microsoft.com/office/powerpoint/2010/main" val="3310485006"/>
      </p:ext>
    </p:extLst>
  </p:cSld>
  <p:clrMapOvr>
    <a:overrideClrMapping bg1="lt1" tx1="dk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807" y="151918"/>
            <a:ext cx="4752043" cy="468032"/>
          </a:xfrm>
        </p:spPr>
        <p:txBody>
          <a:bodyPr>
            <a:normAutofit fontScale="90000"/>
          </a:bodyPr>
          <a:lstStyle/>
          <a:p>
            <a:pPr algn="ctr"/>
            <a:r>
              <a:rPr lang="en-US" sz="3300" dirty="0" smtClean="0">
                <a:solidFill>
                  <a:srgbClr val="00AAAC"/>
                </a:solidFill>
                <a:latin typeface="Calibri" panose="020F0502020204030204"/>
              </a:rPr>
              <a:t>El </a:t>
            </a:r>
            <a:r>
              <a:rPr lang="en-US" sz="3300" dirty="0" err="1" smtClean="0">
                <a:solidFill>
                  <a:srgbClr val="00AAAC"/>
                </a:solidFill>
                <a:latin typeface="Calibri" panose="020F0502020204030204"/>
              </a:rPr>
              <a:t>Autocuidado</a:t>
            </a:r>
            <a:endParaRPr lang="en-US" dirty="0">
              <a:solidFill>
                <a:schemeClr val="tx2"/>
              </a:solidFill>
              <a:latin typeface="Roboto"/>
            </a:endParaRPr>
          </a:p>
        </p:txBody>
      </p:sp>
      <p:sp>
        <p:nvSpPr>
          <p:cNvPr id="8" name="Freeform: Shape 6850"/>
          <p:cNvSpPr/>
          <p:nvPr/>
        </p:nvSpPr>
        <p:spPr>
          <a:xfrm>
            <a:off x="4996850" y="810145"/>
            <a:ext cx="640940" cy="529878"/>
          </a:xfrm>
          <a:custGeom>
            <a:avLst/>
            <a:gdLst/>
            <a:ahLst/>
            <a:cxnLst>
              <a:cxn ang="3cd4">
                <a:pos x="hc" y="t"/>
              </a:cxn>
              <a:cxn ang="cd2">
                <a:pos x="l" y="vc"/>
              </a:cxn>
              <a:cxn ang="cd4">
                <a:pos x="hc" y="b"/>
              </a:cxn>
              <a:cxn ang="0">
                <a:pos x="r" y="vc"/>
              </a:cxn>
            </a:cxnLst>
            <a:rect l="l" t="t" r="r" b="b"/>
            <a:pathLst>
              <a:path w="339" h="294">
                <a:moveTo>
                  <a:pt x="255" y="0"/>
                </a:moveTo>
                <a:lnTo>
                  <a:pt x="85" y="0"/>
                </a:lnTo>
                <a:lnTo>
                  <a:pt x="0" y="147"/>
                </a:lnTo>
                <a:lnTo>
                  <a:pt x="85" y="294"/>
                </a:lnTo>
                <a:lnTo>
                  <a:pt x="255" y="294"/>
                </a:lnTo>
                <a:lnTo>
                  <a:pt x="339" y="147"/>
                </a:lnTo>
                <a:close/>
              </a:path>
            </a:pathLst>
          </a:custGeom>
          <a:solidFill>
            <a:schemeClr val="accent4">
              <a:lumMod val="40000"/>
              <a:lumOff val="60000"/>
            </a:schemeClr>
          </a:solidFill>
          <a:ln cap="flat">
            <a:noFill/>
            <a:prstDash val="solid"/>
          </a:ln>
        </p:spPr>
        <p:txBody>
          <a:bodyPr vert="horz" wrap="none" lIns="45000" tIns="22500" rIns="45000" bIns="225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11" name="Freeform: Shape 6850"/>
          <p:cNvSpPr/>
          <p:nvPr/>
        </p:nvSpPr>
        <p:spPr>
          <a:xfrm>
            <a:off x="4996850" y="1492576"/>
            <a:ext cx="640940" cy="569736"/>
          </a:xfrm>
          <a:custGeom>
            <a:avLst/>
            <a:gdLst/>
            <a:ahLst/>
            <a:cxnLst>
              <a:cxn ang="3cd4">
                <a:pos x="hc" y="t"/>
              </a:cxn>
              <a:cxn ang="cd2">
                <a:pos x="l" y="vc"/>
              </a:cxn>
              <a:cxn ang="cd4">
                <a:pos x="hc" y="b"/>
              </a:cxn>
              <a:cxn ang="0">
                <a:pos x="r" y="vc"/>
              </a:cxn>
            </a:cxnLst>
            <a:rect l="l" t="t" r="r" b="b"/>
            <a:pathLst>
              <a:path w="339" h="294">
                <a:moveTo>
                  <a:pt x="255" y="0"/>
                </a:moveTo>
                <a:lnTo>
                  <a:pt x="85" y="0"/>
                </a:lnTo>
                <a:lnTo>
                  <a:pt x="0" y="147"/>
                </a:lnTo>
                <a:lnTo>
                  <a:pt x="85" y="294"/>
                </a:lnTo>
                <a:lnTo>
                  <a:pt x="255" y="294"/>
                </a:lnTo>
                <a:lnTo>
                  <a:pt x="339" y="147"/>
                </a:lnTo>
                <a:close/>
              </a:path>
            </a:pathLst>
          </a:custGeom>
          <a:solidFill>
            <a:schemeClr val="accent6">
              <a:lumMod val="40000"/>
              <a:lumOff val="60000"/>
            </a:schemeClr>
          </a:solidFill>
          <a:ln cap="flat">
            <a:noFill/>
            <a:prstDash val="solid"/>
          </a:ln>
        </p:spPr>
        <p:txBody>
          <a:bodyPr vert="horz" wrap="none" lIns="45000" tIns="22500" rIns="45000" bIns="225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B8C0"/>
              </a:solidFill>
              <a:effectLst/>
              <a:uLnTx/>
              <a:uFillTx/>
              <a:latin typeface="Arial" pitchFamily="18"/>
              <a:ea typeface="Arial Unicode MS" pitchFamily="2"/>
              <a:cs typeface="Arial Unicode MS" pitchFamily="2"/>
            </a:endParaRPr>
          </a:p>
        </p:txBody>
      </p:sp>
      <p:sp>
        <p:nvSpPr>
          <p:cNvPr id="12" name="Freeform: Shape 6850"/>
          <p:cNvSpPr/>
          <p:nvPr/>
        </p:nvSpPr>
        <p:spPr>
          <a:xfrm>
            <a:off x="4996850" y="49441"/>
            <a:ext cx="640940" cy="509354"/>
          </a:xfrm>
          <a:custGeom>
            <a:avLst/>
            <a:gdLst/>
            <a:ahLst/>
            <a:cxnLst>
              <a:cxn ang="3cd4">
                <a:pos x="hc" y="t"/>
              </a:cxn>
              <a:cxn ang="cd2">
                <a:pos x="l" y="vc"/>
              </a:cxn>
              <a:cxn ang="cd4">
                <a:pos x="hc" y="b"/>
              </a:cxn>
              <a:cxn ang="0">
                <a:pos x="r" y="vc"/>
              </a:cxn>
            </a:cxnLst>
            <a:rect l="l" t="t" r="r" b="b"/>
            <a:pathLst>
              <a:path w="339" h="294">
                <a:moveTo>
                  <a:pt x="255" y="0"/>
                </a:moveTo>
                <a:lnTo>
                  <a:pt x="85" y="0"/>
                </a:lnTo>
                <a:lnTo>
                  <a:pt x="0" y="147"/>
                </a:lnTo>
                <a:lnTo>
                  <a:pt x="85" y="294"/>
                </a:lnTo>
                <a:lnTo>
                  <a:pt x="255" y="294"/>
                </a:lnTo>
                <a:lnTo>
                  <a:pt x="339" y="147"/>
                </a:lnTo>
                <a:close/>
              </a:path>
            </a:pathLst>
          </a:custGeom>
          <a:solidFill>
            <a:schemeClr val="accent1">
              <a:lumMod val="40000"/>
              <a:lumOff val="60000"/>
            </a:schemeClr>
          </a:solidFill>
          <a:ln cap="flat">
            <a:noFill/>
            <a:prstDash val="solid"/>
          </a:ln>
        </p:spPr>
        <p:txBody>
          <a:bodyPr vert="horz" wrap="none" lIns="45000" tIns="22500" rIns="45000" bIns="225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15" name="Rectangle 14"/>
          <p:cNvSpPr/>
          <p:nvPr/>
        </p:nvSpPr>
        <p:spPr>
          <a:xfrm>
            <a:off x="12095890" y="2591365"/>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Roboto"/>
                <a:ea typeface="+mn-ea"/>
                <a:cs typeface="+mn-cs"/>
              </a:rPr>
              <a:t> </a:t>
            </a:r>
          </a:p>
        </p:txBody>
      </p:sp>
      <p:sp>
        <p:nvSpPr>
          <p:cNvPr id="18" name="Rectangle 17"/>
          <p:cNvSpPr/>
          <p:nvPr/>
        </p:nvSpPr>
        <p:spPr>
          <a:xfrm>
            <a:off x="5637790" y="126607"/>
            <a:ext cx="47756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44546A"/>
                </a:solidFill>
                <a:effectLst/>
                <a:uLnTx/>
                <a:uFillTx/>
                <a:latin typeface="Roboto"/>
                <a:ea typeface="+mn-ea"/>
                <a:cs typeface="+mn-cs"/>
              </a:rPr>
              <a:t>Supervisión</a:t>
            </a:r>
            <a:r>
              <a:rPr kumimoji="0" lang="en-US" sz="1800" b="1" i="0" u="none" strike="noStrike" kern="1200" cap="none" spc="0" normalizeH="0" baseline="0" noProof="0" dirty="0" smtClean="0">
                <a:ln>
                  <a:noFill/>
                </a:ln>
                <a:solidFill>
                  <a:srgbClr val="44546A"/>
                </a:solidFill>
                <a:effectLst/>
                <a:uLnTx/>
                <a:uFillTx/>
                <a:latin typeface="Roboto"/>
                <a:ea typeface="+mn-ea"/>
                <a:cs typeface="+mn-cs"/>
              </a:rPr>
              <a:t> con </a:t>
            </a:r>
            <a:r>
              <a:rPr kumimoji="0" lang="en-US" sz="1800" b="1" i="0" u="none" strike="noStrike" kern="1200" cap="none" spc="0" normalizeH="0" baseline="0" noProof="0" dirty="0" err="1" smtClean="0">
                <a:ln>
                  <a:noFill/>
                </a:ln>
                <a:solidFill>
                  <a:srgbClr val="44546A"/>
                </a:solidFill>
                <a:effectLst/>
                <a:uLnTx/>
                <a:uFillTx/>
                <a:latin typeface="Roboto"/>
                <a:ea typeface="+mn-ea"/>
                <a:cs typeface="+mn-cs"/>
              </a:rPr>
              <a:t>enfoque</a:t>
            </a:r>
            <a:r>
              <a:rPr kumimoji="0" lang="en-US" sz="1800" b="1" i="0" u="none" strike="noStrike" kern="1200" cap="none" spc="0" normalizeH="0" baseline="0" noProof="0" dirty="0" smtClean="0">
                <a:ln>
                  <a:noFill/>
                </a:ln>
                <a:solidFill>
                  <a:srgbClr val="44546A"/>
                </a:solidFill>
                <a:effectLst/>
                <a:uLnTx/>
                <a:uFillTx/>
                <a:latin typeface="Roboto"/>
                <a:ea typeface="+mn-ea"/>
                <a:cs typeface="+mn-cs"/>
              </a:rPr>
              <a:t> del </a:t>
            </a:r>
            <a:r>
              <a:rPr kumimoji="0" lang="en-US" sz="1800" b="1" i="0" u="none" strike="noStrike" kern="1200" cap="none" spc="0" normalizeH="0" baseline="0" noProof="0" dirty="0" err="1" smtClean="0">
                <a:ln>
                  <a:noFill/>
                </a:ln>
                <a:solidFill>
                  <a:srgbClr val="44546A"/>
                </a:solidFill>
                <a:effectLst/>
                <a:uLnTx/>
                <a:uFillTx/>
                <a:latin typeface="Roboto"/>
                <a:ea typeface="+mn-ea"/>
                <a:cs typeface="+mn-cs"/>
              </a:rPr>
              <a:t>autocuidado</a:t>
            </a:r>
            <a:endParaRPr kumimoji="0" lang="en-US" sz="1800" b="1" i="0" u="none" strike="noStrike" kern="1200" cap="none" spc="0" normalizeH="0" baseline="0" noProof="0" dirty="0">
              <a:ln>
                <a:noFill/>
              </a:ln>
              <a:solidFill>
                <a:srgbClr val="44546A"/>
              </a:solidFill>
              <a:effectLst/>
              <a:uLnTx/>
              <a:uFillTx/>
              <a:latin typeface="Roboto"/>
              <a:ea typeface="+mn-ea"/>
              <a:cs typeface="+mn-cs"/>
            </a:endParaRPr>
          </a:p>
        </p:txBody>
      </p:sp>
      <p:sp>
        <p:nvSpPr>
          <p:cNvPr id="22" name="Rectangle 21"/>
          <p:cNvSpPr/>
          <p:nvPr/>
        </p:nvSpPr>
        <p:spPr>
          <a:xfrm>
            <a:off x="15795561" y="5541081"/>
            <a:ext cx="18473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aphicFrame>
        <p:nvGraphicFramePr>
          <p:cNvPr id="3" name="Table 12">
            <a:extLst>
              <a:ext uri="{FF2B5EF4-FFF2-40B4-BE49-F238E27FC236}">
                <a16:creationId xmlns:a16="http://schemas.microsoft.com/office/drawing/2014/main" id="{2681F1CD-A57F-4D47-B19D-A8402301C810}"/>
              </a:ext>
            </a:extLst>
          </p:cNvPr>
          <p:cNvGraphicFramePr>
            <a:graphicFrameLocks noGrp="1"/>
          </p:cNvGraphicFramePr>
          <p:nvPr>
            <p:extLst/>
          </p:nvPr>
        </p:nvGraphicFramePr>
        <p:xfrm>
          <a:off x="246038" y="2170878"/>
          <a:ext cx="11640154" cy="5517732"/>
        </p:xfrm>
        <a:graphic>
          <a:graphicData uri="http://schemas.openxmlformats.org/drawingml/2006/table">
            <a:tbl>
              <a:tblPr firstRow="1" bandRow="1">
                <a:tableStyleId>{5FD0F851-EC5A-4D38-B0AD-8093EC10F338}</a:tableStyleId>
              </a:tblPr>
              <a:tblGrid>
                <a:gridCol w="2579039">
                  <a:extLst>
                    <a:ext uri="{9D8B030D-6E8A-4147-A177-3AD203B41FA5}">
                      <a16:colId xmlns:a16="http://schemas.microsoft.com/office/drawing/2014/main" val="363793310"/>
                    </a:ext>
                  </a:extLst>
                </a:gridCol>
                <a:gridCol w="8852835">
                  <a:extLst>
                    <a:ext uri="{9D8B030D-6E8A-4147-A177-3AD203B41FA5}">
                      <a16:colId xmlns:a16="http://schemas.microsoft.com/office/drawing/2014/main" val="1218524850"/>
                    </a:ext>
                  </a:extLst>
                </a:gridCol>
                <a:gridCol w="208280">
                  <a:extLst>
                    <a:ext uri="{9D8B030D-6E8A-4147-A177-3AD203B41FA5}">
                      <a16:colId xmlns:a16="http://schemas.microsoft.com/office/drawing/2014/main" val="3478053872"/>
                    </a:ext>
                  </a:extLst>
                </a:gridCol>
              </a:tblGrid>
              <a:tr h="337887">
                <a:tc>
                  <a:txBody>
                    <a:bodyPr/>
                    <a:lstStyle/>
                    <a:p>
                      <a:r>
                        <a:rPr lang="en-US" dirty="0" err="1" smtClean="0"/>
                        <a:t>Estrategia</a:t>
                      </a:r>
                      <a:endParaRPr lang="en-US" dirty="0"/>
                    </a:p>
                  </a:txBody>
                  <a:tcPr/>
                </a:tc>
                <a:tc>
                  <a:txBody>
                    <a:bodyPr/>
                    <a:lstStyle/>
                    <a:p>
                      <a:r>
                        <a:rPr lang="en-US" dirty="0" err="1" smtClean="0"/>
                        <a:t>Recomendaciones</a:t>
                      </a:r>
                      <a:endParaRPr lang="en-US" dirty="0"/>
                    </a:p>
                  </a:txBody>
                  <a:tcPr/>
                </a:tc>
                <a:tc>
                  <a:txBody>
                    <a:bodyPr/>
                    <a:lstStyle/>
                    <a:p>
                      <a:endParaRPr lang="en-US" dirty="0"/>
                    </a:p>
                  </a:txBody>
                  <a:tcPr/>
                </a:tc>
                <a:extLst>
                  <a:ext uri="{0D108BD9-81ED-4DB2-BD59-A6C34878D82A}">
                    <a16:rowId xmlns:a16="http://schemas.microsoft.com/office/drawing/2014/main" val="1458067060"/>
                  </a:ext>
                </a:extLst>
              </a:tr>
              <a:tr h="1098132">
                <a:tc rowSpan="2">
                  <a:txBody>
                    <a:bodyPr/>
                    <a:lstStyle/>
                    <a:p>
                      <a:r>
                        <a:rPr lang="en-US" dirty="0" err="1" smtClean="0"/>
                        <a:t>Supervisión</a:t>
                      </a:r>
                      <a:endParaRPr lang="en-US" dirty="0"/>
                    </a:p>
                  </a:txBody>
                  <a:tcPr/>
                </a:tc>
                <a:tc>
                  <a:txBody>
                    <a:bodyPr/>
                    <a:lstStyle/>
                    <a:p>
                      <a:r>
                        <a:rPr lang="en-US" dirty="0" err="1" smtClean="0"/>
                        <a:t>En</a:t>
                      </a:r>
                      <a:r>
                        <a:rPr lang="en-US" dirty="0" smtClean="0"/>
                        <a:t> las </a:t>
                      </a:r>
                      <a:r>
                        <a:rPr lang="en-US" dirty="0" err="1" smtClean="0"/>
                        <a:t>reuniones</a:t>
                      </a:r>
                      <a:r>
                        <a:rPr lang="en-US" baseline="0" dirty="0" smtClean="0"/>
                        <a:t> de </a:t>
                      </a:r>
                      <a:r>
                        <a:rPr lang="en-US" baseline="0" dirty="0" err="1" smtClean="0"/>
                        <a:t>supervisión</a:t>
                      </a:r>
                      <a:r>
                        <a:rPr lang="en-US" baseline="0" dirty="0" smtClean="0"/>
                        <a:t>:</a:t>
                      </a:r>
                    </a:p>
                    <a:p>
                      <a:endParaRPr lang="en-US" baseline="0" dirty="0" smtClean="0"/>
                    </a:p>
                    <a:p>
                      <a:pPr marL="171450" indent="-171450">
                        <a:buFont typeface="Arial" panose="020B0604020202020204" pitchFamily="34" charset="0"/>
                        <a:buChar char="•"/>
                      </a:pPr>
                      <a:r>
                        <a:rPr lang="en-US" sz="1600" baseline="0" dirty="0" err="1" smtClean="0"/>
                        <a:t>Espacio</a:t>
                      </a:r>
                      <a:r>
                        <a:rPr lang="en-US" sz="1600" baseline="0" dirty="0" smtClean="0"/>
                        <a:t> al final </a:t>
                      </a:r>
                      <a:r>
                        <a:rPr lang="en-US" sz="1600" baseline="0" dirty="0" err="1" smtClean="0"/>
                        <a:t>donde</a:t>
                      </a:r>
                      <a:r>
                        <a:rPr lang="en-US" sz="1600" baseline="0" dirty="0" smtClean="0"/>
                        <a:t> se </a:t>
                      </a:r>
                      <a:r>
                        <a:rPr lang="en-US" sz="1600" baseline="0" dirty="0" err="1" smtClean="0"/>
                        <a:t>pregunte</a:t>
                      </a:r>
                      <a:r>
                        <a:rPr lang="en-US" sz="1600" baseline="0" dirty="0" smtClean="0"/>
                        <a:t> </a:t>
                      </a:r>
                      <a:r>
                        <a:rPr lang="en-US" sz="1600" baseline="0" dirty="0" err="1" smtClean="0"/>
                        <a:t>acerca</a:t>
                      </a:r>
                      <a:r>
                        <a:rPr lang="en-US" sz="1600" baseline="0" dirty="0" smtClean="0"/>
                        <a:t> de </a:t>
                      </a:r>
                      <a:r>
                        <a:rPr lang="en-US" sz="1600" baseline="0" dirty="0" err="1" smtClean="0"/>
                        <a:t>desafíos</a:t>
                      </a:r>
                      <a:r>
                        <a:rPr lang="en-US" sz="1600" baseline="0" dirty="0" smtClean="0"/>
                        <a:t> </a:t>
                      </a:r>
                      <a:r>
                        <a:rPr lang="en-US" sz="1600" baseline="0" dirty="0" err="1" smtClean="0"/>
                        <a:t>personales</a:t>
                      </a:r>
                      <a:r>
                        <a:rPr lang="en-US" sz="1600" baseline="0" dirty="0" smtClean="0"/>
                        <a:t> que </a:t>
                      </a:r>
                      <a:r>
                        <a:rPr lang="en-US" sz="1600" baseline="0" dirty="0" err="1" smtClean="0"/>
                        <a:t>interfieren</a:t>
                      </a:r>
                      <a:r>
                        <a:rPr lang="en-US" sz="1600" baseline="0" dirty="0" smtClean="0"/>
                        <a:t> </a:t>
                      </a:r>
                      <a:r>
                        <a:rPr lang="en-US" sz="1600" baseline="0" dirty="0" err="1" smtClean="0"/>
                        <a:t>en</a:t>
                      </a:r>
                      <a:r>
                        <a:rPr lang="en-US" sz="1600" baseline="0" dirty="0" smtClean="0"/>
                        <a:t> la </a:t>
                      </a:r>
                      <a:r>
                        <a:rPr lang="en-US" sz="1600" baseline="0" dirty="0" err="1" smtClean="0"/>
                        <a:t>vida</a:t>
                      </a:r>
                      <a:r>
                        <a:rPr lang="en-US" sz="1600" baseline="0" dirty="0" smtClean="0"/>
                        <a:t> professional</a:t>
                      </a:r>
                    </a:p>
                    <a:p>
                      <a:pPr marL="171450" indent="-171450">
                        <a:buFont typeface="Arial" panose="020B0604020202020204" pitchFamily="34" charset="0"/>
                        <a:buChar char="•"/>
                      </a:pPr>
                      <a:r>
                        <a:rPr lang="en-US" sz="1600" baseline="0" dirty="0" err="1" smtClean="0"/>
                        <a:t>Supervisora</a:t>
                      </a:r>
                      <a:r>
                        <a:rPr lang="en-US" sz="1600" baseline="0" dirty="0" smtClean="0"/>
                        <a:t> </a:t>
                      </a:r>
                      <a:r>
                        <a:rPr lang="en-US" sz="1600" baseline="0" dirty="0" err="1" smtClean="0"/>
                        <a:t>debe</a:t>
                      </a:r>
                      <a:r>
                        <a:rPr lang="en-US" sz="1600" baseline="0" dirty="0" smtClean="0"/>
                        <a:t> </a:t>
                      </a:r>
                      <a:r>
                        <a:rPr lang="en-US" sz="1600" baseline="0" dirty="0" err="1" smtClean="0"/>
                        <a:t>escuchar</a:t>
                      </a:r>
                      <a:r>
                        <a:rPr lang="en-US" sz="1600" baseline="0" dirty="0" smtClean="0"/>
                        <a:t> de </a:t>
                      </a:r>
                      <a:r>
                        <a:rPr lang="en-US" sz="1600" baseline="0" dirty="0" err="1" smtClean="0"/>
                        <a:t>manera</a:t>
                      </a:r>
                      <a:r>
                        <a:rPr lang="en-US" sz="1600" baseline="0" dirty="0" smtClean="0"/>
                        <a:t> </a:t>
                      </a:r>
                      <a:r>
                        <a:rPr lang="en-US" sz="1600" baseline="0" dirty="0" err="1" smtClean="0"/>
                        <a:t>activa</a:t>
                      </a:r>
                      <a:r>
                        <a:rPr lang="en-US" sz="1600" baseline="0" dirty="0" smtClean="0"/>
                        <a:t> y </a:t>
                      </a:r>
                      <a:r>
                        <a:rPr lang="en-US" sz="1600" baseline="0" dirty="0" err="1" smtClean="0"/>
                        <a:t>transmitir</a:t>
                      </a:r>
                      <a:r>
                        <a:rPr lang="en-US" sz="1600" baseline="0" dirty="0" smtClean="0"/>
                        <a:t> </a:t>
                      </a:r>
                      <a:r>
                        <a:rPr lang="en-US" sz="1600" baseline="0" dirty="0" err="1" smtClean="0"/>
                        <a:t>empatía</a:t>
                      </a:r>
                      <a:endParaRPr lang="en-US" sz="1600" baseline="0" dirty="0" smtClean="0"/>
                    </a:p>
                    <a:p>
                      <a:pPr marL="171450" indent="-171450">
                        <a:buFont typeface="Arial" panose="020B0604020202020204" pitchFamily="34" charset="0"/>
                        <a:buChar char="•"/>
                      </a:pPr>
                      <a:r>
                        <a:rPr lang="en-US" sz="1600" baseline="0" dirty="0" err="1" smtClean="0"/>
                        <a:t>Supervisora</a:t>
                      </a:r>
                      <a:r>
                        <a:rPr lang="en-US" sz="1600" baseline="0" dirty="0" smtClean="0"/>
                        <a:t> </a:t>
                      </a:r>
                      <a:r>
                        <a:rPr lang="en-US" sz="1600" baseline="0" dirty="0" err="1" smtClean="0"/>
                        <a:t>debe</a:t>
                      </a:r>
                      <a:r>
                        <a:rPr lang="en-US" sz="1600" baseline="0" dirty="0" smtClean="0"/>
                        <a:t> </a:t>
                      </a:r>
                      <a:r>
                        <a:rPr lang="en-US" sz="1600" baseline="0" dirty="0" err="1" smtClean="0"/>
                        <a:t>ofrecer</a:t>
                      </a:r>
                      <a:r>
                        <a:rPr lang="en-US" sz="1600" baseline="0" dirty="0" smtClean="0"/>
                        <a:t> </a:t>
                      </a:r>
                      <a:r>
                        <a:rPr lang="en-US" sz="1600" baseline="0" dirty="0" err="1" smtClean="0"/>
                        <a:t>recursos</a:t>
                      </a:r>
                      <a:r>
                        <a:rPr lang="en-US" sz="1600" baseline="0" dirty="0" smtClean="0"/>
                        <a:t> que </a:t>
                      </a:r>
                      <a:r>
                        <a:rPr lang="en-US" sz="1600" baseline="0" dirty="0" err="1" smtClean="0"/>
                        <a:t>ofrece</a:t>
                      </a:r>
                      <a:r>
                        <a:rPr lang="en-US" sz="1600" baseline="0" dirty="0" smtClean="0"/>
                        <a:t> la </a:t>
                      </a:r>
                      <a:r>
                        <a:rPr lang="en-US" sz="1600" baseline="0" dirty="0" err="1" smtClean="0"/>
                        <a:t>organización</a:t>
                      </a:r>
                      <a:r>
                        <a:rPr lang="en-US" sz="1600" baseline="0" dirty="0" smtClean="0"/>
                        <a:t> para el </a:t>
                      </a:r>
                      <a:r>
                        <a:rPr lang="en-US" sz="1600" baseline="0" dirty="0" err="1" smtClean="0"/>
                        <a:t>apoyo</a:t>
                      </a:r>
                      <a:r>
                        <a:rPr lang="en-US" sz="1600" baseline="0" dirty="0" smtClean="0"/>
                        <a:t> </a:t>
                      </a:r>
                      <a:r>
                        <a:rPr lang="en-US" sz="1600" baseline="0" dirty="0" err="1" smtClean="0"/>
                        <a:t>psicológico</a:t>
                      </a:r>
                      <a:r>
                        <a:rPr lang="en-US" sz="1600" baseline="0" dirty="0" smtClean="0"/>
                        <a:t> al personal</a:t>
                      </a:r>
                      <a:endParaRPr lang="en-US" sz="1600" dirty="0"/>
                    </a:p>
                  </a:txBody>
                  <a:tcPr/>
                </a:tc>
                <a:tc>
                  <a:txBody>
                    <a:bodyPr/>
                    <a:lstStyle/>
                    <a:p>
                      <a:endParaRPr lang="en-US" dirty="0"/>
                    </a:p>
                  </a:txBody>
                  <a:tcPr/>
                </a:tc>
                <a:extLst>
                  <a:ext uri="{0D108BD9-81ED-4DB2-BD59-A6C34878D82A}">
                    <a16:rowId xmlns:a16="http://schemas.microsoft.com/office/drawing/2014/main" val="406960521"/>
                  </a:ext>
                </a:extLst>
              </a:tr>
              <a:tr h="970641">
                <a:tc vMerge="1">
                  <a:txBody>
                    <a:bodyPr/>
                    <a:lstStyle/>
                    <a:p>
                      <a:endParaRPr lang="en-US" dirty="0"/>
                    </a:p>
                  </a:txBody>
                  <a:tcPr/>
                </a:tc>
                <a:tc>
                  <a:txBody>
                    <a:bodyPr/>
                    <a:lstStyle/>
                    <a:p>
                      <a:r>
                        <a:rPr lang="es-ES" dirty="0" smtClean="0"/>
                        <a:t>Fuera del contexto</a:t>
                      </a:r>
                      <a:r>
                        <a:rPr lang="es-ES" baseline="0" dirty="0" smtClean="0"/>
                        <a:t> de las reuniones de supervisión</a:t>
                      </a:r>
                    </a:p>
                    <a:p>
                      <a:endParaRPr lang="es-ES" baseline="0" dirty="0" smtClean="0"/>
                    </a:p>
                    <a:p>
                      <a:pPr marL="285750" indent="-285750">
                        <a:buFont typeface="Arial" panose="020B0604020202020204" pitchFamily="34" charset="0"/>
                        <a:buChar char="•"/>
                      </a:pPr>
                      <a:r>
                        <a:rPr lang="es-PA" sz="1600" dirty="0" smtClean="0"/>
                        <a:t>R</a:t>
                      </a:r>
                      <a:r>
                        <a:rPr lang="es-PA" sz="1600" kern="1200" baseline="0" dirty="0" smtClean="0">
                          <a:solidFill>
                            <a:schemeClr val="tx1"/>
                          </a:solidFill>
                          <a:latin typeface="+mn-lt"/>
                          <a:ea typeface="+mn-ea"/>
                          <a:cs typeface="+mn-cs"/>
                        </a:rPr>
                        <a:t>ealizar llamadas fuera de la supervisión dedicadas al bienestar y compartir links o </a:t>
                      </a:r>
                      <a:r>
                        <a:rPr lang="es-PA" sz="1600" kern="1200" baseline="0" dirty="0" err="1" smtClean="0">
                          <a:solidFill>
                            <a:schemeClr val="tx1"/>
                          </a:solidFill>
                          <a:latin typeface="+mn-lt"/>
                          <a:ea typeface="+mn-ea"/>
                          <a:cs typeface="+mn-cs"/>
                        </a:rPr>
                        <a:t>tips</a:t>
                      </a:r>
                      <a:endParaRPr lang="es-PA" sz="1600"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s-PA" sz="1600" kern="1200" baseline="0" dirty="0" smtClean="0">
                          <a:solidFill>
                            <a:schemeClr val="tx1"/>
                          </a:solidFill>
                          <a:latin typeface="+mn-lt"/>
                          <a:ea typeface="+mn-ea"/>
                          <a:cs typeface="+mn-cs"/>
                        </a:rPr>
                        <a:t>Monitorear señales de estrés cumulativo</a:t>
                      </a:r>
                    </a:p>
                    <a:p>
                      <a:pPr marL="285750" indent="-285750">
                        <a:buFont typeface="Arial" panose="020B0604020202020204" pitchFamily="34" charset="0"/>
                        <a:buChar char="•"/>
                      </a:pPr>
                      <a:r>
                        <a:rPr lang="es-PA" sz="1600" kern="1200" baseline="0" dirty="0" smtClean="0">
                          <a:solidFill>
                            <a:schemeClr val="tx1"/>
                          </a:solidFill>
                          <a:latin typeface="+mn-lt"/>
                          <a:ea typeface="+mn-ea"/>
                          <a:cs typeface="+mn-cs"/>
                        </a:rPr>
                        <a:t>Promover espacios entre pares en el que se practique algún componente del autocuidado</a:t>
                      </a:r>
                    </a:p>
                  </a:txBody>
                  <a:tcPr/>
                </a:tc>
                <a:tc>
                  <a:txBody>
                    <a:bodyPr/>
                    <a:lstStyle/>
                    <a:p>
                      <a:endParaRPr lang="en-US" dirty="0"/>
                    </a:p>
                  </a:txBody>
                  <a:tcPr/>
                </a:tc>
                <a:extLst>
                  <a:ext uri="{0D108BD9-81ED-4DB2-BD59-A6C34878D82A}">
                    <a16:rowId xmlns:a16="http://schemas.microsoft.com/office/drawing/2014/main" val="1324033436"/>
                  </a:ext>
                </a:extLst>
              </a:tr>
              <a:tr h="844717">
                <a:tc>
                  <a:txBody>
                    <a:bodyPr/>
                    <a:lstStyle/>
                    <a:p>
                      <a:r>
                        <a:rPr lang="en-US" dirty="0" err="1" smtClean="0"/>
                        <a:t>Cultura</a:t>
                      </a:r>
                      <a:r>
                        <a:rPr lang="en-US" baseline="0" dirty="0" smtClean="0"/>
                        <a:t> </a:t>
                      </a:r>
                      <a:r>
                        <a:rPr lang="en-US" baseline="0" dirty="0" err="1" smtClean="0"/>
                        <a:t>organizacional</a:t>
                      </a:r>
                      <a:r>
                        <a:rPr lang="en-US" baseline="0" dirty="0" smtClean="0"/>
                        <a:t> de</a:t>
                      </a:r>
                      <a:r>
                        <a:rPr lang="en-US" dirty="0" smtClean="0"/>
                        <a:t> </a:t>
                      </a:r>
                      <a:r>
                        <a:rPr lang="en-US" dirty="0" err="1" smtClean="0"/>
                        <a:t>autocuidado</a:t>
                      </a:r>
                      <a:endParaRPr lang="en-US" dirty="0"/>
                    </a:p>
                  </a:txBody>
                  <a:tcPr/>
                </a:tc>
                <a:tc>
                  <a:txBody>
                    <a:bodyPr/>
                    <a:lstStyle/>
                    <a:p>
                      <a:pPr marL="285750" indent="-285750">
                        <a:buFont typeface="Arial" panose="020B0604020202020204" pitchFamily="34" charset="0"/>
                        <a:buChar char="•"/>
                      </a:pPr>
                      <a:r>
                        <a:rPr lang="es-ES" sz="1600" dirty="0" smtClean="0"/>
                        <a:t>Lineamientos</a:t>
                      </a:r>
                      <a:r>
                        <a:rPr lang="es-ES" sz="1600" baseline="0" dirty="0" smtClean="0"/>
                        <a:t> claros de la flexibilización de horarios y deberes durante el teletrabajo: horarios, días de descanso, guía de rutina y espacios para mantener separación personal/laboral,  recursos técnicos Políticas de asignación de casos proporcionada y tomar en cuenta balance vida laboral y personal, horas laborales limitadas, reconocimiento explicito de apreciación (Ver lista de chequeo)</a:t>
                      </a:r>
                    </a:p>
                    <a:p>
                      <a:pPr marL="285750" indent="-285750">
                        <a:buFont typeface="Arial" panose="020B0604020202020204" pitchFamily="34" charset="0"/>
                        <a:buChar char="•"/>
                      </a:pPr>
                      <a:r>
                        <a:rPr lang="es-ES" sz="1600" baseline="0" dirty="0" smtClean="0"/>
                        <a:t>Política de servicios psicológicos sin/muy bajo costo para las personas prestando servicios</a:t>
                      </a:r>
                      <a:endParaRPr lang="en-US" sz="1600" dirty="0"/>
                    </a:p>
                  </a:txBody>
                  <a:tcPr/>
                </a:tc>
                <a:tc>
                  <a:txBody>
                    <a:bodyPr/>
                    <a:lstStyle/>
                    <a:p>
                      <a:endParaRPr lang="en-US" dirty="0"/>
                    </a:p>
                  </a:txBody>
                  <a:tcPr/>
                </a:tc>
                <a:extLst>
                  <a:ext uri="{0D108BD9-81ED-4DB2-BD59-A6C34878D82A}">
                    <a16:rowId xmlns:a16="http://schemas.microsoft.com/office/drawing/2014/main" val="700443639"/>
                  </a:ext>
                </a:extLst>
              </a:tr>
              <a:tr h="1098132">
                <a:tc>
                  <a:txBody>
                    <a:bodyPr/>
                    <a:lstStyle/>
                    <a:p>
                      <a:r>
                        <a:rPr lang="en-US" dirty="0" err="1" smtClean="0"/>
                        <a:t>Compromiso</a:t>
                      </a:r>
                      <a:r>
                        <a:rPr lang="en-US" baseline="0" dirty="0" smtClean="0"/>
                        <a:t> individual</a:t>
                      </a:r>
                      <a:endParaRPr lang="en-US" dirty="0"/>
                    </a:p>
                  </a:txBody>
                  <a:tcPr/>
                </a:tc>
                <a:tc>
                  <a:txBody>
                    <a:bodyPr/>
                    <a:lstStyle/>
                    <a:p>
                      <a:pPr marL="285750" indent="-285750">
                        <a:buFont typeface="Arial" panose="020B0604020202020204" pitchFamily="34" charset="0"/>
                        <a:buChar char="•"/>
                      </a:pPr>
                      <a:r>
                        <a:rPr lang="en-US" sz="1600" dirty="0" err="1" smtClean="0"/>
                        <a:t>Promover</a:t>
                      </a:r>
                      <a:r>
                        <a:rPr lang="en-US" sz="1600" baseline="0" dirty="0" smtClean="0"/>
                        <a:t> </a:t>
                      </a:r>
                      <a:r>
                        <a:rPr lang="en-US" sz="1600" baseline="0" dirty="0" err="1" smtClean="0"/>
                        <a:t>evaluación</a:t>
                      </a:r>
                      <a:r>
                        <a:rPr lang="en-US" sz="1600" baseline="0" dirty="0" smtClean="0"/>
                        <a:t> y plan de </a:t>
                      </a:r>
                      <a:r>
                        <a:rPr lang="en-US" sz="1600" baseline="0" dirty="0" err="1" smtClean="0"/>
                        <a:t>autocuidado</a:t>
                      </a:r>
                      <a:endParaRPr lang="en-US" sz="1600" dirty="0"/>
                    </a:p>
                  </a:txBody>
                  <a:tcPr/>
                </a:tc>
                <a:tc>
                  <a:txBody>
                    <a:bodyPr/>
                    <a:lstStyle/>
                    <a:p>
                      <a:endParaRPr lang="en-US" dirty="0"/>
                    </a:p>
                  </a:txBody>
                  <a:tcPr/>
                </a:tc>
                <a:extLst>
                  <a:ext uri="{0D108BD9-81ED-4DB2-BD59-A6C34878D82A}">
                    <a16:rowId xmlns:a16="http://schemas.microsoft.com/office/drawing/2014/main" val="1223478635"/>
                  </a:ext>
                </a:extLst>
              </a:tr>
            </a:tbl>
          </a:graphicData>
        </a:graphic>
      </p:graphicFrame>
      <p:sp>
        <p:nvSpPr>
          <p:cNvPr id="16" name="Rectangle 15">
            <a:extLst>
              <a:ext uri="{FF2B5EF4-FFF2-40B4-BE49-F238E27FC236}">
                <a16:creationId xmlns:a16="http://schemas.microsoft.com/office/drawing/2014/main" id="{F36A3F9B-C9FD-44F1-8C0F-3AF4BF97F90E}"/>
              </a:ext>
            </a:extLst>
          </p:cNvPr>
          <p:cNvSpPr/>
          <p:nvPr/>
        </p:nvSpPr>
        <p:spPr>
          <a:xfrm>
            <a:off x="5637790" y="762663"/>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44546A"/>
                </a:solidFill>
                <a:effectLst/>
                <a:uLnTx/>
                <a:uFillTx/>
                <a:latin typeface="Roboto"/>
                <a:ea typeface="+mn-ea"/>
                <a:cs typeface="+mn-cs"/>
              </a:rPr>
              <a:t>Una</a:t>
            </a:r>
            <a:r>
              <a:rPr kumimoji="0" lang="en-US" sz="1800" b="1" i="0" u="none" strike="noStrike" kern="1200" cap="none" spc="0" normalizeH="0" baseline="0" noProof="0" dirty="0" smtClean="0">
                <a:ln>
                  <a:noFill/>
                </a:ln>
                <a:solidFill>
                  <a:srgbClr val="44546A"/>
                </a:solidFill>
                <a:effectLst/>
                <a:uLnTx/>
                <a:uFillTx/>
                <a:latin typeface="Roboto"/>
                <a:ea typeface="+mn-ea"/>
                <a:cs typeface="+mn-cs"/>
              </a:rPr>
              <a:t> </a:t>
            </a:r>
            <a:r>
              <a:rPr kumimoji="0" lang="en-US" sz="1800" b="1" i="0" u="none" strike="noStrike" kern="1200" cap="none" spc="0" normalizeH="0" baseline="0" noProof="0" dirty="0" err="1" smtClean="0">
                <a:ln>
                  <a:noFill/>
                </a:ln>
                <a:solidFill>
                  <a:srgbClr val="44546A"/>
                </a:solidFill>
                <a:effectLst/>
                <a:uLnTx/>
                <a:uFillTx/>
                <a:latin typeface="Roboto"/>
                <a:ea typeface="+mn-ea"/>
                <a:cs typeface="+mn-cs"/>
              </a:rPr>
              <a:t>cultura</a:t>
            </a:r>
            <a:r>
              <a:rPr kumimoji="0" lang="en-US" sz="1800" b="1" i="0" u="none" strike="noStrike" kern="1200" cap="none" spc="0" normalizeH="0" baseline="0" noProof="0" dirty="0" smtClean="0">
                <a:ln>
                  <a:noFill/>
                </a:ln>
                <a:solidFill>
                  <a:srgbClr val="44546A"/>
                </a:solidFill>
                <a:effectLst/>
                <a:uLnTx/>
                <a:uFillTx/>
                <a:latin typeface="Roboto"/>
                <a:ea typeface="+mn-ea"/>
                <a:cs typeface="+mn-cs"/>
              </a:rPr>
              <a:t> </a:t>
            </a:r>
            <a:r>
              <a:rPr kumimoji="0" lang="en-US" sz="1800" b="1" i="0" u="none" strike="noStrike" kern="1200" cap="none" spc="0" normalizeH="0" baseline="0" noProof="0" dirty="0" err="1" smtClean="0">
                <a:ln>
                  <a:noFill/>
                </a:ln>
                <a:solidFill>
                  <a:srgbClr val="44546A"/>
                </a:solidFill>
                <a:effectLst/>
                <a:uLnTx/>
                <a:uFillTx/>
                <a:latin typeface="Roboto"/>
                <a:ea typeface="+mn-ea"/>
                <a:cs typeface="+mn-cs"/>
              </a:rPr>
              <a:t>organizacional</a:t>
            </a:r>
            <a:r>
              <a:rPr kumimoji="0" lang="en-US" sz="1800" b="1" i="0" u="none" strike="noStrike" kern="1200" cap="none" spc="0" normalizeH="0" baseline="0" noProof="0" dirty="0" smtClean="0">
                <a:ln>
                  <a:noFill/>
                </a:ln>
                <a:solidFill>
                  <a:srgbClr val="44546A"/>
                </a:solidFill>
                <a:effectLst/>
                <a:uLnTx/>
                <a:uFillTx/>
                <a:latin typeface="Roboto"/>
                <a:ea typeface="+mn-ea"/>
                <a:cs typeface="+mn-cs"/>
              </a:rPr>
              <a:t> que </a:t>
            </a:r>
            <a:r>
              <a:rPr kumimoji="0" lang="en-US" sz="1800" b="1" i="0" u="none" strike="noStrike" kern="1200" cap="none" spc="0" normalizeH="0" baseline="0" noProof="0" dirty="0" err="1" smtClean="0">
                <a:ln>
                  <a:noFill/>
                </a:ln>
                <a:solidFill>
                  <a:srgbClr val="44546A"/>
                </a:solidFill>
                <a:effectLst/>
                <a:uLnTx/>
                <a:uFillTx/>
                <a:latin typeface="Roboto"/>
                <a:ea typeface="+mn-ea"/>
                <a:cs typeface="+mn-cs"/>
              </a:rPr>
              <a:t>integre</a:t>
            </a:r>
            <a:r>
              <a:rPr kumimoji="0" lang="en-US" sz="1800" b="1" i="0" u="none" strike="noStrike" kern="1200" cap="none" spc="0" normalizeH="0" baseline="0" noProof="0" dirty="0" smtClean="0">
                <a:ln>
                  <a:noFill/>
                </a:ln>
                <a:solidFill>
                  <a:srgbClr val="44546A"/>
                </a:solidFill>
                <a:effectLst/>
                <a:uLnTx/>
                <a:uFillTx/>
                <a:latin typeface="Roboto"/>
                <a:ea typeface="+mn-ea"/>
                <a:cs typeface="+mn-cs"/>
              </a:rPr>
              <a:t> el </a:t>
            </a:r>
            <a:r>
              <a:rPr kumimoji="0" lang="en-US" sz="1800" b="1" i="0" u="none" strike="noStrike" kern="1200" cap="none" spc="0" normalizeH="0" baseline="0" noProof="0" dirty="0" err="1" smtClean="0">
                <a:ln>
                  <a:noFill/>
                </a:ln>
                <a:solidFill>
                  <a:srgbClr val="44546A"/>
                </a:solidFill>
                <a:effectLst/>
                <a:uLnTx/>
                <a:uFillTx/>
                <a:latin typeface="Roboto"/>
                <a:ea typeface="+mn-ea"/>
                <a:cs typeface="+mn-cs"/>
              </a:rPr>
              <a:t>cuidado</a:t>
            </a:r>
            <a:r>
              <a:rPr kumimoji="0" lang="en-US" sz="1800" b="1" i="0" u="none" strike="noStrike" kern="1200" cap="none" spc="0" normalizeH="0" baseline="0" noProof="0" dirty="0" smtClean="0">
                <a:ln>
                  <a:noFill/>
                </a:ln>
                <a:solidFill>
                  <a:srgbClr val="44546A"/>
                </a:solidFill>
                <a:effectLst/>
                <a:uLnTx/>
                <a:uFillTx/>
                <a:latin typeface="Roboto"/>
                <a:ea typeface="+mn-ea"/>
                <a:cs typeface="+mn-cs"/>
              </a:rPr>
              <a:t> del personal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18625C87-5377-4F54-BD1B-DE4A31243DDD}"/>
              </a:ext>
            </a:extLst>
          </p:cNvPr>
          <p:cNvPicPr>
            <a:picLocks noChangeAspect="1"/>
          </p:cNvPicPr>
          <p:nvPr/>
        </p:nvPicPr>
        <p:blipFill>
          <a:blip r:embed="rId3"/>
          <a:stretch>
            <a:fillRect/>
          </a:stretch>
        </p:blipFill>
        <p:spPr>
          <a:xfrm>
            <a:off x="1478486" y="672879"/>
            <a:ext cx="1914525" cy="1123950"/>
          </a:xfrm>
          <a:prstGeom prst="rect">
            <a:avLst/>
          </a:prstGeom>
        </p:spPr>
      </p:pic>
      <p:sp>
        <p:nvSpPr>
          <p:cNvPr id="23" name="Rectangle 22">
            <a:extLst>
              <a:ext uri="{FF2B5EF4-FFF2-40B4-BE49-F238E27FC236}">
                <a16:creationId xmlns:a16="http://schemas.microsoft.com/office/drawing/2014/main" id="{95596860-E40E-4E6F-8691-20317E3E0E9F}"/>
              </a:ext>
            </a:extLst>
          </p:cNvPr>
          <p:cNvSpPr/>
          <p:nvPr/>
        </p:nvSpPr>
        <p:spPr>
          <a:xfrm>
            <a:off x="5628387" y="1451995"/>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44546A"/>
                </a:solidFill>
                <a:effectLst/>
                <a:uLnTx/>
                <a:uFillTx/>
                <a:latin typeface="Roboto"/>
                <a:ea typeface="+mn-ea"/>
                <a:cs typeface="+mn-cs"/>
              </a:rPr>
              <a:t>Compromiso</a:t>
            </a:r>
            <a:r>
              <a:rPr kumimoji="0" lang="en-US" sz="1800" b="1" i="0" u="none" strike="noStrike" kern="1200" cap="none" spc="0" normalizeH="0" baseline="0" noProof="0" dirty="0" smtClean="0">
                <a:ln>
                  <a:noFill/>
                </a:ln>
                <a:solidFill>
                  <a:srgbClr val="44546A"/>
                </a:solidFill>
                <a:effectLst/>
                <a:uLnTx/>
                <a:uFillTx/>
                <a:latin typeface="Roboto"/>
                <a:ea typeface="+mn-ea"/>
                <a:cs typeface="+mn-cs"/>
              </a:rPr>
              <a:t> individual: </a:t>
            </a:r>
            <a:r>
              <a:rPr kumimoji="0" lang="en-US" sz="1800" b="1" i="0" u="none" strike="noStrike" kern="1200" cap="none" spc="0" normalizeH="0" baseline="0" noProof="0" dirty="0" err="1" smtClean="0">
                <a:ln>
                  <a:noFill/>
                </a:ln>
                <a:solidFill>
                  <a:srgbClr val="44546A"/>
                </a:solidFill>
                <a:effectLst/>
                <a:uLnTx/>
                <a:uFillTx/>
                <a:latin typeface="Roboto"/>
                <a:ea typeface="+mn-ea"/>
                <a:cs typeface="+mn-cs"/>
              </a:rPr>
              <a:t>evaluación</a:t>
            </a:r>
            <a:r>
              <a:rPr kumimoji="0" lang="en-US" sz="1800" b="1" i="0" u="none" strike="noStrike" kern="1200" cap="none" spc="0" normalizeH="0" baseline="0" noProof="0" dirty="0" smtClean="0">
                <a:ln>
                  <a:noFill/>
                </a:ln>
                <a:solidFill>
                  <a:srgbClr val="44546A"/>
                </a:solidFill>
                <a:effectLst/>
                <a:uLnTx/>
                <a:uFillTx/>
                <a:latin typeface="Roboto"/>
                <a:ea typeface="+mn-ea"/>
                <a:cs typeface="+mn-cs"/>
              </a:rPr>
              <a:t> y plan de </a:t>
            </a:r>
            <a:r>
              <a:rPr kumimoji="0" lang="en-US" sz="1800" b="1" i="0" u="none" strike="noStrike" kern="1200" cap="none" spc="0" normalizeH="0" baseline="0" noProof="0" dirty="0" err="1" smtClean="0">
                <a:ln>
                  <a:noFill/>
                </a:ln>
                <a:solidFill>
                  <a:srgbClr val="44546A"/>
                </a:solidFill>
                <a:effectLst/>
                <a:uLnTx/>
                <a:uFillTx/>
                <a:latin typeface="Roboto"/>
                <a:ea typeface="+mn-ea"/>
                <a:cs typeface="+mn-cs"/>
              </a:rPr>
              <a:t>autocuidado</a:t>
            </a:r>
            <a:endParaRPr kumimoji="0" lang="en-US" sz="1800" b="1" i="0" u="none" strike="noStrike" kern="1200" cap="none" spc="0" normalizeH="0" baseline="0" noProof="0" dirty="0">
              <a:ln>
                <a:noFill/>
              </a:ln>
              <a:solidFill>
                <a:srgbClr val="44546A"/>
              </a:solidFill>
              <a:effectLst/>
              <a:uLnTx/>
              <a:uFillTx/>
              <a:latin typeface="Roboto"/>
              <a:ea typeface="+mn-ea"/>
              <a:cs typeface="+mn-cs"/>
            </a:endParaRPr>
          </a:p>
        </p:txBody>
      </p:sp>
    </p:spTree>
    <p:extLst>
      <p:ext uri="{BB962C8B-B14F-4D97-AF65-F5344CB8AC3E}">
        <p14:creationId xmlns:p14="http://schemas.microsoft.com/office/powerpoint/2010/main" val="729213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3455"/>
            <a:ext cx="10515600" cy="768927"/>
          </a:xfrm>
        </p:spPr>
        <p:txBody>
          <a:bodyPr>
            <a:normAutofit fontScale="90000"/>
          </a:bodyPr>
          <a:lstStyle/>
          <a:p>
            <a:pPr algn="ctr"/>
            <a:r>
              <a:rPr lang="es-PA" b="1" dirty="0"/>
              <a:t>¿</a:t>
            </a:r>
            <a:r>
              <a:rPr lang="es-PA" b="1" dirty="0" smtClean="0"/>
              <a:t>Cómo animar a las psicólogas a crear un compromiso individual del autocuidado?</a:t>
            </a:r>
            <a:r>
              <a:rPr lang="es-PA" b="1" dirty="0"/>
              <a:t/>
            </a:r>
            <a:br>
              <a:rPr lang="es-PA" b="1" dirty="0"/>
            </a:br>
            <a:endParaRPr lang="es-PA" dirty="0"/>
          </a:p>
        </p:txBody>
      </p:sp>
      <p:sp>
        <p:nvSpPr>
          <p:cNvPr id="3" name="Content Placeholder 2"/>
          <p:cNvSpPr>
            <a:spLocks noGrp="1"/>
          </p:cNvSpPr>
          <p:nvPr>
            <p:ph idx="1"/>
          </p:nvPr>
        </p:nvSpPr>
        <p:spPr>
          <a:xfrm>
            <a:off x="498764" y="1690689"/>
            <a:ext cx="4711865" cy="1197654"/>
          </a:xfrm>
          <a:solidFill>
            <a:schemeClr val="accent3"/>
          </a:solidFill>
        </p:spPr>
        <p:txBody>
          <a:bodyPr>
            <a:normAutofit/>
          </a:bodyPr>
          <a:lstStyle/>
          <a:p>
            <a:pPr marL="0" indent="0" algn="ctr">
              <a:buNone/>
            </a:pPr>
            <a:r>
              <a:rPr lang="es-PA" b="1" dirty="0" smtClean="0"/>
              <a:t>Evaluación de autocuidado</a:t>
            </a:r>
            <a:endParaRPr lang="es-PA" b="1" dirty="0"/>
          </a:p>
        </p:txBody>
      </p:sp>
      <p:sp>
        <p:nvSpPr>
          <p:cNvPr id="5" name="TextBox 4"/>
          <p:cNvSpPr txBox="1"/>
          <p:nvPr/>
        </p:nvSpPr>
        <p:spPr>
          <a:xfrm>
            <a:off x="498764" y="2888343"/>
            <a:ext cx="4711865" cy="3693319"/>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A" sz="1800" b="0" i="0" u="none" strike="noStrike" kern="1200" cap="none" spc="0" normalizeH="0" baseline="0" noProof="0" dirty="0">
                <a:ln>
                  <a:noFill/>
                </a:ln>
                <a:solidFill>
                  <a:prstClr val="black"/>
                </a:solidFill>
                <a:effectLst/>
                <a:uLnTx/>
                <a:uFillTx/>
                <a:latin typeface="Calibri" panose="020F0502020204030204"/>
                <a:ea typeface="+mn-ea"/>
                <a:cs typeface="+mn-cs"/>
              </a:rPr>
              <a:t>Permite practicar el auto escucha y la autoconciencia para determinar los aspectos de su bienestar que están desatendidos y necesitan su respuesta prioritaria; asimismo </a:t>
            </a:r>
            <a:r>
              <a:rPr kumimoji="0" lang="es-PA"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servi</a:t>
            </a:r>
            <a:r>
              <a:rPr kumimoji="0" lang="es-PA" sz="1800" b="0" i="0" u="none" strike="noStrike" kern="1200" cap="none" spc="0" normalizeH="0" baseline="0" noProof="0" dirty="0" err="1">
                <a:ln>
                  <a:noFill/>
                </a:ln>
                <a:solidFill>
                  <a:prstClr val="black"/>
                </a:solidFill>
                <a:effectLst/>
                <a:uLnTx/>
                <a:uFillTx/>
                <a:latin typeface="Calibri" panose="020F0502020204030204"/>
                <a:ea typeface="+mn-ea"/>
                <a:cs typeface="+mn-cs"/>
              </a:rPr>
              <a:t>r</a:t>
            </a:r>
            <a:r>
              <a:rPr kumimoji="0" lang="es-PA"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rá</a:t>
            </a: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s-PA" sz="1800" b="0" i="0" u="none" strike="noStrike" kern="1200" cap="none" spc="0" normalizeH="0" baseline="0" noProof="0" dirty="0">
                <a:ln>
                  <a:noFill/>
                </a:ln>
                <a:solidFill>
                  <a:prstClr val="black"/>
                </a:solidFill>
                <a:effectLst/>
                <a:uLnTx/>
                <a:uFillTx/>
                <a:latin typeface="Calibri" panose="020F0502020204030204"/>
                <a:ea typeface="+mn-ea"/>
                <a:cs typeface="+mn-cs"/>
              </a:rPr>
              <a:t>para identificar los aspectos que están </a:t>
            </a: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satisfechos</a:t>
            </a:r>
            <a:endParaRPr kumimoji="0" lang="es-P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Evaluación tiene 5 categorías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 Salud Física.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 Salud Emocional.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2b) Salud psicológica relaciones de apoyo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3) Salud Espiritual.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4) Bienestar Profesional.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Tres posibles criterios de calificación</a:t>
            </a:r>
            <a:endParaRPr kumimoji="0" lang="es-P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p:cNvSpPr txBox="1">
            <a:spLocks/>
          </p:cNvSpPr>
          <p:nvPr/>
        </p:nvSpPr>
        <p:spPr>
          <a:xfrm>
            <a:off x="6163540" y="1690688"/>
            <a:ext cx="5447888" cy="979941"/>
          </a:xfrm>
          <a:prstGeom prst="rect">
            <a:avLst/>
          </a:prstGeom>
          <a:solidFill>
            <a:schemeClr val="accent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A" sz="2800" b="1" i="0" u="none" strike="noStrike" kern="1200" cap="none" spc="0" normalizeH="0" baseline="0" noProof="0" dirty="0" smtClean="0">
                <a:ln>
                  <a:noFill/>
                </a:ln>
                <a:solidFill>
                  <a:prstClr val="black"/>
                </a:solidFill>
                <a:effectLst/>
                <a:uLnTx/>
                <a:uFillTx/>
                <a:latin typeface="Calibri" panose="020F0502020204030204"/>
                <a:ea typeface="+mn-ea"/>
                <a:cs typeface="+mn-cs"/>
              </a:rPr>
              <a:t>Plan de autocuidado</a:t>
            </a:r>
            <a:endParaRPr kumimoji="0" lang="es-PA"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6163539" y="2670629"/>
            <a:ext cx="5447889" cy="4247317"/>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Tras análisis de resultados,  el plan se construye reconociendo hábitos buenos y  de un análisis de cómo puede generarse </a:t>
            </a:r>
            <a:r>
              <a:rPr kumimoji="0" lang="es-PA"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habitos</a:t>
            </a: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deseados en las áreas del bienestar medidos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P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Cuerpo</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Mente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PA"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Espiritu</a:t>
            </a:r>
            <a:endPar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Lo que quiero lograr (y cómo voy a hacerlo)</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Las personas que me apoyan</a:t>
            </a:r>
            <a:r>
              <a:rPr kumimoji="0" lang="es-PA"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y cómo fortaleceré la relación)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s-P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Se recomienda que se otorgue espacio de trabajo para hacer el plan de autocuidado y se haga seguimiento en espacios laborales informales. </a:t>
            </a:r>
            <a:endParaRPr kumimoji="0" lang="es-P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448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254" y="394394"/>
            <a:ext cx="8369011" cy="6235006"/>
          </a:xfrm>
          <a:prstGeom prst="rect">
            <a:avLst/>
          </a:prstGeom>
        </p:spPr>
      </p:pic>
      <p:sp>
        <p:nvSpPr>
          <p:cNvPr id="3" name="TextBox 2">
            <a:extLst>
              <a:ext uri="{FF2B5EF4-FFF2-40B4-BE49-F238E27FC236}">
                <a16:creationId xmlns:a16="http://schemas.microsoft.com/office/drawing/2014/main" id="{031F32C5-FFAC-744A-954A-633B584BEFD9}"/>
              </a:ext>
            </a:extLst>
          </p:cNvPr>
          <p:cNvSpPr txBox="1"/>
          <p:nvPr/>
        </p:nvSpPr>
        <p:spPr>
          <a:xfrm rot="10800000">
            <a:off x="1570961" y="4308765"/>
            <a:ext cx="8607595" cy="2312968"/>
          </a:xfrm>
          <a:custGeom>
            <a:avLst/>
            <a:gdLst>
              <a:gd name="connsiteX0" fmla="*/ 1042158 w 5289931"/>
              <a:gd name="connsiteY0" fmla="*/ 18662 h 1456118"/>
              <a:gd name="connsiteX1" fmla="*/ 1042158 w 5289931"/>
              <a:gd name="connsiteY1" fmla="*/ 11876 h 1456118"/>
              <a:gd name="connsiteX2" fmla="*/ 1016643 w 5289931"/>
              <a:gd name="connsiteY2" fmla="*/ 11876 h 1456118"/>
              <a:gd name="connsiteX3" fmla="*/ 1016643 w 5289931"/>
              <a:gd name="connsiteY3" fmla="*/ 18662 h 1456118"/>
              <a:gd name="connsiteX4" fmla="*/ 4062484 w 5289931"/>
              <a:gd name="connsiteY4" fmla="*/ 30537 h 1456118"/>
              <a:gd name="connsiteX5" fmla="*/ 4062484 w 5289931"/>
              <a:gd name="connsiteY5" fmla="*/ 18662 h 1456118"/>
              <a:gd name="connsiteX6" fmla="*/ 4049726 w 5289931"/>
              <a:gd name="connsiteY6" fmla="*/ 18662 h 1456118"/>
              <a:gd name="connsiteX7" fmla="*/ 4049726 w 5289931"/>
              <a:gd name="connsiteY7" fmla="*/ 30537 h 1456118"/>
              <a:gd name="connsiteX8" fmla="*/ 2203088 w 5289931"/>
              <a:gd name="connsiteY8" fmla="*/ 37324 h 1456118"/>
              <a:gd name="connsiteX9" fmla="*/ 2203088 w 5289931"/>
              <a:gd name="connsiteY9" fmla="*/ 30537 h 1456118"/>
              <a:gd name="connsiteX10" fmla="*/ 2180760 w 5289931"/>
              <a:gd name="connsiteY10" fmla="*/ 30537 h 1456118"/>
              <a:gd name="connsiteX11" fmla="*/ 2180760 w 5289931"/>
              <a:gd name="connsiteY11" fmla="*/ 37324 h 1456118"/>
              <a:gd name="connsiteX12" fmla="*/ 3332119 w 5289931"/>
              <a:gd name="connsiteY12" fmla="*/ 44110 h 1456118"/>
              <a:gd name="connsiteX13" fmla="*/ 3319364 w 5289931"/>
              <a:gd name="connsiteY13" fmla="*/ 44110 h 1456118"/>
              <a:gd name="connsiteX14" fmla="*/ 3297037 w 5289931"/>
              <a:gd name="connsiteY14" fmla="*/ 30537 h 1456118"/>
              <a:gd name="connsiteX15" fmla="*/ 3364014 w 5289931"/>
              <a:gd name="connsiteY15" fmla="*/ 5091 h 1456118"/>
              <a:gd name="connsiteX16" fmla="*/ 3386340 w 5289931"/>
              <a:gd name="connsiteY16" fmla="*/ 18662 h 1456118"/>
              <a:gd name="connsiteX17" fmla="*/ 3408664 w 5289931"/>
              <a:gd name="connsiteY17" fmla="*/ 11877 h 1456118"/>
              <a:gd name="connsiteX18" fmla="*/ 3418235 w 5289931"/>
              <a:gd name="connsiteY18" fmla="*/ 11877 h 1456118"/>
              <a:gd name="connsiteX19" fmla="*/ 3399097 w 5289931"/>
              <a:gd name="connsiteY19" fmla="*/ 25450 h 1456118"/>
              <a:gd name="connsiteX20" fmla="*/ 3386340 w 5289931"/>
              <a:gd name="connsiteY20" fmla="*/ 25450 h 1456118"/>
              <a:gd name="connsiteX21" fmla="*/ 3364014 w 5289931"/>
              <a:gd name="connsiteY21" fmla="*/ 18662 h 1456118"/>
              <a:gd name="connsiteX22" fmla="*/ 3332119 w 5289931"/>
              <a:gd name="connsiteY22" fmla="*/ 44110 h 1456118"/>
              <a:gd name="connsiteX23" fmla="*/ 895449 w 5289931"/>
              <a:gd name="connsiteY23" fmla="*/ 49197 h 1456118"/>
              <a:gd name="connsiteX24" fmla="*/ 920962 w 5289931"/>
              <a:gd name="connsiteY24" fmla="*/ 37322 h 1456118"/>
              <a:gd name="connsiteX25" fmla="*/ 895449 w 5289931"/>
              <a:gd name="connsiteY25" fmla="*/ 37322 h 1456118"/>
              <a:gd name="connsiteX26" fmla="*/ 1042158 w 5289931"/>
              <a:gd name="connsiteY26" fmla="*/ 49199 h 1456118"/>
              <a:gd name="connsiteX27" fmla="*/ 1042158 w 5289931"/>
              <a:gd name="connsiteY27" fmla="*/ 44110 h 1456118"/>
              <a:gd name="connsiteX28" fmla="*/ 1016643 w 5289931"/>
              <a:gd name="connsiteY28" fmla="*/ 44110 h 1456118"/>
              <a:gd name="connsiteX29" fmla="*/ 1016643 w 5289931"/>
              <a:gd name="connsiteY29" fmla="*/ 49199 h 1456118"/>
              <a:gd name="connsiteX30" fmla="*/ 1284551 w 5289931"/>
              <a:gd name="connsiteY30" fmla="*/ 49199 h 1456118"/>
              <a:gd name="connsiteX31" fmla="*/ 1284551 w 5289931"/>
              <a:gd name="connsiteY31" fmla="*/ 44110 h 1456118"/>
              <a:gd name="connsiteX32" fmla="*/ 1262225 w 5289931"/>
              <a:gd name="connsiteY32" fmla="*/ 44110 h 1456118"/>
              <a:gd name="connsiteX33" fmla="*/ 1262225 w 5289931"/>
              <a:gd name="connsiteY33" fmla="*/ 49199 h 1456118"/>
              <a:gd name="connsiteX34" fmla="*/ 1979832 w 5289931"/>
              <a:gd name="connsiteY34" fmla="*/ 49199 h 1456118"/>
              <a:gd name="connsiteX35" fmla="*/ 1979832 w 5289931"/>
              <a:gd name="connsiteY35" fmla="*/ 37324 h 1456118"/>
              <a:gd name="connsiteX36" fmla="*/ 1947938 w 5289931"/>
              <a:gd name="connsiteY36" fmla="*/ 37324 h 1456118"/>
              <a:gd name="connsiteX37" fmla="*/ 1947938 w 5289931"/>
              <a:gd name="connsiteY37" fmla="*/ 49199 h 1456118"/>
              <a:gd name="connsiteX38" fmla="*/ 2145678 w 5289931"/>
              <a:gd name="connsiteY38" fmla="*/ 49199 h 1456118"/>
              <a:gd name="connsiteX39" fmla="*/ 2145678 w 5289931"/>
              <a:gd name="connsiteY39" fmla="*/ 37324 h 1456118"/>
              <a:gd name="connsiteX40" fmla="*/ 2126542 w 5289931"/>
              <a:gd name="connsiteY40" fmla="*/ 37324 h 1456118"/>
              <a:gd name="connsiteX41" fmla="*/ 2145678 w 5289931"/>
              <a:gd name="connsiteY41" fmla="*/ 49199 h 1456118"/>
              <a:gd name="connsiteX42" fmla="*/ 2324282 w 5289931"/>
              <a:gd name="connsiteY42" fmla="*/ 49199 h 1456118"/>
              <a:gd name="connsiteX43" fmla="*/ 2292388 w 5289931"/>
              <a:gd name="connsiteY43" fmla="*/ 30537 h 1456118"/>
              <a:gd name="connsiteX44" fmla="*/ 2257306 w 5289931"/>
              <a:gd name="connsiteY44" fmla="*/ 37324 h 1456118"/>
              <a:gd name="connsiteX45" fmla="*/ 2279630 w 5289931"/>
              <a:gd name="connsiteY45" fmla="*/ 49199 h 1456118"/>
              <a:gd name="connsiteX46" fmla="*/ 2292388 w 5289931"/>
              <a:gd name="connsiteY46" fmla="*/ 44110 h 1456118"/>
              <a:gd name="connsiteX47" fmla="*/ 2311525 w 5289931"/>
              <a:gd name="connsiteY47" fmla="*/ 49199 h 1456118"/>
              <a:gd name="connsiteX48" fmla="*/ 2378500 w 5289931"/>
              <a:gd name="connsiteY48" fmla="*/ 49199 h 1456118"/>
              <a:gd name="connsiteX49" fmla="*/ 2378500 w 5289931"/>
              <a:gd name="connsiteY49" fmla="*/ 30537 h 1456118"/>
              <a:gd name="connsiteX50" fmla="*/ 2368935 w 5289931"/>
              <a:gd name="connsiteY50" fmla="*/ 30537 h 1456118"/>
              <a:gd name="connsiteX51" fmla="*/ 2368935 w 5289931"/>
              <a:gd name="connsiteY51" fmla="*/ 49199 h 1456118"/>
              <a:gd name="connsiteX52" fmla="*/ 2589000 w 5289931"/>
              <a:gd name="connsiteY52" fmla="*/ 49199 h 1456118"/>
              <a:gd name="connsiteX53" fmla="*/ 2589000 w 5289931"/>
              <a:gd name="connsiteY53" fmla="*/ 30537 h 1456118"/>
              <a:gd name="connsiteX54" fmla="*/ 2579433 w 5289931"/>
              <a:gd name="connsiteY54" fmla="*/ 30537 h 1456118"/>
              <a:gd name="connsiteX55" fmla="*/ 2566675 w 5289931"/>
              <a:gd name="connsiteY55" fmla="*/ 49199 h 1456118"/>
              <a:gd name="connsiteX56" fmla="*/ 3143947 w 5289931"/>
              <a:gd name="connsiteY56" fmla="*/ 49199 h 1456118"/>
              <a:gd name="connsiteX57" fmla="*/ 3166272 w 5289931"/>
              <a:gd name="connsiteY57" fmla="*/ 37324 h 1456118"/>
              <a:gd name="connsiteX58" fmla="*/ 3131190 w 5289931"/>
              <a:gd name="connsiteY58" fmla="*/ 37324 h 1456118"/>
              <a:gd name="connsiteX59" fmla="*/ 3076972 w 5289931"/>
              <a:gd name="connsiteY59" fmla="*/ 44110 h 1456118"/>
              <a:gd name="connsiteX60" fmla="*/ 3076972 w 5289931"/>
              <a:gd name="connsiteY60" fmla="*/ 49199 h 1456118"/>
              <a:gd name="connsiteX61" fmla="*/ 1131460 w 5289931"/>
              <a:gd name="connsiteY61" fmla="*/ 55984 h 1456118"/>
              <a:gd name="connsiteX62" fmla="*/ 1131460 w 5289931"/>
              <a:gd name="connsiteY62" fmla="*/ 44110 h 1456118"/>
              <a:gd name="connsiteX63" fmla="*/ 1118702 w 5289931"/>
              <a:gd name="connsiteY63" fmla="*/ 44110 h 1456118"/>
              <a:gd name="connsiteX64" fmla="*/ 1118702 w 5289931"/>
              <a:gd name="connsiteY64" fmla="*/ 55984 h 1456118"/>
              <a:gd name="connsiteX65" fmla="*/ 1482290 w 5289931"/>
              <a:gd name="connsiteY65" fmla="*/ 55985 h 1456118"/>
              <a:gd name="connsiteX66" fmla="*/ 1504616 w 5289931"/>
              <a:gd name="connsiteY66" fmla="*/ 44110 h 1456118"/>
              <a:gd name="connsiteX67" fmla="*/ 1504616 w 5289931"/>
              <a:gd name="connsiteY67" fmla="*/ 37324 h 1456118"/>
              <a:gd name="connsiteX68" fmla="*/ 1495047 w 5289931"/>
              <a:gd name="connsiteY68" fmla="*/ 37324 h 1456118"/>
              <a:gd name="connsiteX69" fmla="*/ 1463156 w 5289931"/>
              <a:gd name="connsiteY69" fmla="*/ 55985 h 1456118"/>
              <a:gd name="connsiteX70" fmla="*/ 1670463 w 5289931"/>
              <a:gd name="connsiteY70" fmla="*/ 55985 h 1456118"/>
              <a:gd name="connsiteX71" fmla="*/ 1670463 w 5289931"/>
              <a:gd name="connsiteY71" fmla="*/ 37324 h 1456118"/>
              <a:gd name="connsiteX72" fmla="*/ 1629003 w 5289931"/>
              <a:gd name="connsiteY72" fmla="*/ 37324 h 1456118"/>
              <a:gd name="connsiteX73" fmla="*/ 1638570 w 5289931"/>
              <a:gd name="connsiteY73" fmla="*/ 55985 h 1456118"/>
              <a:gd name="connsiteX74" fmla="*/ 1724682 w 5289931"/>
              <a:gd name="connsiteY74" fmla="*/ 55985 h 1456118"/>
              <a:gd name="connsiteX75" fmla="*/ 1705545 w 5289931"/>
              <a:gd name="connsiteY75" fmla="*/ 44110 h 1456118"/>
              <a:gd name="connsiteX76" fmla="*/ 1705545 w 5289931"/>
              <a:gd name="connsiteY76" fmla="*/ 55985 h 1456118"/>
              <a:gd name="connsiteX77" fmla="*/ 1826743 w 5289931"/>
              <a:gd name="connsiteY77" fmla="*/ 55985 h 1456118"/>
              <a:gd name="connsiteX78" fmla="*/ 1826743 w 5289931"/>
              <a:gd name="connsiteY78" fmla="*/ 30537 h 1456118"/>
              <a:gd name="connsiteX79" fmla="*/ 1794848 w 5289931"/>
              <a:gd name="connsiteY79" fmla="*/ 37324 h 1456118"/>
              <a:gd name="connsiteX80" fmla="*/ 1804415 w 5289931"/>
              <a:gd name="connsiteY80" fmla="*/ 55985 h 1456118"/>
              <a:gd name="connsiteX81" fmla="*/ 2069132 w 5289931"/>
              <a:gd name="connsiteY81" fmla="*/ 55985 h 1456118"/>
              <a:gd name="connsiteX82" fmla="*/ 2101027 w 5289931"/>
              <a:gd name="connsiteY82" fmla="*/ 37324 h 1456118"/>
              <a:gd name="connsiteX83" fmla="*/ 2069132 w 5289931"/>
              <a:gd name="connsiteY83" fmla="*/ 37324 h 1456118"/>
              <a:gd name="connsiteX84" fmla="*/ 2046808 w 5289931"/>
              <a:gd name="connsiteY84" fmla="*/ 49199 h 1456118"/>
              <a:gd name="connsiteX85" fmla="*/ 2512454 w 5289931"/>
              <a:gd name="connsiteY85" fmla="*/ 55985 h 1456118"/>
              <a:gd name="connsiteX86" fmla="*/ 2512454 w 5289931"/>
              <a:gd name="connsiteY86" fmla="*/ 30537 h 1456118"/>
              <a:gd name="connsiteX87" fmla="*/ 2480562 w 5289931"/>
              <a:gd name="connsiteY87" fmla="*/ 30537 h 1456118"/>
              <a:gd name="connsiteX88" fmla="*/ 2480562 w 5289931"/>
              <a:gd name="connsiteY88" fmla="*/ 37324 h 1456118"/>
              <a:gd name="connsiteX89" fmla="*/ 2512454 w 5289931"/>
              <a:gd name="connsiteY89" fmla="*/ 55985 h 1456118"/>
              <a:gd name="connsiteX90" fmla="*/ 2691057 w 5289931"/>
              <a:gd name="connsiteY90" fmla="*/ 55985 h 1456118"/>
              <a:gd name="connsiteX91" fmla="*/ 2710194 w 5289931"/>
              <a:gd name="connsiteY91" fmla="*/ 44110 h 1456118"/>
              <a:gd name="connsiteX92" fmla="*/ 2691057 w 5289931"/>
              <a:gd name="connsiteY92" fmla="*/ 37324 h 1456118"/>
              <a:gd name="connsiteX93" fmla="*/ 2678300 w 5289931"/>
              <a:gd name="connsiteY93" fmla="*/ 37324 h 1456118"/>
              <a:gd name="connsiteX94" fmla="*/ 2678300 w 5289931"/>
              <a:gd name="connsiteY94" fmla="*/ 55985 h 1456118"/>
              <a:gd name="connsiteX95" fmla="*/ 2987669 w 5289931"/>
              <a:gd name="connsiteY95" fmla="*/ 55985 h 1456118"/>
              <a:gd name="connsiteX96" fmla="*/ 3009995 w 5289931"/>
              <a:gd name="connsiteY96" fmla="*/ 44110 h 1456118"/>
              <a:gd name="connsiteX97" fmla="*/ 2978102 w 5289931"/>
              <a:gd name="connsiteY97" fmla="*/ 30537 h 1456118"/>
              <a:gd name="connsiteX98" fmla="*/ 2965344 w 5289931"/>
              <a:gd name="connsiteY98" fmla="*/ 49199 h 1456118"/>
              <a:gd name="connsiteX99" fmla="*/ 3198167 w 5289931"/>
              <a:gd name="connsiteY99" fmla="*/ 55985 h 1456118"/>
              <a:gd name="connsiteX100" fmla="*/ 3252384 w 5289931"/>
              <a:gd name="connsiteY100" fmla="*/ 49199 h 1456118"/>
              <a:gd name="connsiteX101" fmla="*/ 3242817 w 5289931"/>
              <a:gd name="connsiteY101" fmla="*/ 37324 h 1456118"/>
              <a:gd name="connsiteX102" fmla="*/ 3188600 w 5289931"/>
              <a:gd name="connsiteY102" fmla="*/ 44110 h 1456118"/>
              <a:gd name="connsiteX103" fmla="*/ 3188600 w 5289931"/>
              <a:gd name="connsiteY103" fmla="*/ 55985 h 1456118"/>
              <a:gd name="connsiteX104" fmla="*/ 4116702 w 5289931"/>
              <a:gd name="connsiteY104" fmla="*/ 55985 h 1456118"/>
              <a:gd name="connsiteX105" fmla="*/ 4116702 w 5289931"/>
              <a:gd name="connsiteY105" fmla="*/ 44110 h 1456118"/>
              <a:gd name="connsiteX106" fmla="*/ 4107136 w 5289931"/>
              <a:gd name="connsiteY106" fmla="*/ 44110 h 1456118"/>
              <a:gd name="connsiteX107" fmla="*/ 4107136 w 5289931"/>
              <a:gd name="connsiteY107" fmla="*/ 55985 h 1456118"/>
              <a:gd name="connsiteX108" fmla="*/ 3462884 w 5289931"/>
              <a:gd name="connsiteY108" fmla="*/ 62770 h 1456118"/>
              <a:gd name="connsiteX109" fmla="*/ 3475641 w 5289931"/>
              <a:gd name="connsiteY109" fmla="*/ 49199 h 1456118"/>
              <a:gd name="connsiteX110" fmla="*/ 3453317 w 5289931"/>
              <a:gd name="connsiteY110" fmla="*/ 44110 h 1456118"/>
              <a:gd name="connsiteX111" fmla="*/ 3443747 w 5289931"/>
              <a:gd name="connsiteY111" fmla="*/ 44110 h 1456118"/>
              <a:gd name="connsiteX112" fmla="*/ 3443747 w 5289931"/>
              <a:gd name="connsiteY112" fmla="*/ 49199 h 1456118"/>
              <a:gd name="connsiteX113" fmla="*/ 3462884 w 5289931"/>
              <a:gd name="connsiteY113" fmla="*/ 62770 h 1456118"/>
              <a:gd name="connsiteX114" fmla="*/ 3619162 w 5289931"/>
              <a:gd name="connsiteY114" fmla="*/ 62770 h 1456118"/>
              <a:gd name="connsiteX115" fmla="*/ 3619162 w 5289931"/>
              <a:gd name="connsiteY115" fmla="*/ 44110 h 1456118"/>
              <a:gd name="connsiteX116" fmla="*/ 3609594 w 5289931"/>
              <a:gd name="connsiteY116" fmla="*/ 44110 h 1456118"/>
              <a:gd name="connsiteX117" fmla="*/ 3609594 w 5289931"/>
              <a:gd name="connsiteY117" fmla="*/ 62770 h 1456118"/>
              <a:gd name="connsiteX118" fmla="*/ 3807334 w 5289931"/>
              <a:gd name="connsiteY118" fmla="*/ 62770 h 1456118"/>
              <a:gd name="connsiteX119" fmla="*/ 3820091 w 5289931"/>
              <a:gd name="connsiteY119" fmla="*/ 37324 h 1456118"/>
              <a:gd name="connsiteX120" fmla="*/ 3794579 w 5289931"/>
              <a:gd name="connsiteY120" fmla="*/ 37324 h 1456118"/>
              <a:gd name="connsiteX121" fmla="*/ 3775442 w 5289931"/>
              <a:gd name="connsiteY121" fmla="*/ 49199 h 1456118"/>
              <a:gd name="connsiteX122" fmla="*/ 3753116 w 5289931"/>
              <a:gd name="connsiteY122" fmla="*/ 44110 h 1456118"/>
              <a:gd name="connsiteX123" fmla="*/ 3740357 w 5289931"/>
              <a:gd name="connsiteY123" fmla="*/ 44110 h 1456118"/>
              <a:gd name="connsiteX124" fmla="*/ 3740357 w 5289931"/>
              <a:gd name="connsiteY124" fmla="*/ 62770 h 1456118"/>
              <a:gd name="connsiteX125" fmla="*/ 3753116 w 5289931"/>
              <a:gd name="connsiteY125" fmla="*/ 62770 h 1456118"/>
              <a:gd name="connsiteX126" fmla="*/ 3762685 w 5289931"/>
              <a:gd name="connsiteY126" fmla="*/ 55985 h 1456118"/>
              <a:gd name="connsiteX127" fmla="*/ 3785009 w 5289931"/>
              <a:gd name="connsiteY127" fmla="*/ 62770 h 1456118"/>
              <a:gd name="connsiteX128" fmla="*/ 3995507 w 5289931"/>
              <a:gd name="connsiteY128" fmla="*/ 62770 h 1456118"/>
              <a:gd name="connsiteX129" fmla="*/ 4017832 w 5289931"/>
              <a:gd name="connsiteY129" fmla="*/ 49199 h 1456118"/>
              <a:gd name="connsiteX130" fmla="*/ 3995507 w 5289931"/>
              <a:gd name="connsiteY130" fmla="*/ 44110 h 1456118"/>
              <a:gd name="connsiteX131" fmla="*/ 3985938 w 5289931"/>
              <a:gd name="connsiteY131" fmla="*/ 44110 h 1456118"/>
              <a:gd name="connsiteX132" fmla="*/ 3985938 w 5289931"/>
              <a:gd name="connsiteY132" fmla="*/ 62770 h 1456118"/>
              <a:gd name="connsiteX133" fmla="*/ 3673382 w 5289931"/>
              <a:gd name="connsiteY133" fmla="*/ 69558 h 1456118"/>
              <a:gd name="connsiteX134" fmla="*/ 3708464 w 5289931"/>
              <a:gd name="connsiteY134" fmla="*/ 49199 h 1456118"/>
              <a:gd name="connsiteX135" fmla="*/ 3686139 w 5289931"/>
              <a:gd name="connsiteY135" fmla="*/ 44110 h 1456118"/>
              <a:gd name="connsiteX136" fmla="*/ 3673382 w 5289931"/>
              <a:gd name="connsiteY136" fmla="*/ 44110 h 1456118"/>
              <a:gd name="connsiteX137" fmla="*/ 3883879 w 5289931"/>
              <a:gd name="connsiteY137" fmla="*/ 69558 h 1456118"/>
              <a:gd name="connsiteX138" fmla="*/ 3941289 w 5289931"/>
              <a:gd name="connsiteY138" fmla="*/ 44110 h 1456118"/>
              <a:gd name="connsiteX139" fmla="*/ 3883879 w 5289931"/>
              <a:gd name="connsiteY139" fmla="*/ 44110 h 1456118"/>
              <a:gd name="connsiteX140" fmla="*/ 3851986 w 5289931"/>
              <a:gd name="connsiteY140" fmla="*/ 49199 h 1456118"/>
              <a:gd name="connsiteX141" fmla="*/ 3851986 w 5289931"/>
              <a:gd name="connsiteY141" fmla="*/ 62770 h 1456118"/>
              <a:gd name="connsiteX142" fmla="*/ 3883879 w 5289931"/>
              <a:gd name="connsiteY142" fmla="*/ 69558 h 1456118"/>
              <a:gd name="connsiteX143" fmla="*/ 4206006 w 5289931"/>
              <a:gd name="connsiteY143" fmla="*/ 69558 h 1456118"/>
              <a:gd name="connsiteX144" fmla="*/ 4206006 w 5289931"/>
              <a:gd name="connsiteY144" fmla="*/ 55985 h 1456118"/>
              <a:gd name="connsiteX145" fmla="*/ 4196436 w 5289931"/>
              <a:gd name="connsiteY145" fmla="*/ 55985 h 1456118"/>
              <a:gd name="connsiteX146" fmla="*/ 4196436 w 5289931"/>
              <a:gd name="connsiteY146" fmla="*/ 69558 h 1456118"/>
              <a:gd name="connsiteX147" fmla="*/ 2435910 w 5289931"/>
              <a:gd name="connsiteY147" fmla="*/ 74647 h 1456118"/>
              <a:gd name="connsiteX148" fmla="*/ 2458235 w 5289931"/>
              <a:gd name="connsiteY148" fmla="*/ 37324 h 1456118"/>
              <a:gd name="connsiteX149" fmla="*/ 2423153 w 5289931"/>
              <a:gd name="connsiteY149" fmla="*/ 44110 h 1456118"/>
              <a:gd name="connsiteX150" fmla="*/ 2435910 w 5289931"/>
              <a:gd name="connsiteY150" fmla="*/ 55985 h 1456118"/>
              <a:gd name="connsiteX151" fmla="*/ 2423153 w 5289931"/>
              <a:gd name="connsiteY151" fmla="*/ 69558 h 1456118"/>
              <a:gd name="connsiteX152" fmla="*/ 2423153 w 5289931"/>
              <a:gd name="connsiteY152" fmla="*/ 74647 h 1456118"/>
              <a:gd name="connsiteX153" fmla="*/ 2722952 w 5289931"/>
              <a:gd name="connsiteY153" fmla="*/ 74647 h 1456118"/>
              <a:gd name="connsiteX154" fmla="*/ 2722952 w 5289931"/>
              <a:gd name="connsiteY154" fmla="*/ 69558 h 1456118"/>
              <a:gd name="connsiteX155" fmla="*/ 2700627 w 5289931"/>
              <a:gd name="connsiteY155" fmla="*/ 69558 h 1456118"/>
              <a:gd name="connsiteX156" fmla="*/ 2700627 w 5289931"/>
              <a:gd name="connsiteY156" fmla="*/ 74647 h 1456118"/>
              <a:gd name="connsiteX157" fmla="*/ 2668733 w 5289931"/>
              <a:gd name="connsiteY157" fmla="*/ 81432 h 1456118"/>
              <a:gd name="connsiteX158" fmla="*/ 2668733 w 5289931"/>
              <a:gd name="connsiteY158" fmla="*/ 69558 h 1456118"/>
              <a:gd name="connsiteX159" fmla="*/ 2655975 w 5289931"/>
              <a:gd name="connsiteY159" fmla="*/ 69558 h 1456118"/>
              <a:gd name="connsiteX160" fmla="*/ 2655975 w 5289931"/>
              <a:gd name="connsiteY160" fmla="*/ 81432 h 1456118"/>
              <a:gd name="connsiteX161" fmla="*/ 3265142 w 5289931"/>
              <a:gd name="connsiteY161" fmla="*/ 81432 h 1456118"/>
              <a:gd name="connsiteX162" fmla="*/ 3265142 w 5289931"/>
              <a:gd name="connsiteY162" fmla="*/ 69558 h 1456118"/>
              <a:gd name="connsiteX163" fmla="*/ 3252384 w 5289931"/>
              <a:gd name="connsiteY163" fmla="*/ 69558 h 1456118"/>
              <a:gd name="connsiteX164" fmla="*/ 3252384 w 5289931"/>
              <a:gd name="connsiteY164" fmla="*/ 81432 h 1456118"/>
              <a:gd name="connsiteX165" fmla="*/ 3529859 w 5289931"/>
              <a:gd name="connsiteY165" fmla="*/ 81432 h 1456118"/>
              <a:gd name="connsiteX166" fmla="*/ 3507535 w 5289931"/>
              <a:gd name="connsiteY166" fmla="*/ 69558 h 1456118"/>
              <a:gd name="connsiteX167" fmla="*/ 3507535 w 5289931"/>
              <a:gd name="connsiteY167" fmla="*/ 81432 h 1456118"/>
              <a:gd name="connsiteX168" fmla="*/ 3233252 w 5289931"/>
              <a:gd name="connsiteY168" fmla="*/ 88218 h 1456118"/>
              <a:gd name="connsiteX169" fmla="*/ 3220494 w 5289931"/>
              <a:gd name="connsiteY169" fmla="*/ 69558 h 1456118"/>
              <a:gd name="connsiteX170" fmla="*/ 3198167 w 5289931"/>
              <a:gd name="connsiteY170" fmla="*/ 69558 h 1456118"/>
              <a:gd name="connsiteX171" fmla="*/ 3210924 w 5289931"/>
              <a:gd name="connsiteY171" fmla="*/ 88218 h 1456118"/>
              <a:gd name="connsiteX172" fmla="*/ 2866474 w 5289931"/>
              <a:gd name="connsiteY172" fmla="*/ 95003 h 1456118"/>
              <a:gd name="connsiteX173" fmla="*/ 2879232 w 5289931"/>
              <a:gd name="connsiteY173" fmla="*/ 74647 h 1456118"/>
              <a:gd name="connsiteX174" fmla="*/ 2879232 w 5289931"/>
              <a:gd name="connsiteY174" fmla="*/ 69558 h 1456118"/>
              <a:gd name="connsiteX175" fmla="*/ 2866474 w 5289931"/>
              <a:gd name="connsiteY175" fmla="*/ 69558 h 1456118"/>
              <a:gd name="connsiteX176" fmla="*/ 2856907 w 5289931"/>
              <a:gd name="connsiteY176" fmla="*/ 88218 h 1456118"/>
              <a:gd name="connsiteX177" fmla="*/ 2856907 w 5289931"/>
              <a:gd name="connsiteY177" fmla="*/ 95003 h 1456118"/>
              <a:gd name="connsiteX178" fmla="*/ 3453317 w 5289931"/>
              <a:gd name="connsiteY178" fmla="*/ 106880 h 1456118"/>
              <a:gd name="connsiteX179" fmla="*/ 3453317 w 5289931"/>
              <a:gd name="connsiteY179" fmla="*/ 81432 h 1456118"/>
              <a:gd name="connsiteX180" fmla="*/ 3462884 w 5289931"/>
              <a:gd name="connsiteY180" fmla="*/ 81432 h 1456118"/>
              <a:gd name="connsiteX181" fmla="*/ 3488399 w 5289931"/>
              <a:gd name="connsiteY181" fmla="*/ 88218 h 1456118"/>
              <a:gd name="connsiteX182" fmla="*/ 3488399 w 5289931"/>
              <a:gd name="connsiteY182" fmla="*/ 74647 h 1456118"/>
              <a:gd name="connsiteX183" fmla="*/ 3462884 w 5289931"/>
              <a:gd name="connsiteY183" fmla="*/ 74647 h 1456118"/>
              <a:gd name="connsiteX184" fmla="*/ 3453317 w 5289931"/>
              <a:gd name="connsiteY184" fmla="*/ 81432 h 1456118"/>
              <a:gd name="connsiteX185" fmla="*/ 3443747 w 5289931"/>
              <a:gd name="connsiteY185" fmla="*/ 88218 h 1456118"/>
              <a:gd name="connsiteX186" fmla="*/ 3443747 w 5289931"/>
              <a:gd name="connsiteY186" fmla="*/ 106880 h 1456118"/>
              <a:gd name="connsiteX187" fmla="*/ 3265142 w 5289931"/>
              <a:gd name="connsiteY187" fmla="*/ 113666 h 1456118"/>
              <a:gd name="connsiteX188" fmla="*/ 3265142 w 5289931"/>
              <a:gd name="connsiteY188" fmla="*/ 100094 h 1456118"/>
              <a:gd name="connsiteX189" fmla="*/ 3242817 w 5289931"/>
              <a:gd name="connsiteY189" fmla="*/ 100094 h 1456118"/>
              <a:gd name="connsiteX190" fmla="*/ 3265142 w 5289931"/>
              <a:gd name="connsiteY190" fmla="*/ 113666 h 1456118"/>
              <a:gd name="connsiteX191" fmla="*/ 3386340 w 5289931"/>
              <a:gd name="connsiteY191" fmla="*/ 113666 h 1456118"/>
              <a:gd name="connsiteX192" fmla="*/ 3386340 w 5289931"/>
              <a:gd name="connsiteY192" fmla="*/ 106880 h 1456118"/>
              <a:gd name="connsiteX193" fmla="*/ 3376771 w 5289931"/>
              <a:gd name="connsiteY193" fmla="*/ 95003 h 1456118"/>
              <a:gd name="connsiteX194" fmla="*/ 3399097 w 5289931"/>
              <a:gd name="connsiteY194" fmla="*/ 81432 h 1456118"/>
              <a:gd name="connsiteX195" fmla="*/ 3399097 w 5289931"/>
              <a:gd name="connsiteY195" fmla="*/ 74647 h 1456118"/>
              <a:gd name="connsiteX196" fmla="*/ 3354447 w 5289931"/>
              <a:gd name="connsiteY196" fmla="*/ 106880 h 1456118"/>
              <a:gd name="connsiteX197" fmla="*/ 3376771 w 5289931"/>
              <a:gd name="connsiteY197" fmla="*/ 113666 h 1456118"/>
              <a:gd name="connsiteX198" fmla="*/ 3099296 w 5289931"/>
              <a:gd name="connsiteY198" fmla="*/ 120453 h 1456118"/>
              <a:gd name="connsiteX199" fmla="*/ 3108865 w 5289931"/>
              <a:gd name="connsiteY199" fmla="*/ 100094 h 1456118"/>
              <a:gd name="connsiteX200" fmla="*/ 3099296 w 5289931"/>
              <a:gd name="connsiteY200" fmla="*/ 100094 h 1456118"/>
              <a:gd name="connsiteX201" fmla="*/ 3076972 w 5289931"/>
              <a:gd name="connsiteY201" fmla="*/ 113666 h 1456118"/>
              <a:gd name="connsiteX202" fmla="*/ 3076972 w 5289931"/>
              <a:gd name="connsiteY202" fmla="*/ 120453 h 1456118"/>
              <a:gd name="connsiteX203" fmla="*/ 3143947 w 5289931"/>
              <a:gd name="connsiteY203" fmla="*/ 120453 h 1456118"/>
              <a:gd name="connsiteX204" fmla="*/ 3188600 w 5289931"/>
              <a:gd name="connsiteY204" fmla="*/ 95003 h 1456118"/>
              <a:gd name="connsiteX205" fmla="*/ 3188600 w 5289931"/>
              <a:gd name="connsiteY205" fmla="*/ 74647 h 1456118"/>
              <a:gd name="connsiteX206" fmla="*/ 3175842 w 5289931"/>
              <a:gd name="connsiteY206" fmla="*/ 74647 h 1456118"/>
              <a:gd name="connsiteX207" fmla="*/ 3131190 w 5289931"/>
              <a:gd name="connsiteY207" fmla="*/ 100094 h 1456118"/>
              <a:gd name="connsiteX208" fmla="*/ 3143947 w 5289931"/>
              <a:gd name="connsiteY208" fmla="*/ 120453 h 1456118"/>
              <a:gd name="connsiteX209" fmla="*/ 4075242 w 5289931"/>
              <a:gd name="connsiteY209" fmla="*/ 120453 h 1456118"/>
              <a:gd name="connsiteX210" fmla="*/ 4075242 w 5289931"/>
              <a:gd name="connsiteY210" fmla="*/ 106880 h 1456118"/>
              <a:gd name="connsiteX211" fmla="*/ 4062484 w 5289931"/>
              <a:gd name="connsiteY211" fmla="*/ 106880 h 1456118"/>
              <a:gd name="connsiteX212" fmla="*/ 4062484 w 5289931"/>
              <a:gd name="connsiteY212" fmla="*/ 120453 h 1456118"/>
              <a:gd name="connsiteX213" fmla="*/ 630731 w 5289931"/>
              <a:gd name="connsiteY213" fmla="*/ 125540 h 1456118"/>
              <a:gd name="connsiteX214" fmla="*/ 630731 w 5289931"/>
              <a:gd name="connsiteY214" fmla="*/ 120451 h 1456118"/>
              <a:gd name="connsiteX215" fmla="*/ 595648 w 5289931"/>
              <a:gd name="connsiteY215" fmla="*/ 120451 h 1456118"/>
              <a:gd name="connsiteX216" fmla="*/ 595648 w 5289931"/>
              <a:gd name="connsiteY216" fmla="*/ 125540 h 1456118"/>
              <a:gd name="connsiteX217" fmla="*/ 2940137 w 5289931"/>
              <a:gd name="connsiteY217" fmla="*/ 131065 h 1456118"/>
              <a:gd name="connsiteX218" fmla="*/ 3032320 w 5289931"/>
              <a:gd name="connsiteY218" fmla="*/ 113666 h 1456118"/>
              <a:gd name="connsiteX219" fmla="*/ 3032320 w 5289931"/>
              <a:gd name="connsiteY219" fmla="*/ 100094 h 1456118"/>
              <a:gd name="connsiteX220" fmla="*/ 2978102 w 5289931"/>
              <a:gd name="connsiteY220" fmla="*/ 106880 h 1456118"/>
              <a:gd name="connsiteX221" fmla="*/ 2955777 w 5289931"/>
              <a:gd name="connsiteY221" fmla="*/ 95003 h 1456118"/>
              <a:gd name="connsiteX222" fmla="*/ 2943020 w 5289931"/>
              <a:gd name="connsiteY222" fmla="*/ 95003 h 1456118"/>
              <a:gd name="connsiteX223" fmla="*/ 2911125 w 5289931"/>
              <a:gd name="connsiteY223" fmla="*/ 113666 h 1456118"/>
              <a:gd name="connsiteX224" fmla="*/ 2922197 w 5289931"/>
              <a:gd name="connsiteY224" fmla="*/ 122920 h 1456118"/>
              <a:gd name="connsiteX225" fmla="*/ 2932992 w 5289931"/>
              <a:gd name="connsiteY225" fmla="*/ 122920 h 1456118"/>
              <a:gd name="connsiteX226" fmla="*/ 2120637 w 5289931"/>
              <a:gd name="connsiteY226" fmla="*/ 133995 h 1456118"/>
              <a:gd name="connsiteX227" fmla="*/ 2103760 w 5289931"/>
              <a:gd name="connsiteY227" fmla="*/ 128011 h 1456118"/>
              <a:gd name="connsiteX228" fmla="*/ 2103760 w 5289931"/>
              <a:gd name="connsiteY228" fmla="*/ 132559 h 1456118"/>
              <a:gd name="connsiteX229" fmla="*/ 1185223 w 5289931"/>
              <a:gd name="connsiteY229" fmla="*/ 141582 h 1456118"/>
              <a:gd name="connsiteX230" fmla="*/ 1185223 w 5289931"/>
              <a:gd name="connsiteY230" fmla="*/ 134797 h 1456118"/>
              <a:gd name="connsiteX231" fmla="*/ 1168860 w 5289931"/>
              <a:gd name="connsiteY231" fmla="*/ 134797 h 1456118"/>
              <a:gd name="connsiteX232" fmla="*/ 1159708 w 5289931"/>
              <a:gd name="connsiteY232" fmla="*/ 140359 h 1456118"/>
              <a:gd name="connsiteX233" fmla="*/ 1159708 w 5289931"/>
              <a:gd name="connsiteY233" fmla="*/ 141582 h 1456118"/>
              <a:gd name="connsiteX234" fmla="*/ 2429626 w 5289931"/>
              <a:gd name="connsiteY234" fmla="*/ 145736 h 1456118"/>
              <a:gd name="connsiteX235" fmla="*/ 2478127 w 5289931"/>
              <a:gd name="connsiteY235" fmla="*/ 127307 h 1456118"/>
              <a:gd name="connsiteX236" fmla="*/ 2480562 w 5289931"/>
              <a:gd name="connsiteY236" fmla="*/ 125540 h 1456118"/>
              <a:gd name="connsiteX237" fmla="*/ 2482776 w 5289931"/>
              <a:gd name="connsiteY237" fmla="*/ 125540 h 1456118"/>
              <a:gd name="connsiteX238" fmla="*/ 2489672 w 5289931"/>
              <a:gd name="connsiteY238" fmla="*/ 122920 h 1456118"/>
              <a:gd name="connsiteX239" fmla="*/ 2556647 w 5289931"/>
              <a:gd name="connsiteY239" fmla="*/ 128011 h 1456118"/>
              <a:gd name="connsiteX240" fmla="*/ 2588542 w 5289931"/>
              <a:gd name="connsiteY240" fmla="*/ 122920 h 1456118"/>
              <a:gd name="connsiteX241" fmla="*/ 2595664 w 5289931"/>
              <a:gd name="connsiteY241" fmla="*/ 131038 h 1456118"/>
              <a:gd name="connsiteX242" fmla="*/ 2624082 w 5289931"/>
              <a:gd name="connsiteY242" fmla="*/ 125540 h 1456118"/>
              <a:gd name="connsiteX243" fmla="*/ 2633650 w 5289931"/>
              <a:gd name="connsiteY243" fmla="*/ 132328 h 1456118"/>
              <a:gd name="connsiteX244" fmla="*/ 2659625 w 5289931"/>
              <a:gd name="connsiteY244" fmla="*/ 130692 h 1456118"/>
              <a:gd name="connsiteX245" fmla="*/ 2665087 w 5289931"/>
              <a:gd name="connsiteY245" fmla="*/ 128011 h 1456118"/>
              <a:gd name="connsiteX246" fmla="*/ 2687412 w 5289931"/>
              <a:gd name="connsiteY246" fmla="*/ 128011 h 1456118"/>
              <a:gd name="connsiteX247" fmla="*/ 2687412 w 5289931"/>
              <a:gd name="connsiteY247" fmla="*/ 128944 h 1456118"/>
              <a:gd name="connsiteX248" fmla="*/ 2707803 w 5289931"/>
              <a:gd name="connsiteY248" fmla="*/ 127662 h 1456118"/>
              <a:gd name="connsiteX249" fmla="*/ 2898367 w 5289931"/>
              <a:gd name="connsiteY249" fmla="*/ 113666 h 1456118"/>
              <a:gd name="connsiteX250" fmla="*/ 2888799 w 5289931"/>
              <a:gd name="connsiteY250" fmla="*/ 100094 h 1456118"/>
              <a:gd name="connsiteX251" fmla="*/ 2866474 w 5289931"/>
              <a:gd name="connsiteY251" fmla="*/ 106880 h 1456118"/>
              <a:gd name="connsiteX252" fmla="*/ 2812255 w 5289931"/>
              <a:gd name="connsiteY252" fmla="*/ 100094 h 1456118"/>
              <a:gd name="connsiteX253" fmla="*/ 2799497 w 5289931"/>
              <a:gd name="connsiteY253" fmla="*/ 113666 h 1456118"/>
              <a:gd name="connsiteX254" fmla="*/ 2732520 w 5289931"/>
              <a:gd name="connsiteY254" fmla="*/ 100094 h 1456118"/>
              <a:gd name="connsiteX255" fmla="*/ 2691057 w 5289931"/>
              <a:gd name="connsiteY255" fmla="*/ 106880 h 1456118"/>
              <a:gd name="connsiteX256" fmla="*/ 2678300 w 5289931"/>
              <a:gd name="connsiteY256" fmla="*/ 88218 h 1456118"/>
              <a:gd name="connsiteX257" fmla="*/ 2646408 w 5289931"/>
              <a:gd name="connsiteY257" fmla="*/ 88218 h 1456118"/>
              <a:gd name="connsiteX258" fmla="*/ 2624082 w 5289931"/>
              <a:gd name="connsiteY258" fmla="*/ 106880 h 1456118"/>
              <a:gd name="connsiteX259" fmla="*/ 2579433 w 5289931"/>
              <a:gd name="connsiteY259" fmla="*/ 88218 h 1456118"/>
              <a:gd name="connsiteX260" fmla="*/ 2557105 w 5289931"/>
              <a:gd name="connsiteY260" fmla="*/ 100094 h 1456118"/>
              <a:gd name="connsiteX261" fmla="*/ 2544347 w 5289931"/>
              <a:gd name="connsiteY261" fmla="*/ 100094 h 1456118"/>
              <a:gd name="connsiteX262" fmla="*/ 2522023 w 5289931"/>
              <a:gd name="connsiteY262" fmla="*/ 81432 h 1456118"/>
              <a:gd name="connsiteX263" fmla="*/ 2502887 w 5289931"/>
              <a:gd name="connsiteY263" fmla="*/ 81432 h 1456118"/>
              <a:gd name="connsiteX264" fmla="*/ 2467805 w 5289931"/>
              <a:gd name="connsiteY264" fmla="*/ 100094 h 1456118"/>
              <a:gd name="connsiteX265" fmla="*/ 2435910 w 5289931"/>
              <a:gd name="connsiteY265" fmla="*/ 95003 h 1456118"/>
              <a:gd name="connsiteX266" fmla="*/ 2423153 w 5289931"/>
              <a:gd name="connsiteY266" fmla="*/ 100094 h 1456118"/>
              <a:gd name="connsiteX267" fmla="*/ 2413582 w 5289931"/>
              <a:gd name="connsiteY267" fmla="*/ 81432 h 1456118"/>
              <a:gd name="connsiteX268" fmla="*/ 2400825 w 5289931"/>
              <a:gd name="connsiteY268" fmla="*/ 81432 h 1456118"/>
              <a:gd name="connsiteX269" fmla="*/ 2378500 w 5289931"/>
              <a:gd name="connsiteY269" fmla="*/ 100094 h 1456118"/>
              <a:gd name="connsiteX270" fmla="*/ 2346607 w 5289931"/>
              <a:gd name="connsiteY270" fmla="*/ 88218 h 1456118"/>
              <a:gd name="connsiteX271" fmla="*/ 2212655 w 5289931"/>
              <a:gd name="connsiteY271" fmla="*/ 106880 h 1456118"/>
              <a:gd name="connsiteX272" fmla="*/ 2190330 w 5289931"/>
              <a:gd name="connsiteY272" fmla="*/ 100094 h 1456118"/>
              <a:gd name="connsiteX273" fmla="*/ 2136109 w 5289931"/>
              <a:gd name="connsiteY273" fmla="*/ 113666 h 1456118"/>
              <a:gd name="connsiteX274" fmla="*/ 2126542 w 5289931"/>
              <a:gd name="connsiteY274" fmla="*/ 88218 h 1456118"/>
              <a:gd name="connsiteX275" fmla="*/ 2101027 w 5289931"/>
              <a:gd name="connsiteY275" fmla="*/ 88218 h 1456118"/>
              <a:gd name="connsiteX276" fmla="*/ 2081890 w 5289931"/>
              <a:gd name="connsiteY276" fmla="*/ 106880 h 1456118"/>
              <a:gd name="connsiteX277" fmla="*/ 2069132 w 5289931"/>
              <a:gd name="connsiteY277" fmla="*/ 106880 h 1456118"/>
              <a:gd name="connsiteX278" fmla="*/ 2037238 w 5289931"/>
              <a:gd name="connsiteY278" fmla="*/ 100094 h 1456118"/>
              <a:gd name="connsiteX279" fmla="*/ 1979832 w 5289931"/>
              <a:gd name="connsiteY279" fmla="*/ 106880 h 1456118"/>
              <a:gd name="connsiteX280" fmla="*/ 1871392 w 5289931"/>
              <a:gd name="connsiteY280" fmla="*/ 100094 h 1456118"/>
              <a:gd name="connsiteX281" fmla="*/ 1871392 w 5289931"/>
              <a:gd name="connsiteY281" fmla="*/ 106880 h 1456118"/>
              <a:gd name="connsiteX282" fmla="*/ 1849067 w 5289931"/>
              <a:gd name="connsiteY282" fmla="*/ 100094 h 1456118"/>
              <a:gd name="connsiteX283" fmla="*/ 1839497 w 5289931"/>
              <a:gd name="connsiteY283" fmla="*/ 100094 h 1456118"/>
              <a:gd name="connsiteX284" fmla="*/ 1804415 w 5289931"/>
              <a:gd name="connsiteY284" fmla="*/ 113666 h 1456118"/>
              <a:gd name="connsiteX285" fmla="*/ 1759764 w 5289931"/>
              <a:gd name="connsiteY285" fmla="*/ 113666 h 1456118"/>
              <a:gd name="connsiteX286" fmla="*/ 1724682 w 5289931"/>
              <a:gd name="connsiteY286" fmla="*/ 100094 h 1456118"/>
              <a:gd name="connsiteX287" fmla="*/ 1715115 w 5289931"/>
              <a:gd name="connsiteY287" fmla="*/ 100094 h 1456118"/>
              <a:gd name="connsiteX288" fmla="*/ 1670463 w 5289931"/>
              <a:gd name="connsiteY288" fmla="*/ 113666 h 1456118"/>
              <a:gd name="connsiteX289" fmla="*/ 1571593 w 5289931"/>
              <a:gd name="connsiteY289" fmla="*/ 100094 h 1456118"/>
              <a:gd name="connsiteX290" fmla="*/ 1504616 w 5289931"/>
              <a:gd name="connsiteY290" fmla="*/ 106880 h 1456118"/>
              <a:gd name="connsiteX291" fmla="*/ 1482290 w 5289931"/>
              <a:gd name="connsiteY291" fmla="*/ 100094 h 1456118"/>
              <a:gd name="connsiteX292" fmla="*/ 1383420 w 5289931"/>
              <a:gd name="connsiteY292" fmla="*/ 106880 h 1456118"/>
              <a:gd name="connsiteX293" fmla="*/ 1361095 w 5289931"/>
              <a:gd name="connsiteY293" fmla="*/ 106880 h 1456118"/>
              <a:gd name="connsiteX294" fmla="*/ 1338770 w 5289931"/>
              <a:gd name="connsiteY294" fmla="*/ 100094 h 1456118"/>
              <a:gd name="connsiteX295" fmla="*/ 1329200 w 5289931"/>
              <a:gd name="connsiteY295" fmla="*/ 120453 h 1456118"/>
              <a:gd name="connsiteX296" fmla="*/ 1137838 w 5289931"/>
              <a:gd name="connsiteY296" fmla="*/ 100094 h 1456118"/>
              <a:gd name="connsiteX297" fmla="*/ 1042158 w 5289931"/>
              <a:gd name="connsiteY297" fmla="*/ 120453 h 1456118"/>
              <a:gd name="connsiteX298" fmla="*/ 1007076 w 5289931"/>
              <a:gd name="connsiteY298" fmla="*/ 100094 h 1456118"/>
              <a:gd name="connsiteX299" fmla="*/ 971993 w 5289931"/>
              <a:gd name="connsiteY299" fmla="*/ 100094 h 1456118"/>
              <a:gd name="connsiteX300" fmla="*/ 971993 w 5289931"/>
              <a:gd name="connsiteY300" fmla="*/ 113665 h 1456118"/>
              <a:gd name="connsiteX301" fmla="*/ 952855 w 5289931"/>
              <a:gd name="connsiteY301" fmla="*/ 113665 h 1456118"/>
              <a:gd name="connsiteX302" fmla="*/ 940098 w 5289931"/>
              <a:gd name="connsiteY302" fmla="*/ 100094 h 1456118"/>
              <a:gd name="connsiteX303" fmla="*/ 876313 w 5289931"/>
              <a:gd name="connsiteY303" fmla="*/ 113665 h 1456118"/>
              <a:gd name="connsiteX304" fmla="*/ 863555 w 5289931"/>
              <a:gd name="connsiteY304" fmla="*/ 106880 h 1456118"/>
              <a:gd name="connsiteX305" fmla="*/ 841228 w 5289931"/>
              <a:gd name="connsiteY305" fmla="*/ 113665 h 1456118"/>
              <a:gd name="connsiteX306" fmla="*/ 818903 w 5289931"/>
              <a:gd name="connsiteY306" fmla="*/ 100094 h 1456118"/>
              <a:gd name="connsiteX307" fmla="*/ 672193 w 5289931"/>
              <a:gd name="connsiteY307" fmla="*/ 113665 h 1456118"/>
              <a:gd name="connsiteX308" fmla="*/ 697708 w 5289931"/>
              <a:gd name="connsiteY308" fmla="*/ 125540 h 1456118"/>
              <a:gd name="connsiteX309" fmla="*/ 722899 w 5289931"/>
              <a:gd name="connsiteY309" fmla="*/ 125540 h 1456118"/>
              <a:gd name="connsiteX310" fmla="*/ 773796 w 5289931"/>
              <a:gd name="connsiteY310" fmla="*/ 122920 h 1456118"/>
              <a:gd name="connsiteX311" fmla="*/ 828015 w 5289931"/>
              <a:gd name="connsiteY311" fmla="*/ 128009 h 1456118"/>
              <a:gd name="connsiteX312" fmla="*/ 853531 w 5289931"/>
              <a:gd name="connsiteY312" fmla="*/ 122920 h 1456118"/>
              <a:gd name="connsiteX313" fmla="*/ 872665 w 5289931"/>
              <a:gd name="connsiteY313" fmla="*/ 128009 h 1456118"/>
              <a:gd name="connsiteX314" fmla="*/ 898180 w 5289931"/>
              <a:gd name="connsiteY314" fmla="*/ 122920 h 1456118"/>
              <a:gd name="connsiteX315" fmla="*/ 1016643 w 5289931"/>
              <a:gd name="connsiteY315" fmla="*/ 137361 h 1456118"/>
              <a:gd name="connsiteX316" fmla="*/ 1016643 w 5289931"/>
              <a:gd name="connsiteY316" fmla="*/ 132327 h 1456118"/>
              <a:gd name="connsiteX317" fmla="*/ 1029401 w 5289931"/>
              <a:gd name="connsiteY317" fmla="*/ 132327 h 1456118"/>
              <a:gd name="connsiteX318" fmla="*/ 1029401 w 5289931"/>
              <a:gd name="connsiteY318" fmla="*/ 138918 h 1456118"/>
              <a:gd name="connsiteX319" fmla="*/ 1051271 w 5289931"/>
              <a:gd name="connsiteY319" fmla="*/ 141582 h 1456118"/>
              <a:gd name="connsiteX320" fmla="*/ 1062800 w 5289931"/>
              <a:gd name="connsiteY320" fmla="*/ 141582 h 1456118"/>
              <a:gd name="connsiteX321" fmla="*/ 1051725 w 5289931"/>
              <a:gd name="connsiteY321" fmla="*/ 132327 h 1456118"/>
              <a:gd name="connsiteX322" fmla="*/ 1061296 w 5289931"/>
              <a:gd name="connsiteY322" fmla="*/ 125540 h 1456118"/>
              <a:gd name="connsiteX323" fmla="*/ 1064027 w 5289931"/>
              <a:gd name="connsiteY323" fmla="*/ 126266 h 1456118"/>
              <a:gd name="connsiteX324" fmla="*/ 1064027 w 5289931"/>
              <a:gd name="connsiteY324" fmla="*/ 122920 h 1456118"/>
              <a:gd name="connsiteX325" fmla="*/ 1095920 w 5289931"/>
              <a:gd name="connsiteY325" fmla="*/ 128011 h 1456118"/>
              <a:gd name="connsiteX326" fmla="*/ 1099239 w 5289931"/>
              <a:gd name="connsiteY326" fmla="*/ 127920 h 1456118"/>
              <a:gd name="connsiteX327" fmla="*/ 1105945 w 5289931"/>
              <a:gd name="connsiteY327" fmla="*/ 125540 h 1456118"/>
              <a:gd name="connsiteX328" fmla="*/ 1107955 w 5289931"/>
              <a:gd name="connsiteY328" fmla="*/ 127679 h 1456118"/>
              <a:gd name="connsiteX329" fmla="*/ 1280903 w 5289931"/>
              <a:gd name="connsiteY329" fmla="*/ 122920 h 1456118"/>
              <a:gd name="connsiteX330" fmla="*/ 1325555 w 5289931"/>
              <a:gd name="connsiteY330" fmla="*/ 128011 h 1456118"/>
              <a:gd name="connsiteX331" fmla="*/ 1351070 w 5289931"/>
              <a:gd name="connsiteY331" fmla="*/ 122920 h 1456118"/>
              <a:gd name="connsiteX332" fmla="*/ 1405290 w 5289931"/>
              <a:gd name="connsiteY332" fmla="*/ 141583 h 1456118"/>
              <a:gd name="connsiteX333" fmla="*/ 1445079 w 5289931"/>
              <a:gd name="connsiteY333" fmla="*/ 141583 h 1456118"/>
              <a:gd name="connsiteX334" fmla="*/ 1453168 w 5289931"/>
              <a:gd name="connsiteY334" fmla="*/ 136890 h 1456118"/>
              <a:gd name="connsiteX335" fmla="*/ 1472265 w 5289931"/>
              <a:gd name="connsiteY335" fmla="*/ 122920 h 1456118"/>
              <a:gd name="connsiteX336" fmla="*/ 1625354 w 5289931"/>
              <a:gd name="connsiteY336" fmla="*/ 122920 h 1456118"/>
              <a:gd name="connsiteX337" fmla="*/ 1625354 w 5289931"/>
              <a:gd name="connsiteY337" fmla="*/ 136343 h 1456118"/>
              <a:gd name="connsiteX338" fmla="*/ 1660893 w 5289931"/>
              <a:gd name="connsiteY338" fmla="*/ 125540 h 1456118"/>
              <a:gd name="connsiteX339" fmla="*/ 1669111 w 5289931"/>
              <a:gd name="connsiteY339" fmla="*/ 128626 h 1456118"/>
              <a:gd name="connsiteX340" fmla="*/ 1682763 w 5289931"/>
              <a:gd name="connsiteY340" fmla="*/ 122920 h 1456118"/>
              <a:gd name="connsiteX341" fmla="*/ 1835852 w 5289931"/>
              <a:gd name="connsiteY341" fmla="*/ 122920 h 1456118"/>
              <a:gd name="connsiteX342" fmla="*/ 1882272 w 5289931"/>
              <a:gd name="connsiteY342" fmla="*/ 138010 h 1456118"/>
              <a:gd name="connsiteX343" fmla="*/ 1933320 w 5289931"/>
              <a:gd name="connsiteY343" fmla="*/ 132839 h 1456118"/>
              <a:gd name="connsiteX344" fmla="*/ 1957050 w 5289931"/>
              <a:gd name="connsiteY344" fmla="*/ 122920 h 1456118"/>
              <a:gd name="connsiteX345" fmla="*/ 1971520 w 5289931"/>
              <a:gd name="connsiteY345" fmla="*/ 128969 h 1456118"/>
              <a:gd name="connsiteX346" fmla="*/ 2005348 w 5289931"/>
              <a:gd name="connsiteY346" fmla="*/ 125540 h 1456118"/>
              <a:gd name="connsiteX347" fmla="*/ 2013252 w 5289931"/>
              <a:gd name="connsiteY347" fmla="*/ 136755 h 1456118"/>
              <a:gd name="connsiteX348" fmla="*/ 2046350 w 5289931"/>
              <a:gd name="connsiteY348" fmla="*/ 122920 h 1456118"/>
              <a:gd name="connsiteX349" fmla="*/ 2068678 w 5289931"/>
              <a:gd name="connsiteY349" fmla="*/ 128011 h 1456118"/>
              <a:gd name="connsiteX350" fmla="*/ 2113327 w 5289931"/>
              <a:gd name="connsiteY350" fmla="*/ 122920 h 1456118"/>
              <a:gd name="connsiteX351" fmla="*/ 2122897 w 5289931"/>
              <a:gd name="connsiteY351" fmla="*/ 122920 h 1456118"/>
              <a:gd name="connsiteX352" fmla="*/ 2122897 w 5289931"/>
              <a:gd name="connsiteY352" fmla="*/ 134189 h 1456118"/>
              <a:gd name="connsiteX353" fmla="*/ 2171037 w 5289931"/>
              <a:gd name="connsiteY353" fmla="*/ 138287 h 1456118"/>
              <a:gd name="connsiteX354" fmla="*/ 2224955 w 5289931"/>
              <a:gd name="connsiteY354" fmla="*/ 122920 h 1456118"/>
              <a:gd name="connsiteX355" fmla="*/ 2244092 w 5289931"/>
              <a:gd name="connsiteY355" fmla="*/ 122920 h 1456118"/>
              <a:gd name="connsiteX356" fmla="*/ 2273184 w 5289931"/>
              <a:gd name="connsiteY356" fmla="*/ 132769 h 1456118"/>
              <a:gd name="connsiteX357" fmla="*/ 2279630 w 5289931"/>
              <a:gd name="connsiteY357" fmla="*/ 132328 h 1456118"/>
              <a:gd name="connsiteX358" fmla="*/ 2282295 w 5289931"/>
              <a:gd name="connsiteY358" fmla="*/ 133136 h 1456118"/>
              <a:gd name="connsiteX359" fmla="*/ 2301500 w 5289931"/>
              <a:gd name="connsiteY359" fmla="*/ 122920 h 1456118"/>
              <a:gd name="connsiteX360" fmla="*/ 2314258 w 5289931"/>
              <a:gd name="connsiteY360" fmla="*/ 134797 h 1456118"/>
              <a:gd name="connsiteX361" fmla="*/ 2390802 w 5289931"/>
              <a:gd name="connsiteY361" fmla="*/ 122920 h 1456118"/>
              <a:gd name="connsiteX362" fmla="*/ 2402589 w 5289931"/>
              <a:gd name="connsiteY362" fmla="*/ 132328 h 1456118"/>
              <a:gd name="connsiteX363" fmla="*/ 2413582 w 5289931"/>
              <a:gd name="connsiteY363" fmla="*/ 132328 h 1456118"/>
              <a:gd name="connsiteX364" fmla="*/ 3175842 w 5289931"/>
              <a:gd name="connsiteY364" fmla="*/ 157774 h 1456118"/>
              <a:gd name="connsiteX365" fmla="*/ 3198167 w 5289931"/>
              <a:gd name="connsiteY365" fmla="*/ 145899 h 1456118"/>
              <a:gd name="connsiteX366" fmla="*/ 3175842 w 5289931"/>
              <a:gd name="connsiteY366" fmla="*/ 145899 h 1456118"/>
              <a:gd name="connsiteX367" fmla="*/ 1804415 w 5289931"/>
              <a:gd name="connsiteY367" fmla="*/ 164561 h 1456118"/>
              <a:gd name="connsiteX368" fmla="*/ 1804415 w 5289931"/>
              <a:gd name="connsiteY368" fmla="*/ 160245 h 1456118"/>
              <a:gd name="connsiteX369" fmla="*/ 1794848 w 5289931"/>
              <a:gd name="connsiteY369" fmla="*/ 160245 h 1456118"/>
              <a:gd name="connsiteX370" fmla="*/ 1794848 w 5289931"/>
              <a:gd name="connsiteY370" fmla="*/ 164561 h 1456118"/>
              <a:gd name="connsiteX371" fmla="*/ 1038513 w 5289931"/>
              <a:gd name="connsiteY371" fmla="*/ 172119 h 1456118"/>
              <a:gd name="connsiteX372" fmla="*/ 1064027 w 5289931"/>
              <a:gd name="connsiteY372" fmla="*/ 160244 h 1456118"/>
              <a:gd name="connsiteX373" fmla="*/ 1038513 w 5289931"/>
              <a:gd name="connsiteY373" fmla="*/ 160244 h 1456118"/>
              <a:gd name="connsiteX374" fmla="*/ 1185223 w 5289931"/>
              <a:gd name="connsiteY374" fmla="*/ 172119 h 1456118"/>
              <a:gd name="connsiteX375" fmla="*/ 1185223 w 5289931"/>
              <a:gd name="connsiteY375" fmla="*/ 167030 h 1456118"/>
              <a:gd name="connsiteX376" fmla="*/ 1159708 w 5289931"/>
              <a:gd name="connsiteY376" fmla="*/ 167030 h 1456118"/>
              <a:gd name="connsiteX377" fmla="*/ 1159708 w 5289931"/>
              <a:gd name="connsiteY377" fmla="*/ 172119 h 1456118"/>
              <a:gd name="connsiteX378" fmla="*/ 1427615 w 5289931"/>
              <a:gd name="connsiteY378" fmla="*/ 172119 h 1456118"/>
              <a:gd name="connsiteX379" fmla="*/ 1427615 w 5289931"/>
              <a:gd name="connsiteY379" fmla="*/ 167030 h 1456118"/>
              <a:gd name="connsiteX380" fmla="*/ 1405289 w 5289931"/>
              <a:gd name="connsiteY380" fmla="*/ 167030 h 1456118"/>
              <a:gd name="connsiteX381" fmla="*/ 1405289 w 5289931"/>
              <a:gd name="connsiteY381" fmla="*/ 172119 h 1456118"/>
              <a:gd name="connsiteX382" fmla="*/ 1274524 w 5289931"/>
              <a:gd name="connsiteY382" fmla="*/ 178905 h 1456118"/>
              <a:gd name="connsiteX383" fmla="*/ 1274524 w 5289931"/>
              <a:gd name="connsiteY383" fmla="*/ 167030 h 1456118"/>
              <a:gd name="connsiteX384" fmla="*/ 1261767 w 5289931"/>
              <a:gd name="connsiteY384" fmla="*/ 167030 h 1456118"/>
              <a:gd name="connsiteX385" fmla="*/ 1261767 w 5289931"/>
              <a:gd name="connsiteY385" fmla="*/ 178905 h 1456118"/>
              <a:gd name="connsiteX386" fmla="*/ 1625354 w 5289931"/>
              <a:gd name="connsiteY386" fmla="*/ 178905 h 1456118"/>
              <a:gd name="connsiteX387" fmla="*/ 1647680 w 5289931"/>
              <a:gd name="connsiteY387" fmla="*/ 167030 h 1456118"/>
              <a:gd name="connsiteX388" fmla="*/ 1647680 w 5289931"/>
              <a:gd name="connsiteY388" fmla="*/ 160245 h 1456118"/>
              <a:gd name="connsiteX389" fmla="*/ 1638112 w 5289931"/>
              <a:gd name="connsiteY389" fmla="*/ 160245 h 1456118"/>
              <a:gd name="connsiteX390" fmla="*/ 1606220 w 5289931"/>
              <a:gd name="connsiteY390" fmla="*/ 178905 h 1456118"/>
              <a:gd name="connsiteX391" fmla="*/ 3520292 w 5289931"/>
              <a:gd name="connsiteY391" fmla="*/ 220546 h 1456118"/>
              <a:gd name="connsiteX392" fmla="*/ 3520292 w 5289931"/>
              <a:gd name="connsiteY392" fmla="*/ 218490 h 1456118"/>
              <a:gd name="connsiteX393" fmla="*/ 3519836 w 5289931"/>
              <a:gd name="connsiteY393" fmla="*/ 217924 h 1456118"/>
              <a:gd name="connsiteX394" fmla="*/ 3520292 w 5289931"/>
              <a:gd name="connsiteY394" fmla="*/ 217646 h 1456118"/>
              <a:gd name="connsiteX395" fmla="*/ 3520292 w 5289931"/>
              <a:gd name="connsiteY395" fmla="*/ 213355 h 1456118"/>
              <a:gd name="connsiteX396" fmla="*/ 3510332 w 5289931"/>
              <a:gd name="connsiteY396" fmla="*/ 220546 h 1456118"/>
              <a:gd name="connsiteX397" fmla="*/ 773796 w 5289931"/>
              <a:gd name="connsiteY397" fmla="*/ 248460 h 1456118"/>
              <a:gd name="connsiteX398" fmla="*/ 773796 w 5289931"/>
              <a:gd name="connsiteY398" fmla="*/ 243373 h 1456118"/>
              <a:gd name="connsiteX399" fmla="*/ 738712 w 5289931"/>
              <a:gd name="connsiteY399" fmla="*/ 243373 h 1456118"/>
              <a:gd name="connsiteX400" fmla="*/ 738712 w 5289931"/>
              <a:gd name="connsiteY400" fmla="*/ 248460 h 1456118"/>
              <a:gd name="connsiteX401" fmla="*/ 875960 w 5289931"/>
              <a:gd name="connsiteY401" fmla="*/ 248460 h 1456118"/>
              <a:gd name="connsiteX402" fmla="*/ 869166 w 5289931"/>
              <a:gd name="connsiteY402" fmla="*/ 231599 h 1456118"/>
              <a:gd name="connsiteX403" fmla="*/ 815257 w 5289931"/>
              <a:gd name="connsiteY403" fmla="*/ 236586 h 1456118"/>
              <a:gd name="connsiteX404" fmla="*/ 840773 w 5289931"/>
              <a:gd name="connsiteY404" fmla="*/ 248460 h 1456118"/>
              <a:gd name="connsiteX405" fmla="*/ 2789927 w 5289931"/>
              <a:gd name="connsiteY405" fmla="*/ 254109 h 1456118"/>
              <a:gd name="connsiteX406" fmla="*/ 2794483 w 5289931"/>
              <a:gd name="connsiteY406" fmla="*/ 252725 h 1456118"/>
              <a:gd name="connsiteX407" fmla="*/ 2799497 w 5289931"/>
              <a:gd name="connsiteY407" fmla="*/ 252725 h 1456118"/>
              <a:gd name="connsiteX408" fmla="*/ 2799497 w 5289931"/>
              <a:gd name="connsiteY408" fmla="*/ 245991 h 1456118"/>
              <a:gd name="connsiteX409" fmla="*/ 2789927 w 5289931"/>
              <a:gd name="connsiteY409" fmla="*/ 245991 h 1456118"/>
              <a:gd name="connsiteX410" fmla="*/ 1040461 w 5289931"/>
              <a:gd name="connsiteY410" fmla="*/ 405463 h 1456118"/>
              <a:gd name="connsiteX411" fmla="*/ 1039731 w 5289931"/>
              <a:gd name="connsiteY411" fmla="*/ 405152 h 1456118"/>
              <a:gd name="connsiteX412" fmla="*/ 1039731 w 5289931"/>
              <a:gd name="connsiteY412" fmla="*/ 405463 h 1456118"/>
              <a:gd name="connsiteX413" fmla="*/ 599600 w 5289931"/>
              <a:gd name="connsiteY413" fmla="*/ 407981 h 1456118"/>
              <a:gd name="connsiteX414" fmla="*/ 599600 w 5289931"/>
              <a:gd name="connsiteY414" fmla="*/ 401195 h 1456118"/>
              <a:gd name="connsiteX415" fmla="*/ 574085 w 5289931"/>
              <a:gd name="connsiteY415" fmla="*/ 401195 h 1456118"/>
              <a:gd name="connsiteX416" fmla="*/ 574085 w 5289931"/>
              <a:gd name="connsiteY416" fmla="*/ 407981 h 1456118"/>
              <a:gd name="connsiteX417" fmla="*/ 452890 w 5289931"/>
              <a:gd name="connsiteY417" fmla="*/ 438516 h 1456118"/>
              <a:gd name="connsiteX418" fmla="*/ 478404 w 5289931"/>
              <a:gd name="connsiteY418" fmla="*/ 426641 h 1456118"/>
              <a:gd name="connsiteX419" fmla="*/ 452890 w 5289931"/>
              <a:gd name="connsiteY419" fmla="*/ 426641 h 1456118"/>
              <a:gd name="connsiteX420" fmla="*/ 599600 w 5289931"/>
              <a:gd name="connsiteY420" fmla="*/ 438518 h 1456118"/>
              <a:gd name="connsiteX421" fmla="*/ 599600 w 5289931"/>
              <a:gd name="connsiteY421" fmla="*/ 433429 h 1456118"/>
              <a:gd name="connsiteX422" fmla="*/ 574085 w 5289931"/>
              <a:gd name="connsiteY422" fmla="*/ 433429 h 1456118"/>
              <a:gd name="connsiteX423" fmla="*/ 574085 w 5289931"/>
              <a:gd name="connsiteY423" fmla="*/ 438518 h 1456118"/>
              <a:gd name="connsiteX424" fmla="*/ 841993 w 5289931"/>
              <a:gd name="connsiteY424" fmla="*/ 438518 h 1456118"/>
              <a:gd name="connsiteX425" fmla="*/ 841993 w 5289931"/>
              <a:gd name="connsiteY425" fmla="*/ 433429 h 1456118"/>
              <a:gd name="connsiteX426" fmla="*/ 819666 w 5289931"/>
              <a:gd name="connsiteY426" fmla="*/ 433429 h 1456118"/>
              <a:gd name="connsiteX427" fmla="*/ 819666 w 5289931"/>
              <a:gd name="connsiteY427" fmla="*/ 438518 h 1456118"/>
              <a:gd name="connsiteX428" fmla="*/ 688902 w 5289931"/>
              <a:gd name="connsiteY428" fmla="*/ 445303 h 1456118"/>
              <a:gd name="connsiteX429" fmla="*/ 688902 w 5289931"/>
              <a:gd name="connsiteY429" fmla="*/ 433429 h 1456118"/>
              <a:gd name="connsiteX430" fmla="*/ 676144 w 5289931"/>
              <a:gd name="connsiteY430" fmla="*/ 433429 h 1456118"/>
              <a:gd name="connsiteX431" fmla="*/ 676144 w 5289931"/>
              <a:gd name="connsiteY431" fmla="*/ 445303 h 1456118"/>
              <a:gd name="connsiteX432" fmla="*/ 188173 w 5289931"/>
              <a:gd name="connsiteY432" fmla="*/ 514859 h 1456118"/>
              <a:gd name="connsiteX433" fmla="*/ 188173 w 5289931"/>
              <a:gd name="connsiteY433" fmla="*/ 509770 h 1456118"/>
              <a:gd name="connsiteX434" fmla="*/ 153089 w 5289931"/>
              <a:gd name="connsiteY434" fmla="*/ 509770 h 1456118"/>
              <a:gd name="connsiteX435" fmla="*/ 153089 w 5289931"/>
              <a:gd name="connsiteY435" fmla="*/ 514859 h 1456118"/>
              <a:gd name="connsiteX436" fmla="*/ 569802 w 5289931"/>
              <a:gd name="connsiteY436" fmla="*/ 526158 h 1456118"/>
              <a:gd name="connsiteX437" fmla="*/ 570301 w 5289931"/>
              <a:gd name="connsiteY437" fmla="*/ 525434 h 1456118"/>
              <a:gd name="connsiteX438" fmla="*/ 574085 w 5289931"/>
              <a:gd name="connsiteY438" fmla="*/ 522257 h 1456118"/>
              <a:gd name="connsiteX439" fmla="*/ 574085 w 5289931"/>
              <a:gd name="connsiteY439" fmla="*/ 521646 h 1456118"/>
              <a:gd name="connsiteX440" fmla="*/ 574811 w 5289931"/>
              <a:gd name="connsiteY440" fmla="*/ 521646 h 1456118"/>
              <a:gd name="connsiteX441" fmla="*/ 577876 w 5289931"/>
              <a:gd name="connsiteY441" fmla="*/ 519073 h 1456118"/>
              <a:gd name="connsiteX442" fmla="*/ 618473 w 5289931"/>
              <a:gd name="connsiteY442" fmla="*/ 515047 h 1456118"/>
              <a:gd name="connsiteX443" fmla="*/ 618737 w 5289931"/>
              <a:gd name="connsiteY443" fmla="*/ 514859 h 1456118"/>
              <a:gd name="connsiteX444" fmla="*/ 619179 w 5289931"/>
              <a:gd name="connsiteY444" fmla="*/ 514977 h 1456118"/>
              <a:gd name="connsiteX445" fmla="*/ 621468 w 5289931"/>
              <a:gd name="connsiteY445" fmla="*/ 514750 h 1456118"/>
              <a:gd name="connsiteX446" fmla="*/ 621468 w 5289931"/>
              <a:gd name="connsiteY446" fmla="*/ 512239 h 1456118"/>
              <a:gd name="connsiteX447" fmla="*/ 631169 w 5289931"/>
              <a:gd name="connsiteY447" fmla="*/ 513788 h 1456118"/>
              <a:gd name="connsiteX448" fmla="*/ 769451 w 5289931"/>
              <a:gd name="connsiteY448" fmla="*/ 500074 h 1456118"/>
              <a:gd name="connsiteX449" fmla="*/ 743121 w 5289931"/>
              <a:gd name="connsiteY449" fmla="*/ 497895 h 1456118"/>
              <a:gd name="connsiteX450" fmla="*/ 695280 w 5289931"/>
              <a:gd name="connsiteY450" fmla="*/ 489413 h 1456118"/>
              <a:gd name="connsiteX451" fmla="*/ 599600 w 5289931"/>
              <a:gd name="connsiteY451" fmla="*/ 509772 h 1456118"/>
              <a:gd name="connsiteX452" fmla="*/ 564518 w 5289931"/>
              <a:gd name="connsiteY452" fmla="*/ 489413 h 1456118"/>
              <a:gd name="connsiteX453" fmla="*/ 529434 w 5289931"/>
              <a:gd name="connsiteY453" fmla="*/ 489413 h 1456118"/>
              <a:gd name="connsiteX454" fmla="*/ 529434 w 5289931"/>
              <a:gd name="connsiteY454" fmla="*/ 502984 h 1456118"/>
              <a:gd name="connsiteX455" fmla="*/ 510297 w 5289931"/>
              <a:gd name="connsiteY455" fmla="*/ 502984 h 1456118"/>
              <a:gd name="connsiteX456" fmla="*/ 497539 w 5289931"/>
              <a:gd name="connsiteY456" fmla="*/ 489413 h 1456118"/>
              <a:gd name="connsiteX457" fmla="*/ 433755 w 5289931"/>
              <a:gd name="connsiteY457" fmla="*/ 502984 h 1456118"/>
              <a:gd name="connsiteX458" fmla="*/ 420997 w 5289931"/>
              <a:gd name="connsiteY458" fmla="*/ 496199 h 1456118"/>
              <a:gd name="connsiteX459" fmla="*/ 398669 w 5289931"/>
              <a:gd name="connsiteY459" fmla="*/ 502984 h 1456118"/>
              <a:gd name="connsiteX460" fmla="*/ 376345 w 5289931"/>
              <a:gd name="connsiteY460" fmla="*/ 489413 h 1456118"/>
              <a:gd name="connsiteX461" fmla="*/ 229635 w 5289931"/>
              <a:gd name="connsiteY461" fmla="*/ 502984 h 1456118"/>
              <a:gd name="connsiteX462" fmla="*/ 255150 w 5289931"/>
              <a:gd name="connsiteY462" fmla="*/ 514859 h 1456118"/>
              <a:gd name="connsiteX463" fmla="*/ 280340 w 5289931"/>
              <a:gd name="connsiteY463" fmla="*/ 514859 h 1456118"/>
              <a:gd name="connsiteX464" fmla="*/ 331238 w 5289931"/>
              <a:gd name="connsiteY464" fmla="*/ 512239 h 1456118"/>
              <a:gd name="connsiteX465" fmla="*/ 385457 w 5289931"/>
              <a:gd name="connsiteY465" fmla="*/ 517328 h 1456118"/>
              <a:gd name="connsiteX466" fmla="*/ 410972 w 5289931"/>
              <a:gd name="connsiteY466" fmla="*/ 512239 h 1456118"/>
              <a:gd name="connsiteX467" fmla="*/ 430106 w 5289931"/>
              <a:gd name="connsiteY467" fmla="*/ 517328 h 1456118"/>
              <a:gd name="connsiteX468" fmla="*/ 455621 w 5289931"/>
              <a:gd name="connsiteY468" fmla="*/ 512239 h 1456118"/>
              <a:gd name="connsiteX469" fmla="*/ 331238 w 5289931"/>
              <a:gd name="connsiteY469" fmla="*/ 637779 h 1456118"/>
              <a:gd name="connsiteX470" fmla="*/ 331238 w 5289931"/>
              <a:gd name="connsiteY470" fmla="*/ 632692 h 1456118"/>
              <a:gd name="connsiteX471" fmla="*/ 296154 w 5289931"/>
              <a:gd name="connsiteY471" fmla="*/ 632692 h 1456118"/>
              <a:gd name="connsiteX472" fmla="*/ 296154 w 5289931"/>
              <a:gd name="connsiteY472" fmla="*/ 637779 h 1456118"/>
              <a:gd name="connsiteX473" fmla="*/ 433402 w 5289931"/>
              <a:gd name="connsiteY473" fmla="*/ 637779 h 1456118"/>
              <a:gd name="connsiteX474" fmla="*/ 426608 w 5289931"/>
              <a:gd name="connsiteY474" fmla="*/ 620918 h 1456118"/>
              <a:gd name="connsiteX475" fmla="*/ 372699 w 5289931"/>
              <a:gd name="connsiteY475" fmla="*/ 625905 h 1456118"/>
              <a:gd name="connsiteX476" fmla="*/ 398215 w 5289931"/>
              <a:gd name="connsiteY476" fmla="*/ 637779 h 1456118"/>
              <a:gd name="connsiteX477" fmla="*/ 5065309 w 5289931"/>
              <a:gd name="connsiteY477" fmla="*/ 658186 h 1456118"/>
              <a:gd name="connsiteX478" fmla="*/ 5065309 w 5289931"/>
              <a:gd name="connsiteY478" fmla="*/ 653097 h 1456118"/>
              <a:gd name="connsiteX479" fmla="*/ 5030225 w 5289931"/>
              <a:gd name="connsiteY479" fmla="*/ 653097 h 1456118"/>
              <a:gd name="connsiteX480" fmla="*/ 5030225 w 5289931"/>
              <a:gd name="connsiteY480" fmla="*/ 658186 h 1456118"/>
              <a:gd name="connsiteX481" fmla="*/ 4934856 w 5289931"/>
              <a:gd name="connsiteY481" fmla="*/ 669959 h 1456118"/>
              <a:gd name="connsiteX482" fmla="*/ 4988763 w 5289931"/>
              <a:gd name="connsiteY482" fmla="*/ 664972 h 1456118"/>
              <a:gd name="connsiteX483" fmla="*/ 4963248 w 5289931"/>
              <a:gd name="connsiteY483" fmla="*/ 653097 h 1456118"/>
              <a:gd name="connsiteX484" fmla="*/ 4928062 w 5289931"/>
              <a:gd name="connsiteY484" fmla="*/ 653097 h 1456118"/>
              <a:gd name="connsiteX485" fmla="*/ 690369 w 5289931"/>
              <a:gd name="connsiteY485" fmla="*/ 794782 h 1456118"/>
              <a:gd name="connsiteX486" fmla="*/ 690266 w 5289931"/>
              <a:gd name="connsiteY486" fmla="*/ 794726 h 1456118"/>
              <a:gd name="connsiteX487" fmla="*/ 690111 w 5289931"/>
              <a:gd name="connsiteY487" fmla="*/ 794782 h 1456118"/>
              <a:gd name="connsiteX488" fmla="*/ 784584 w 5289931"/>
              <a:gd name="connsiteY488" fmla="*/ 799871 h 1456118"/>
              <a:gd name="connsiteX489" fmla="*/ 787167 w 5289931"/>
              <a:gd name="connsiteY489" fmla="*/ 798670 h 1456118"/>
              <a:gd name="connsiteX490" fmla="*/ 783308 w 5289931"/>
              <a:gd name="connsiteY490" fmla="*/ 799078 h 1456118"/>
              <a:gd name="connsiteX491" fmla="*/ 559591 w 5289931"/>
              <a:gd name="connsiteY491" fmla="*/ 803021 h 1456118"/>
              <a:gd name="connsiteX492" fmla="*/ 562922 w 5289931"/>
              <a:gd name="connsiteY492" fmla="*/ 799129 h 1456118"/>
              <a:gd name="connsiteX493" fmla="*/ 565996 w 5289931"/>
              <a:gd name="connsiteY493" fmla="*/ 797932 h 1456118"/>
              <a:gd name="connsiteX494" fmla="*/ 563047 w 5289931"/>
              <a:gd name="connsiteY494" fmla="*/ 797932 h 1456118"/>
              <a:gd name="connsiteX495" fmla="*/ 557048 w 5289931"/>
              <a:gd name="connsiteY495" fmla="*/ 801123 h 1456118"/>
              <a:gd name="connsiteX496" fmla="*/ 557048 w 5289931"/>
              <a:gd name="connsiteY496" fmla="*/ 803021 h 1456118"/>
              <a:gd name="connsiteX497" fmla="*/ 3899045 w 5289931"/>
              <a:gd name="connsiteY497" fmla="*/ 1300868 h 1456118"/>
              <a:gd name="connsiteX498" fmla="*/ 3889784 w 5289931"/>
              <a:gd name="connsiteY498" fmla="*/ 1294301 h 1456118"/>
              <a:gd name="connsiteX499" fmla="*/ 3879908 w 5289931"/>
              <a:gd name="connsiteY499" fmla="*/ 1295770 h 1456118"/>
              <a:gd name="connsiteX500" fmla="*/ 3879908 w 5289931"/>
              <a:gd name="connsiteY500" fmla="*/ 1300868 h 1456118"/>
              <a:gd name="connsiteX501" fmla="*/ 3706314 w 5289931"/>
              <a:gd name="connsiteY501" fmla="*/ 1305385 h 1456118"/>
              <a:gd name="connsiteX502" fmla="*/ 3720068 w 5289931"/>
              <a:gd name="connsiteY502" fmla="*/ 1303818 h 1456118"/>
              <a:gd name="connsiteX503" fmla="*/ 3731829 w 5289931"/>
              <a:gd name="connsiteY503" fmla="*/ 1298345 h 1456118"/>
              <a:gd name="connsiteX504" fmla="*/ 3706314 w 5289931"/>
              <a:gd name="connsiteY504" fmla="*/ 1298345 h 1456118"/>
              <a:gd name="connsiteX505" fmla="*/ 2446515 w 5289931"/>
              <a:gd name="connsiteY505" fmla="*/ 1310219 h 1456118"/>
              <a:gd name="connsiteX506" fmla="*/ 2446515 w 5289931"/>
              <a:gd name="connsiteY506" fmla="*/ 1298345 h 1456118"/>
              <a:gd name="connsiteX507" fmla="*/ 2424190 w 5289931"/>
              <a:gd name="connsiteY507" fmla="*/ 1310219 h 1456118"/>
              <a:gd name="connsiteX508" fmla="*/ 3857582 w 5289931"/>
              <a:gd name="connsiteY508" fmla="*/ 1319528 h 1456118"/>
              <a:gd name="connsiteX509" fmla="*/ 3879908 w 5289931"/>
              <a:gd name="connsiteY509" fmla="*/ 1305957 h 1456118"/>
              <a:gd name="connsiteX510" fmla="*/ 3866212 w 5289931"/>
              <a:gd name="connsiteY510" fmla="*/ 1302835 h 1456118"/>
              <a:gd name="connsiteX511" fmla="*/ 3872161 w 5289931"/>
              <a:gd name="connsiteY511" fmla="*/ 1310219 h 1456118"/>
              <a:gd name="connsiteX512" fmla="*/ 3857582 w 5289931"/>
              <a:gd name="connsiteY512" fmla="*/ 1319526 h 1456118"/>
              <a:gd name="connsiteX513" fmla="*/ 5026709 w 5289931"/>
              <a:gd name="connsiteY513" fmla="*/ 1335667 h 1456118"/>
              <a:gd name="connsiteX514" fmla="*/ 5026709 w 5289931"/>
              <a:gd name="connsiteY514" fmla="*/ 1330578 h 1456118"/>
              <a:gd name="connsiteX515" fmla="*/ 4991625 w 5289931"/>
              <a:gd name="connsiteY515" fmla="*/ 1330578 h 1456118"/>
              <a:gd name="connsiteX516" fmla="*/ 4991625 w 5289931"/>
              <a:gd name="connsiteY516" fmla="*/ 1335667 h 1456118"/>
              <a:gd name="connsiteX517" fmla="*/ 3816559 w 5289931"/>
              <a:gd name="connsiteY517" fmla="*/ 1342987 h 1456118"/>
              <a:gd name="connsiteX518" fmla="*/ 3817942 w 5289931"/>
              <a:gd name="connsiteY518" fmla="*/ 1342453 h 1456118"/>
              <a:gd name="connsiteX519" fmla="*/ 3836811 w 5289931"/>
              <a:gd name="connsiteY519" fmla="*/ 1342453 h 1456118"/>
              <a:gd name="connsiteX520" fmla="*/ 3844823 w 5289931"/>
              <a:gd name="connsiteY520" fmla="*/ 1338190 h 1456118"/>
              <a:gd name="connsiteX521" fmla="*/ 3822500 w 5289931"/>
              <a:gd name="connsiteY521" fmla="*/ 1331405 h 1456118"/>
              <a:gd name="connsiteX522" fmla="*/ 3468479 w 5289931"/>
              <a:gd name="connsiteY522" fmla="*/ 1346900 h 1456118"/>
              <a:gd name="connsiteX523" fmla="*/ 3481237 w 5289931"/>
              <a:gd name="connsiteY523" fmla="*/ 1343708 h 1456118"/>
              <a:gd name="connsiteX524" fmla="*/ 3481237 w 5289931"/>
              <a:gd name="connsiteY524" fmla="*/ 1338190 h 1456118"/>
              <a:gd name="connsiteX525" fmla="*/ 3468479 w 5289931"/>
              <a:gd name="connsiteY525" fmla="*/ 1338190 h 1456118"/>
              <a:gd name="connsiteX526" fmla="*/ 4896257 w 5289931"/>
              <a:gd name="connsiteY526" fmla="*/ 1347440 h 1456118"/>
              <a:gd name="connsiteX527" fmla="*/ 4950164 w 5289931"/>
              <a:gd name="connsiteY527" fmla="*/ 1342453 h 1456118"/>
              <a:gd name="connsiteX528" fmla="*/ 4924649 w 5289931"/>
              <a:gd name="connsiteY528" fmla="*/ 1330578 h 1456118"/>
              <a:gd name="connsiteX529" fmla="*/ 4889463 w 5289931"/>
              <a:gd name="connsiteY529" fmla="*/ 1330578 h 1456118"/>
              <a:gd name="connsiteX530" fmla="*/ 3747705 w 5289931"/>
              <a:gd name="connsiteY530" fmla="*/ 1355821 h 1456118"/>
              <a:gd name="connsiteX531" fmla="*/ 3701303 w 5289931"/>
              <a:gd name="connsiteY531" fmla="*/ 1338190 h 1456118"/>
              <a:gd name="connsiteX532" fmla="*/ 3653238 w 5289931"/>
              <a:gd name="connsiteY532" fmla="*/ 1349909 h 1456118"/>
              <a:gd name="connsiteX533" fmla="*/ 2360906 w 5289931"/>
              <a:gd name="connsiteY533" fmla="*/ 1356024 h 1456118"/>
              <a:gd name="connsiteX534" fmla="*/ 2357215 w 5289931"/>
              <a:gd name="connsiteY534" fmla="*/ 1352489 h 1456118"/>
              <a:gd name="connsiteX535" fmla="*/ 2357215 w 5289931"/>
              <a:gd name="connsiteY535" fmla="*/ 1356024 h 1456118"/>
              <a:gd name="connsiteX536" fmla="*/ 2523062 w 5289931"/>
              <a:gd name="connsiteY536" fmla="*/ 1356024 h 1456118"/>
              <a:gd name="connsiteX537" fmla="*/ 2545386 w 5289931"/>
              <a:gd name="connsiteY537" fmla="*/ 1342453 h 1456118"/>
              <a:gd name="connsiteX538" fmla="*/ 2545386 w 5289931"/>
              <a:gd name="connsiteY538" fmla="*/ 1338997 h 1456118"/>
              <a:gd name="connsiteX539" fmla="*/ 2519324 w 5289931"/>
              <a:gd name="connsiteY539" fmla="*/ 1343620 h 1456118"/>
              <a:gd name="connsiteX540" fmla="*/ 2513492 w 5289931"/>
              <a:gd name="connsiteY540" fmla="*/ 1356024 h 1456118"/>
              <a:gd name="connsiteX541" fmla="*/ 2733560 w 5289931"/>
              <a:gd name="connsiteY541" fmla="*/ 1356024 h 1456118"/>
              <a:gd name="connsiteX542" fmla="*/ 2749676 w 5289931"/>
              <a:gd name="connsiteY542" fmla="*/ 1351125 h 1456118"/>
              <a:gd name="connsiteX543" fmla="*/ 2738116 w 5289931"/>
              <a:gd name="connsiteY543" fmla="*/ 1344976 h 1456118"/>
              <a:gd name="connsiteX544" fmla="*/ 2738116 w 5289931"/>
              <a:gd name="connsiteY544" fmla="*/ 1341414 h 1456118"/>
              <a:gd name="connsiteX545" fmla="*/ 2723989 w 5289931"/>
              <a:gd name="connsiteY545" fmla="*/ 1342453 h 1456118"/>
              <a:gd name="connsiteX546" fmla="*/ 3432028 w 5289931"/>
              <a:gd name="connsiteY546" fmla="*/ 1356024 h 1456118"/>
              <a:gd name="connsiteX547" fmla="*/ 3455313 w 5289931"/>
              <a:gd name="connsiteY547" fmla="*/ 1350196 h 1456118"/>
              <a:gd name="connsiteX548" fmla="*/ 3446155 w 5289931"/>
              <a:gd name="connsiteY548" fmla="*/ 1344976 h 1456118"/>
              <a:gd name="connsiteX549" fmla="*/ 3446155 w 5289931"/>
              <a:gd name="connsiteY549" fmla="*/ 1319528 h 1456118"/>
              <a:gd name="connsiteX550" fmla="*/ 3448788 w 5289931"/>
              <a:gd name="connsiteY550" fmla="*/ 1317616 h 1456118"/>
              <a:gd name="connsiteX551" fmla="*/ 3447039 w 5289931"/>
              <a:gd name="connsiteY551" fmla="*/ 1317468 h 1456118"/>
              <a:gd name="connsiteX552" fmla="*/ 3398251 w 5289931"/>
              <a:gd name="connsiteY552" fmla="*/ 1350834 h 1456118"/>
              <a:gd name="connsiteX553" fmla="*/ 3409704 w 5289931"/>
              <a:gd name="connsiteY553" fmla="*/ 1349238 h 1456118"/>
              <a:gd name="connsiteX554" fmla="*/ 3782860 w 5289931"/>
              <a:gd name="connsiteY554" fmla="*/ 1356024 h 1456118"/>
              <a:gd name="connsiteX555" fmla="*/ 3793829 w 5289931"/>
              <a:gd name="connsiteY555" fmla="*/ 1351781 h 1456118"/>
              <a:gd name="connsiteX556" fmla="*/ 3768280 w 5289931"/>
              <a:gd name="connsiteY556" fmla="*/ 1338190 h 1456118"/>
              <a:gd name="connsiteX557" fmla="*/ 3768280 w 5289931"/>
              <a:gd name="connsiteY557" fmla="*/ 1354501 h 1456118"/>
              <a:gd name="connsiteX558" fmla="*/ 3773289 w 5289931"/>
              <a:gd name="connsiteY558" fmla="*/ 1356024 h 1456118"/>
              <a:gd name="connsiteX559" fmla="*/ 3191005 w 5289931"/>
              <a:gd name="connsiteY559" fmla="*/ 1356852 h 1456118"/>
              <a:gd name="connsiteX560" fmla="*/ 3191005 w 5289931"/>
              <a:gd name="connsiteY560" fmla="*/ 1344976 h 1456118"/>
              <a:gd name="connsiteX561" fmla="*/ 3171867 w 5289931"/>
              <a:gd name="connsiteY561" fmla="*/ 1344976 h 1456118"/>
              <a:gd name="connsiteX562" fmla="*/ 3191005 w 5289931"/>
              <a:gd name="connsiteY562" fmla="*/ 1356852 h 1456118"/>
              <a:gd name="connsiteX563" fmla="*/ 2679339 w 5289931"/>
              <a:gd name="connsiteY563" fmla="*/ 1361115 h 1456118"/>
              <a:gd name="connsiteX564" fmla="*/ 2711232 w 5289931"/>
              <a:gd name="connsiteY564" fmla="*/ 1342453 h 1456118"/>
              <a:gd name="connsiteX565" fmla="*/ 2706179 w 5289931"/>
              <a:gd name="connsiteY565" fmla="*/ 1338230 h 1456118"/>
              <a:gd name="connsiteX566" fmla="*/ 2693465 w 5289931"/>
              <a:gd name="connsiteY566" fmla="*/ 1350067 h 1456118"/>
              <a:gd name="connsiteX567" fmla="*/ 2683898 w 5289931"/>
              <a:gd name="connsiteY567" fmla="*/ 1344976 h 1456118"/>
              <a:gd name="connsiteX568" fmla="*/ 2626488 w 5289931"/>
              <a:gd name="connsiteY568" fmla="*/ 1350067 h 1456118"/>
              <a:gd name="connsiteX569" fmla="*/ 2616919 w 5289931"/>
              <a:gd name="connsiteY569" fmla="*/ 1350067 h 1456118"/>
              <a:gd name="connsiteX570" fmla="*/ 2599315 w 5289931"/>
              <a:gd name="connsiteY570" fmla="*/ 1340701 h 1456118"/>
              <a:gd name="connsiteX571" fmla="*/ 2590037 w 5289931"/>
              <a:gd name="connsiteY571" fmla="*/ 1342453 h 1456118"/>
              <a:gd name="connsiteX572" fmla="*/ 2590037 w 5289931"/>
              <a:gd name="connsiteY572" fmla="*/ 1356024 h 1456118"/>
              <a:gd name="connsiteX573" fmla="*/ 2644256 w 5289931"/>
              <a:gd name="connsiteY573" fmla="*/ 1349238 h 1456118"/>
              <a:gd name="connsiteX574" fmla="*/ 2666581 w 5289931"/>
              <a:gd name="connsiteY574" fmla="*/ 1361115 h 1456118"/>
              <a:gd name="connsiteX575" fmla="*/ 3307495 w 5289931"/>
              <a:gd name="connsiteY575" fmla="*/ 1363478 h 1456118"/>
              <a:gd name="connsiteX576" fmla="*/ 3356850 w 5289931"/>
              <a:gd name="connsiteY576" fmla="*/ 1356601 h 1456118"/>
              <a:gd name="connsiteX577" fmla="*/ 3356850 w 5289931"/>
              <a:gd name="connsiteY577" fmla="*/ 1338190 h 1456118"/>
              <a:gd name="connsiteX578" fmla="*/ 3315390 w 5289931"/>
              <a:gd name="connsiteY578" fmla="*/ 1338190 h 1456118"/>
              <a:gd name="connsiteX579" fmla="*/ 3309808 w 5289931"/>
              <a:gd name="connsiteY579" fmla="*/ 1362365 h 1456118"/>
              <a:gd name="connsiteX580" fmla="*/ 3042926 w 5289931"/>
              <a:gd name="connsiteY580" fmla="*/ 1367900 h 1456118"/>
              <a:gd name="connsiteX581" fmla="*/ 3044428 w 5289931"/>
              <a:gd name="connsiteY581" fmla="*/ 1367102 h 1456118"/>
              <a:gd name="connsiteX582" fmla="*/ 3042700 w 5289931"/>
              <a:gd name="connsiteY582" fmla="*/ 1366182 h 1456118"/>
              <a:gd name="connsiteX583" fmla="*/ 3015590 w 5289931"/>
              <a:gd name="connsiteY583" fmla="*/ 1338190 h 1456118"/>
              <a:gd name="connsiteX584" fmla="*/ 2983697 w 5289931"/>
              <a:gd name="connsiteY584" fmla="*/ 1344976 h 1456118"/>
              <a:gd name="connsiteX585" fmla="*/ 2983697 w 5289931"/>
              <a:gd name="connsiteY585" fmla="*/ 1326315 h 1456118"/>
              <a:gd name="connsiteX586" fmla="*/ 2989605 w 5289931"/>
              <a:gd name="connsiteY586" fmla="*/ 1324429 h 1456118"/>
              <a:gd name="connsiteX587" fmla="*/ 2988707 w 5289931"/>
              <a:gd name="connsiteY587" fmla="*/ 1323792 h 1456118"/>
              <a:gd name="connsiteX588" fmla="*/ 2976769 w 5289931"/>
              <a:gd name="connsiteY588" fmla="*/ 1324542 h 1456118"/>
              <a:gd name="connsiteX589" fmla="*/ 2970940 w 5289931"/>
              <a:gd name="connsiteY589" fmla="*/ 1326315 h 1456118"/>
              <a:gd name="connsiteX590" fmla="*/ 2961373 w 5289931"/>
              <a:gd name="connsiteY590" fmla="*/ 1326315 h 1456118"/>
              <a:gd name="connsiteX591" fmla="*/ 2961373 w 5289931"/>
              <a:gd name="connsiteY591" fmla="*/ 1325512 h 1456118"/>
              <a:gd name="connsiteX592" fmla="*/ 2941835 w 5289931"/>
              <a:gd name="connsiteY592" fmla="*/ 1326740 h 1456118"/>
              <a:gd name="connsiteX593" fmla="*/ 2939045 w 5289931"/>
              <a:gd name="connsiteY593" fmla="*/ 1331405 h 1456118"/>
              <a:gd name="connsiteX594" fmla="*/ 2903963 w 5289931"/>
              <a:gd name="connsiteY594" fmla="*/ 1331405 h 1456118"/>
              <a:gd name="connsiteX595" fmla="*/ 2900379 w 5289931"/>
              <a:gd name="connsiteY595" fmla="*/ 1329498 h 1456118"/>
              <a:gd name="connsiteX596" fmla="*/ 2795523 w 5289931"/>
              <a:gd name="connsiteY596" fmla="*/ 1337199 h 1456118"/>
              <a:gd name="connsiteX597" fmla="*/ 2795523 w 5289931"/>
              <a:gd name="connsiteY597" fmla="*/ 1344976 h 1456118"/>
              <a:gd name="connsiteX598" fmla="*/ 2781486 w 5289931"/>
              <a:gd name="connsiteY598" fmla="*/ 1352443 h 1456118"/>
              <a:gd name="connsiteX599" fmla="*/ 2810102 w 5289931"/>
              <a:gd name="connsiteY599" fmla="*/ 1356024 h 1456118"/>
              <a:gd name="connsiteX600" fmla="*/ 2822860 w 5289931"/>
              <a:gd name="connsiteY600" fmla="*/ 1342453 h 1456118"/>
              <a:gd name="connsiteX601" fmla="*/ 2889836 w 5289931"/>
              <a:gd name="connsiteY601" fmla="*/ 1356024 h 1456118"/>
              <a:gd name="connsiteX602" fmla="*/ 2931300 w 5289931"/>
              <a:gd name="connsiteY602" fmla="*/ 1349238 h 1456118"/>
              <a:gd name="connsiteX603" fmla="*/ 2944057 w 5289931"/>
              <a:gd name="connsiteY603" fmla="*/ 1367900 h 1456118"/>
              <a:gd name="connsiteX604" fmla="*/ 2975949 w 5289931"/>
              <a:gd name="connsiteY604" fmla="*/ 1367900 h 1456118"/>
              <a:gd name="connsiteX605" fmla="*/ 2998277 w 5289931"/>
              <a:gd name="connsiteY605" fmla="*/ 1349238 h 1456118"/>
              <a:gd name="connsiteX606" fmla="*/ 3042926 w 5289931"/>
              <a:gd name="connsiteY606" fmla="*/ 1367900 h 1456118"/>
              <a:gd name="connsiteX607" fmla="*/ 3521331 w 5289931"/>
              <a:gd name="connsiteY607" fmla="*/ 1367900 h 1456118"/>
              <a:gd name="connsiteX608" fmla="*/ 3540467 w 5289931"/>
              <a:gd name="connsiteY608" fmla="*/ 1349238 h 1456118"/>
              <a:gd name="connsiteX609" fmla="*/ 3549768 w 5289931"/>
              <a:gd name="connsiteY609" fmla="*/ 1349238 h 1456118"/>
              <a:gd name="connsiteX610" fmla="*/ 3557782 w 5289931"/>
              <a:gd name="connsiteY610" fmla="*/ 1344976 h 1456118"/>
              <a:gd name="connsiteX611" fmla="*/ 3562869 w 5289931"/>
              <a:gd name="connsiteY611" fmla="*/ 1351290 h 1456118"/>
              <a:gd name="connsiteX612" fmla="*/ 3585119 w 5289931"/>
              <a:gd name="connsiteY612" fmla="*/ 1356024 h 1456118"/>
              <a:gd name="connsiteX613" fmla="*/ 3616747 w 5289931"/>
              <a:gd name="connsiteY613" fmla="*/ 1352287 h 1456118"/>
              <a:gd name="connsiteX614" fmla="*/ 3580107 w 5289931"/>
              <a:gd name="connsiteY614" fmla="*/ 1331405 h 1456118"/>
              <a:gd name="connsiteX615" fmla="*/ 3490805 w 5289931"/>
              <a:gd name="connsiteY615" fmla="*/ 1350067 h 1456118"/>
              <a:gd name="connsiteX616" fmla="*/ 3503563 w 5289931"/>
              <a:gd name="connsiteY616" fmla="*/ 1363638 h 1456118"/>
              <a:gd name="connsiteX617" fmla="*/ 3503563 w 5289931"/>
              <a:gd name="connsiteY617" fmla="*/ 1367900 h 1456118"/>
              <a:gd name="connsiteX618" fmla="*/ 3119471 w 5289931"/>
              <a:gd name="connsiteY618" fmla="*/ 1374688 h 1456118"/>
              <a:gd name="connsiteX619" fmla="*/ 3150641 w 5289931"/>
              <a:gd name="connsiteY619" fmla="*/ 1358106 h 1456118"/>
              <a:gd name="connsiteX620" fmla="*/ 3136785 w 5289931"/>
              <a:gd name="connsiteY620" fmla="*/ 1350067 h 1456118"/>
              <a:gd name="connsiteX621" fmla="*/ 3149543 w 5289931"/>
              <a:gd name="connsiteY621" fmla="*/ 1344976 h 1456118"/>
              <a:gd name="connsiteX622" fmla="*/ 3136785 w 5289931"/>
              <a:gd name="connsiteY622" fmla="*/ 1344976 h 1456118"/>
              <a:gd name="connsiteX623" fmla="*/ 3093772 w 5289931"/>
              <a:gd name="connsiteY623" fmla="*/ 1369202 h 1456118"/>
              <a:gd name="connsiteX624" fmla="*/ 3100334 w 5289931"/>
              <a:gd name="connsiteY624" fmla="*/ 1374688 h 1456118"/>
              <a:gd name="connsiteX625" fmla="*/ 3221532 w 5289931"/>
              <a:gd name="connsiteY625" fmla="*/ 1374688 h 1456118"/>
              <a:gd name="connsiteX626" fmla="*/ 3226633 w 5289931"/>
              <a:gd name="connsiteY626" fmla="*/ 1370423 h 1456118"/>
              <a:gd name="connsiteX627" fmla="*/ 3206588 w 5289931"/>
              <a:gd name="connsiteY627" fmla="*/ 1370423 h 1456118"/>
              <a:gd name="connsiteX628" fmla="*/ 3208775 w 5289931"/>
              <a:gd name="connsiteY628" fmla="*/ 1374688 h 1456118"/>
              <a:gd name="connsiteX629" fmla="*/ 2159474 w 5289931"/>
              <a:gd name="connsiteY629" fmla="*/ 1381472 h 1456118"/>
              <a:gd name="connsiteX630" fmla="*/ 2169041 w 5289931"/>
              <a:gd name="connsiteY630" fmla="*/ 1374688 h 1456118"/>
              <a:gd name="connsiteX631" fmla="*/ 2178610 w 5289931"/>
              <a:gd name="connsiteY631" fmla="*/ 1367900 h 1456118"/>
              <a:gd name="connsiteX632" fmla="*/ 2178610 w 5289931"/>
              <a:gd name="connsiteY632" fmla="*/ 1349520 h 1456118"/>
              <a:gd name="connsiteX633" fmla="*/ 2173598 w 5289931"/>
              <a:gd name="connsiteY633" fmla="*/ 1356852 h 1456118"/>
              <a:gd name="connsiteX634" fmla="*/ 2169041 w 5289931"/>
              <a:gd name="connsiteY634" fmla="*/ 1355466 h 1456118"/>
              <a:gd name="connsiteX635" fmla="*/ 2169041 w 5289931"/>
              <a:gd name="connsiteY635" fmla="*/ 1374688 h 1456118"/>
              <a:gd name="connsiteX636" fmla="*/ 2159474 w 5289931"/>
              <a:gd name="connsiteY636" fmla="*/ 1374688 h 1456118"/>
              <a:gd name="connsiteX637" fmla="*/ 2133959 w 5289931"/>
              <a:gd name="connsiteY637" fmla="*/ 1367900 h 1456118"/>
              <a:gd name="connsiteX638" fmla="*/ 2133959 w 5289931"/>
              <a:gd name="connsiteY638" fmla="*/ 1381472 h 1456118"/>
              <a:gd name="connsiteX639" fmla="*/ 2223259 w 5289931"/>
              <a:gd name="connsiteY639" fmla="*/ 1381472 h 1456118"/>
              <a:gd name="connsiteX640" fmla="*/ 2267912 w 5289931"/>
              <a:gd name="connsiteY640" fmla="*/ 1349238 h 1456118"/>
              <a:gd name="connsiteX641" fmla="*/ 2245587 w 5289931"/>
              <a:gd name="connsiteY641" fmla="*/ 1342453 h 1456118"/>
              <a:gd name="connsiteX642" fmla="*/ 2236017 w 5289931"/>
              <a:gd name="connsiteY642" fmla="*/ 1342453 h 1456118"/>
              <a:gd name="connsiteX643" fmla="*/ 2236017 w 5289931"/>
              <a:gd name="connsiteY643" fmla="*/ 1349238 h 1456118"/>
              <a:gd name="connsiteX644" fmla="*/ 2245587 w 5289931"/>
              <a:gd name="connsiteY644" fmla="*/ 1361115 h 1456118"/>
              <a:gd name="connsiteX645" fmla="*/ 2223259 w 5289931"/>
              <a:gd name="connsiteY645" fmla="*/ 1374688 h 1456118"/>
              <a:gd name="connsiteX646" fmla="*/ 2446515 w 5289931"/>
              <a:gd name="connsiteY646" fmla="*/ 1381472 h 1456118"/>
              <a:gd name="connsiteX647" fmla="*/ 2491167 w 5289931"/>
              <a:gd name="connsiteY647" fmla="*/ 1356024 h 1456118"/>
              <a:gd name="connsiteX648" fmla="*/ 2486987 w 5289931"/>
              <a:gd name="connsiteY648" fmla="*/ 1349353 h 1456118"/>
              <a:gd name="connsiteX649" fmla="*/ 2482966 w 5289931"/>
              <a:gd name="connsiteY649" fmla="*/ 1350067 h 1456118"/>
              <a:gd name="connsiteX650" fmla="*/ 2473583 w 5289931"/>
              <a:gd name="connsiteY650" fmla="*/ 1338418 h 1456118"/>
              <a:gd name="connsiteX651" fmla="*/ 2433757 w 5289931"/>
              <a:gd name="connsiteY651" fmla="*/ 1361115 h 1456118"/>
              <a:gd name="connsiteX652" fmla="*/ 2433757 w 5289931"/>
              <a:gd name="connsiteY652" fmla="*/ 1381472 h 1456118"/>
              <a:gd name="connsiteX653" fmla="*/ 2114822 w 5289931"/>
              <a:gd name="connsiteY653" fmla="*/ 1386562 h 1456118"/>
              <a:gd name="connsiteX654" fmla="*/ 2114822 w 5289931"/>
              <a:gd name="connsiteY654" fmla="*/ 1374688 h 1456118"/>
              <a:gd name="connsiteX655" fmla="*/ 2092497 w 5289931"/>
              <a:gd name="connsiteY655" fmla="*/ 1374688 h 1456118"/>
              <a:gd name="connsiteX656" fmla="*/ 2114822 w 5289931"/>
              <a:gd name="connsiteY656" fmla="*/ 1386562 h 1456118"/>
              <a:gd name="connsiteX657" fmla="*/ 2369972 w 5289931"/>
              <a:gd name="connsiteY657" fmla="*/ 1386562 h 1456118"/>
              <a:gd name="connsiteX658" fmla="*/ 2369972 w 5289931"/>
              <a:gd name="connsiteY658" fmla="*/ 1374688 h 1456118"/>
              <a:gd name="connsiteX659" fmla="*/ 2357215 w 5289931"/>
              <a:gd name="connsiteY659" fmla="*/ 1374688 h 1456118"/>
              <a:gd name="connsiteX660" fmla="*/ 2357215 w 5289931"/>
              <a:gd name="connsiteY660" fmla="*/ 1386562 h 1456118"/>
              <a:gd name="connsiteX661" fmla="*/ 2424190 w 5289931"/>
              <a:gd name="connsiteY661" fmla="*/ 1386562 h 1456118"/>
              <a:gd name="connsiteX662" fmla="*/ 2411432 w 5289931"/>
              <a:gd name="connsiteY662" fmla="*/ 1367900 h 1456118"/>
              <a:gd name="connsiteX663" fmla="*/ 2389106 w 5289931"/>
              <a:gd name="connsiteY663" fmla="*/ 1367900 h 1456118"/>
              <a:gd name="connsiteX664" fmla="*/ 2401864 w 5289931"/>
              <a:gd name="connsiteY664" fmla="*/ 1386562 h 1456118"/>
              <a:gd name="connsiteX665" fmla="*/ 2755884 w 5289931"/>
              <a:gd name="connsiteY665" fmla="*/ 1386562 h 1456118"/>
              <a:gd name="connsiteX666" fmla="*/ 2765451 w 5289931"/>
              <a:gd name="connsiteY666" fmla="*/ 1367900 h 1456118"/>
              <a:gd name="connsiteX667" fmla="*/ 2765451 w 5289931"/>
              <a:gd name="connsiteY667" fmla="*/ 1361115 h 1456118"/>
              <a:gd name="connsiteX668" fmla="*/ 2755884 w 5289931"/>
              <a:gd name="connsiteY668" fmla="*/ 1361115 h 1456118"/>
              <a:gd name="connsiteX669" fmla="*/ 2743127 w 5289931"/>
              <a:gd name="connsiteY669" fmla="*/ 1381472 h 1456118"/>
              <a:gd name="connsiteX670" fmla="*/ 2743127 w 5289931"/>
              <a:gd name="connsiteY670" fmla="*/ 1386562 h 1456118"/>
              <a:gd name="connsiteX671" fmla="*/ 2921731 w 5289931"/>
              <a:gd name="connsiteY671" fmla="*/ 1386562 h 1456118"/>
              <a:gd name="connsiteX672" fmla="*/ 2921731 w 5289931"/>
              <a:gd name="connsiteY672" fmla="*/ 1381472 h 1456118"/>
              <a:gd name="connsiteX673" fmla="*/ 2899407 w 5289931"/>
              <a:gd name="connsiteY673" fmla="*/ 1381472 h 1456118"/>
              <a:gd name="connsiteX674" fmla="*/ 2899407 w 5289931"/>
              <a:gd name="connsiteY674" fmla="*/ 1386562 h 1456118"/>
              <a:gd name="connsiteX675" fmla="*/ 2966382 w 5289931"/>
              <a:gd name="connsiteY675" fmla="*/ 1386562 h 1456118"/>
              <a:gd name="connsiteX676" fmla="*/ 2966382 w 5289931"/>
              <a:gd name="connsiteY676" fmla="*/ 1374688 h 1456118"/>
              <a:gd name="connsiteX677" fmla="*/ 2953624 w 5289931"/>
              <a:gd name="connsiteY677" fmla="*/ 1374688 h 1456118"/>
              <a:gd name="connsiteX678" fmla="*/ 2953624 w 5289931"/>
              <a:gd name="connsiteY678" fmla="*/ 1386562 h 1456118"/>
              <a:gd name="connsiteX679" fmla="*/ 1425920 w 5289931"/>
              <a:gd name="connsiteY679" fmla="*/ 1400134 h 1456118"/>
              <a:gd name="connsiteX680" fmla="*/ 1425920 w 5289931"/>
              <a:gd name="connsiteY680" fmla="*/ 1386562 h 1456118"/>
              <a:gd name="connsiteX681" fmla="*/ 1416352 w 5289931"/>
              <a:gd name="connsiteY681" fmla="*/ 1386562 h 1456118"/>
              <a:gd name="connsiteX682" fmla="*/ 1416352 w 5289931"/>
              <a:gd name="connsiteY682" fmla="*/ 1400134 h 1456118"/>
              <a:gd name="connsiteX683" fmla="*/ 1515222 w 5289931"/>
              <a:gd name="connsiteY683" fmla="*/ 1412008 h 1456118"/>
              <a:gd name="connsiteX684" fmla="*/ 1515222 w 5289931"/>
              <a:gd name="connsiteY684" fmla="*/ 1400134 h 1456118"/>
              <a:gd name="connsiteX685" fmla="*/ 1505655 w 5289931"/>
              <a:gd name="connsiteY685" fmla="*/ 1400134 h 1456118"/>
              <a:gd name="connsiteX686" fmla="*/ 1505655 w 5289931"/>
              <a:gd name="connsiteY686" fmla="*/ 1412008 h 1456118"/>
              <a:gd name="connsiteX687" fmla="*/ 1636420 w 5289931"/>
              <a:gd name="connsiteY687" fmla="*/ 1412008 h 1456118"/>
              <a:gd name="connsiteX688" fmla="*/ 1636420 w 5289931"/>
              <a:gd name="connsiteY688" fmla="*/ 1393348 h 1456118"/>
              <a:gd name="connsiteX689" fmla="*/ 1626850 w 5289931"/>
              <a:gd name="connsiteY689" fmla="*/ 1393348 h 1456118"/>
              <a:gd name="connsiteX690" fmla="*/ 1604525 w 5289931"/>
              <a:gd name="connsiteY690" fmla="*/ 1406921 h 1456118"/>
              <a:gd name="connsiteX691" fmla="*/ 1626850 w 5289931"/>
              <a:gd name="connsiteY691" fmla="*/ 1412008 h 1456118"/>
              <a:gd name="connsiteX692" fmla="*/ 1738477 w 5289931"/>
              <a:gd name="connsiteY692" fmla="*/ 1412008 h 1456118"/>
              <a:gd name="connsiteX693" fmla="*/ 1770372 w 5289931"/>
              <a:gd name="connsiteY693" fmla="*/ 1406921 h 1456118"/>
              <a:gd name="connsiteX694" fmla="*/ 1770372 w 5289931"/>
              <a:gd name="connsiteY694" fmla="*/ 1393348 h 1456118"/>
              <a:gd name="connsiteX695" fmla="*/ 1738477 w 5289931"/>
              <a:gd name="connsiteY695" fmla="*/ 1386562 h 1456118"/>
              <a:gd name="connsiteX696" fmla="*/ 1681069 w 5289931"/>
              <a:gd name="connsiteY696" fmla="*/ 1412008 h 1456118"/>
              <a:gd name="connsiteX697" fmla="*/ 1948975 w 5289931"/>
              <a:gd name="connsiteY697" fmla="*/ 1412008 h 1456118"/>
              <a:gd name="connsiteX698" fmla="*/ 1948975 w 5289931"/>
              <a:gd name="connsiteY698" fmla="*/ 1386562 h 1456118"/>
              <a:gd name="connsiteX699" fmla="*/ 1913893 w 5289931"/>
              <a:gd name="connsiteY699" fmla="*/ 1406921 h 1456118"/>
              <a:gd name="connsiteX700" fmla="*/ 1936217 w 5289931"/>
              <a:gd name="connsiteY700" fmla="*/ 1412008 h 1456118"/>
              <a:gd name="connsiteX701" fmla="*/ 2012765 w 5289931"/>
              <a:gd name="connsiteY701" fmla="*/ 1412008 h 1456118"/>
              <a:gd name="connsiteX702" fmla="*/ 2012765 w 5289931"/>
              <a:gd name="connsiteY702" fmla="*/ 1393348 h 1456118"/>
              <a:gd name="connsiteX703" fmla="*/ 2003194 w 5289931"/>
              <a:gd name="connsiteY703" fmla="*/ 1393348 h 1456118"/>
              <a:gd name="connsiteX704" fmla="*/ 2003194 w 5289931"/>
              <a:gd name="connsiteY704" fmla="*/ 1412008 h 1456118"/>
              <a:gd name="connsiteX705" fmla="*/ 2178610 w 5289931"/>
              <a:gd name="connsiteY705" fmla="*/ 1412008 h 1456118"/>
              <a:gd name="connsiteX706" fmla="*/ 2178610 w 5289931"/>
              <a:gd name="connsiteY706" fmla="*/ 1406921 h 1456118"/>
              <a:gd name="connsiteX707" fmla="*/ 2159474 w 5289931"/>
              <a:gd name="connsiteY707" fmla="*/ 1393348 h 1456118"/>
              <a:gd name="connsiteX708" fmla="*/ 2146717 w 5289931"/>
              <a:gd name="connsiteY708" fmla="*/ 1406921 h 1456118"/>
              <a:gd name="connsiteX709" fmla="*/ 2169041 w 5289931"/>
              <a:gd name="connsiteY709" fmla="*/ 1412008 h 1456118"/>
              <a:gd name="connsiteX710" fmla="*/ 3916812 w 5289931"/>
              <a:gd name="connsiteY710" fmla="*/ 1412008 h 1456118"/>
              <a:gd name="connsiteX711" fmla="*/ 3916812 w 5289931"/>
              <a:gd name="connsiteY711" fmla="*/ 1400134 h 1456118"/>
              <a:gd name="connsiteX712" fmla="*/ 3897676 w 5289931"/>
              <a:gd name="connsiteY712" fmla="*/ 1400134 h 1456118"/>
              <a:gd name="connsiteX713" fmla="*/ 3916812 w 5289931"/>
              <a:gd name="connsiteY713" fmla="*/ 1412008 h 1456118"/>
              <a:gd name="connsiteX714" fmla="*/ 4360134 w 5289931"/>
              <a:gd name="connsiteY714" fmla="*/ 1412008 h 1456118"/>
              <a:gd name="connsiteX715" fmla="*/ 4360134 w 5289931"/>
              <a:gd name="connsiteY715" fmla="*/ 1406919 h 1456118"/>
              <a:gd name="connsiteX716" fmla="*/ 4337806 w 5289931"/>
              <a:gd name="connsiteY716" fmla="*/ 1406919 h 1456118"/>
              <a:gd name="connsiteX717" fmla="*/ 4337806 w 5289931"/>
              <a:gd name="connsiteY717" fmla="*/ 1412008 h 1456118"/>
              <a:gd name="connsiteX718" fmla="*/ 4503655 w 5289931"/>
              <a:gd name="connsiteY718" fmla="*/ 1412008 h 1456118"/>
              <a:gd name="connsiteX719" fmla="*/ 4503655 w 5289931"/>
              <a:gd name="connsiteY719" fmla="*/ 1400134 h 1456118"/>
              <a:gd name="connsiteX720" fmla="*/ 4490897 w 5289931"/>
              <a:gd name="connsiteY720" fmla="*/ 1400134 h 1456118"/>
              <a:gd name="connsiteX721" fmla="*/ 4490897 w 5289931"/>
              <a:gd name="connsiteY721" fmla="*/ 1412008 h 1456118"/>
              <a:gd name="connsiteX722" fmla="*/ 4605714 w 5289931"/>
              <a:gd name="connsiteY722" fmla="*/ 1412008 h 1456118"/>
              <a:gd name="connsiteX723" fmla="*/ 4605714 w 5289931"/>
              <a:gd name="connsiteY723" fmla="*/ 1406919 h 1456118"/>
              <a:gd name="connsiteX724" fmla="*/ 4580199 w 5289931"/>
              <a:gd name="connsiteY724" fmla="*/ 1406919 h 1456118"/>
              <a:gd name="connsiteX725" fmla="*/ 4580199 w 5289931"/>
              <a:gd name="connsiteY725" fmla="*/ 1412008 h 1456118"/>
              <a:gd name="connsiteX726" fmla="*/ 1827779 w 5289931"/>
              <a:gd name="connsiteY726" fmla="*/ 1418796 h 1456118"/>
              <a:gd name="connsiteX727" fmla="*/ 1846914 w 5289931"/>
              <a:gd name="connsiteY727" fmla="*/ 1406921 h 1456118"/>
              <a:gd name="connsiteX728" fmla="*/ 1869242 w 5289931"/>
              <a:gd name="connsiteY728" fmla="*/ 1412008 h 1456118"/>
              <a:gd name="connsiteX729" fmla="*/ 1882000 w 5289931"/>
              <a:gd name="connsiteY729" fmla="*/ 1412008 h 1456118"/>
              <a:gd name="connsiteX730" fmla="*/ 1882000 w 5289931"/>
              <a:gd name="connsiteY730" fmla="*/ 1393348 h 1456118"/>
              <a:gd name="connsiteX731" fmla="*/ 1869242 w 5289931"/>
              <a:gd name="connsiteY731" fmla="*/ 1393348 h 1456118"/>
              <a:gd name="connsiteX732" fmla="*/ 1859672 w 5289931"/>
              <a:gd name="connsiteY732" fmla="*/ 1400134 h 1456118"/>
              <a:gd name="connsiteX733" fmla="*/ 1837347 w 5289931"/>
              <a:gd name="connsiteY733" fmla="*/ 1393348 h 1456118"/>
              <a:gd name="connsiteX734" fmla="*/ 1815023 w 5289931"/>
              <a:gd name="connsiteY734" fmla="*/ 1393348 h 1456118"/>
              <a:gd name="connsiteX735" fmla="*/ 1802265 w 5289931"/>
              <a:gd name="connsiteY735" fmla="*/ 1418796 h 1456118"/>
              <a:gd name="connsiteX736" fmla="*/ 2379539 w 5289931"/>
              <a:gd name="connsiteY736" fmla="*/ 1418796 h 1456118"/>
              <a:gd name="connsiteX737" fmla="*/ 2433757 w 5289931"/>
              <a:gd name="connsiteY737" fmla="*/ 1412008 h 1456118"/>
              <a:gd name="connsiteX738" fmla="*/ 2433757 w 5289931"/>
              <a:gd name="connsiteY738" fmla="*/ 1400134 h 1456118"/>
              <a:gd name="connsiteX739" fmla="*/ 2424190 w 5289931"/>
              <a:gd name="connsiteY739" fmla="*/ 1400134 h 1456118"/>
              <a:gd name="connsiteX740" fmla="*/ 2369972 w 5289931"/>
              <a:gd name="connsiteY740" fmla="*/ 1406921 h 1456118"/>
              <a:gd name="connsiteX741" fmla="*/ 2491167 w 5289931"/>
              <a:gd name="connsiteY741" fmla="*/ 1418796 h 1456118"/>
              <a:gd name="connsiteX742" fmla="*/ 2545386 w 5289931"/>
              <a:gd name="connsiteY742" fmla="*/ 1412008 h 1456118"/>
              <a:gd name="connsiteX743" fmla="*/ 2545386 w 5289931"/>
              <a:gd name="connsiteY743" fmla="*/ 1406921 h 1456118"/>
              <a:gd name="connsiteX744" fmla="*/ 2478409 w 5289931"/>
              <a:gd name="connsiteY744" fmla="*/ 1406921 h 1456118"/>
              <a:gd name="connsiteX745" fmla="*/ 2456085 w 5289931"/>
              <a:gd name="connsiteY745" fmla="*/ 1418796 h 1456118"/>
              <a:gd name="connsiteX746" fmla="*/ 2944057 w 5289931"/>
              <a:gd name="connsiteY746" fmla="*/ 1418796 h 1456118"/>
              <a:gd name="connsiteX747" fmla="*/ 2944057 w 5289931"/>
              <a:gd name="connsiteY747" fmla="*/ 1400134 h 1456118"/>
              <a:gd name="connsiteX748" fmla="*/ 2931300 w 5289931"/>
              <a:gd name="connsiteY748" fmla="*/ 1400134 h 1456118"/>
              <a:gd name="connsiteX749" fmla="*/ 2912164 w 5289931"/>
              <a:gd name="connsiteY749" fmla="*/ 1412008 h 1456118"/>
              <a:gd name="connsiteX750" fmla="*/ 2931300 w 5289931"/>
              <a:gd name="connsiteY750" fmla="*/ 1418796 h 1456118"/>
              <a:gd name="connsiteX751" fmla="*/ 3164122 w 5289931"/>
              <a:gd name="connsiteY751" fmla="*/ 1418796 h 1456118"/>
              <a:gd name="connsiteX752" fmla="*/ 3199204 w 5289931"/>
              <a:gd name="connsiteY752" fmla="*/ 1412008 h 1456118"/>
              <a:gd name="connsiteX753" fmla="*/ 3186447 w 5289931"/>
              <a:gd name="connsiteY753" fmla="*/ 1400134 h 1456118"/>
              <a:gd name="connsiteX754" fmla="*/ 3199204 w 5289931"/>
              <a:gd name="connsiteY754" fmla="*/ 1386562 h 1456118"/>
              <a:gd name="connsiteX755" fmla="*/ 3199204 w 5289931"/>
              <a:gd name="connsiteY755" fmla="*/ 1381472 h 1456118"/>
              <a:gd name="connsiteX756" fmla="*/ 3186447 w 5289931"/>
              <a:gd name="connsiteY756" fmla="*/ 1381472 h 1456118"/>
              <a:gd name="connsiteX757" fmla="*/ 3164122 w 5289931"/>
              <a:gd name="connsiteY757" fmla="*/ 1418796 h 1456118"/>
              <a:gd name="connsiteX758" fmla="*/ 3495816 w 5289931"/>
              <a:gd name="connsiteY758" fmla="*/ 1418796 h 1456118"/>
              <a:gd name="connsiteX759" fmla="*/ 3476679 w 5289931"/>
              <a:gd name="connsiteY759" fmla="*/ 1406921 h 1456118"/>
              <a:gd name="connsiteX760" fmla="*/ 3476679 w 5289931"/>
              <a:gd name="connsiteY760" fmla="*/ 1418796 h 1456118"/>
              <a:gd name="connsiteX761" fmla="*/ 3553225 w 5289931"/>
              <a:gd name="connsiteY761" fmla="*/ 1418796 h 1456118"/>
              <a:gd name="connsiteX762" fmla="*/ 3575549 w 5289931"/>
              <a:gd name="connsiteY762" fmla="*/ 1406921 h 1456118"/>
              <a:gd name="connsiteX763" fmla="*/ 3553225 w 5289931"/>
              <a:gd name="connsiteY763" fmla="*/ 1400134 h 1456118"/>
              <a:gd name="connsiteX764" fmla="*/ 3521331 w 5289931"/>
              <a:gd name="connsiteY764" fmla="*/ 1418796 h 1456118"/>
              <a:gd name="connsiteX765" fmla="*/ 3674419 w 5289931"/>
              <a:gd name="connsiteY765" fmla="*/ 1418796 h 1456118"/>
              <a:gd name="connsiteX766" fmla="*/ 3674419 w 5289931"/>
              <a:gd name="connsiteY766" fmla="*/ 1406921 h 1456118"/>
              <a:gd name="connsiteX767" fmla="*/ 3642526 w 5289931"/>
              <a:gd name="connsiteY767" fmla="*/ 1406921 h 1456118"/>
              <a:gd name="connsiteX768" fmla="*/ 3642526 w 5289931"/>
              <a:gd name="connsiteY768" fmla="*/ 1418796 h 1456118"/>
              <a:gd name="connsiteX769" fmla="*/ 3993356 w 5289931"/>
              <a:gd name="connsiteY769" fmla="*/ 1418796 h 1456118"/>
              <a:gd name="connsiteX770" fmla="*/ 3983789 w 5289931"/>
              <a:gd name="connsiteY770" fmla="*/ 1400134 h 1456118"/>
              <a:gd name="connsiteX771" fmla="*/ 3951894 w 5289931"/>
              <a:gd name="connsiteY771" fmla="*/ 1400134 h 1456118"/>
              <a:gd name="connsiteX772" fmla="*/ 3951894 w 5289931"/>
              <a:gd name="connsiteY772" fmla="*/ 1418796 h 1456118"/>
              <a:gd name="connsiteX773" fmla="*/ 4127310 w 5289931"/>
              <a:gd name="connsiteY773" fmla="*/ 1418796 h 1456118"/>
              <a:gd name="connsiteX774" fmla="*/ 4159201 w 5289931"/>
              <a:gd name="connsiteY774" fmla="*/ 1400134 h 1456118"/>
              <a:gd name="connsiteX775" fmla="*/ 4140067 w 5289931"/>
              <a:gd name="connsiteY775" fmla="*/ 1400134 h 1456118"/>
              <a:gd name="connsiteX776" fmla="*/ 4117741 w 5289931"/>
              <a:gd name="connsiteY776" fmla="*/ 1412008 h 1456118"/>
              <a:gd name="connsiteX777" fmla="*/ 4117741 w 5289931"/>
              <a:gd name="connsiteY777" fmla="*/ 1418796 h 1456118"/>
              <a:gd name="connsiteX778" fmla="*/ 4726909 w 5289931"/>
              <a:gd name="connsiteY778" fmla="*/ 1418796 h 1456118"/>
              <a:gd name="connsiteX779" fmla="*/ 4726909 w 5289931"/>
              <a:gd name="connsiteY779" fmla="*/ 1406919 h 1456118"/>
              <a:gd name="connsiteX780" fmla="*/ 4701397 w 5289931"/>
              <a:gd name="connsiteY780" fmla="*/ 1418796 h 1456118"/>
              <a:gd name="connsiteX781" fmla="*/ 2644256 w 5289931"/>
              <a:gd name="connsiteY781" fmla="*/ 1425581 h 1456118"/>
              <a:gd name="connsiteX782" fmla="*/ 2657014 w 5289931"/>
              <a:gd name="connsiteY782" fmla="*/ 1406921 h 1456118"/>
              <a:gd name="connsiteX783" fmla="*/ 2634689 w 5289931"/>
              <a:gd name="connsiteY783" fmla="*/ 1400134 h 1456118"/>
              <a:gd name="connsiteX784" fmla="*/ 2612362 w 5289931"/>
              <a:gd name="connsiteY784" fmla="*/ 1412008 h 1456118"/>
              <a:gd name="connsiteX785" fmla="*/ 3042926 w 5289931"/>
              <a:gd name="connsiteY785" fmla="*/ 1425581 h 1456118"/>
              <a:gd name="connsiteX786" fmla="*/ 3055684 w 5289931"/>
              <a:gd name="connsiteY786" fmla="*/ 1406921 h 1456118"/>
              <a:gd name="connsiteX787" fmla="*/ 3033359 w 5289931"/>
              <a:gd name="connsiteY787" fmla="*/ 1406921 h 1456118"/>
              <a:gd name="connsiteX788" fmla="*/ 3033359 w 5289931"/>
              <a:gd name="connsiteY788" fmla="*/ 1425581 h 1456118"/>
              <a:gd name="connsiteX789" fmla="*/ 3141796 w 5289931"/>
              <a:gd name="connsiteY789" fmla="*/ 1425581 h 1456118"/>
              <a:gd name="connsiteX790" fmla="*/ 3141796 w 5289931"/>
              <a:gd name="connsiteY790" fmla="*/ 1418796 h 1456118"/>
              <a:gd name="connsiteX791" fmla="*/ 3109904 w 5289931"/>
              <a:gd name="connsiteY791" fmla="*/ 1400134 h 1456118"/>
              <a:gd name="connsiteX792" fmla="*/ 3109904 w 5289931"/>
              <a:gd name="connsiteY792" fmla="*/ 1425581 h 1456118"/>
              <a:gd name="connsiteX793" fmla="*/ 3253424 w 5289931"/>
              <a:gd name="connsiteY793" fmla="*/ 1425581 h 1456118"/>
              <a:gd name="connsiteX794" fmla="*/ 3253424 w 5289931"/>
              <a:gd name="connsiteY794" fmla="*/ 1406921 h 1456118"/>
              <a:gd name="connsiteX795" fmla="*/ 3243857 w 5289931"/>
              <a:gd name="connsiteY795" fmla="*/ 1406921 h 1456118"/>
              <a:gd name="connsiteX796" fmla="*/ 3243857 w 5289931"/>
              <a:gd name="connsiteY796" fmla="*/ 1425581 h 1456118"/>
              <a:gd name="connsiteX797" fmla="*/ 3329969 w 5289931"/>
              <a:gd name="connsiteY797" fmla="*/ 1425581 h 1456118"/>
              <a:gd name="connsiteX798" fmla="*/ 3365051 w 5289931"/>
              <a:gd name="connsiteY798" fmla="*/ 1418796 h 1456118"/>
              <a:gd name="connsiteX799" fmla="*/ 3342727 w 5289931"/>
              <a:gd name="connsiteY799" fmla="*/ 1406921 h 1456118"/>
              <a:gd name="connsiteX800" fmla="*/ 3329969 w 5289931"/>
              <a:gd name="connsiteY800" fmla="*/ 1412008 h 1456118"/>
              <a:gd name="connsiteX801" fmla="*/ 3310832 w 5289931"/>
              <a:gd name="connsiteY801" fmla="*/ 1406921 h 1456118"/>
              <a:gd name="connsiteX802" fmla="*/ 3298075 w 5289931"/>
              <a:gd name="connsiteY802" fmla="*/ 1406921 h 1456118"/>
              <a:gd name="connsiteX803" fmla="*/ 3441597 w 5289931"/>
              <a:gd name="connsiteY803" fmla="*/ 1425581 h 1456118"/>
              <a:gd name="connsiteX804" fmla="*/ 3441597 w 5289931"/>
              <a:gd name="connsiteY804" fmla="*/ 1418796 h 1456118"/>
              <a:gd name="connsiteX805" fmla="*/ 3419271 w 5289931"/>
              <a:gd name="connsiteY805" fmla="*/ 1418796 h 1456118"/>
              <a:gd name="connsiteX806" fmla="*/ 3419271 w 5289931"/>
              <a:gd name="connsiteY806" fmla="*/ 1425581 h 1456118"/>
              <a:gd name="connsiteX807" fmla="*/ 3795614 w 5289931"/>
              <a:gd name="connsiteY807" fmla="*/ 1425581 h 1456118"/>
              <a:gd name="connsiteX808" fmla="*/ 3827509 w 5289931"/>
              <a:gd name="connsiteY808" fmla="*/ 1418796 h 1456118"/>
              <a:gd name="connsiteX809" fmla="*/ 3817942 w 5289931"/>
              <a:gd name="connsiteY809" fmla="*/ 1400134 h 1456118"/>
              <a:gd name="connsiteX810" fmla="*/ 3795614 w 5289931"/>
              <a:gd name="connsiteY810" fmla="*/ 1400134 h 1456118"/>
              <a:gd name="connsiteX811" fmla="*/ 1572630 w 5289931"/>
              <a:gd name="connsiteY811" fmla="*/ 1437456 h 1456118"/>
              <a:gd name="connsiteX812" fmla="*/ 1572630 w 5289931"/>
              <a:gd name="connsiteY812" fmla="*/ 1425581 h 1456118"/>
              <a:gd name="connsiteX813" fmla="*/ 1559873 w 5289931"/>
              <a:gd name="connsiteY813" fmla="*/ 1425581 h 1456118"/>
              <a:gd name="connsiteX814" fmla="*/ 1559873 w 5289931"/>
              <a:gd name="connsiteY814" fmla="*/ 1437456 h 1456118"/>
              <a:gd name="connsiteX815" fmla="*/ 4605714 w 5289931"/>
              <a:gd name="connsiteY815" fmla="*/ 1444242 h 1456118"/>
              <a:gd name="connsiteX816" fmla="*/ 4605714 w 5289931"/>
              <a:gd name="connsiteY816" fmla="*/ 1437456 h 1456118"/>
              <a:gd name="connsiteX817" fmla="*/ 4580199 w 5289931"/>
              <a:gd name="connsiteY817" fmla="*/ 1437456 h 1456118"/>
              <a:gd name="connsiteX818" fmla="*/ 4580199 w 5289931"/>
              <a:gd name="connsiteY818" fmla="*/ 1444242 h 1456118"/>
              <a:gd name="connsiteX819" fmla="*/ 2258345 w 5289931"/>
              <a:gd name="connsiteY819" fmla="*/ 1451029 h 1456118"/>
              <a:gd name="connsiteX820" fmla="*/ 2236017 w 5289931"/>
              <a:gd name="connsiteY820" fmla="*/ 1437456 h 1456118"/>
              <a:gd name="connsiteX821" fmla="*/ 2213692 w 5289931"/>
              <a:gd name="connsiteY821" fmla="*/ 1444242 h 1456118"/>
              <a:gd name="connsiteX822" fmla="*/ 2204124 w 5289931"/>
              <a:gd name="connsiteY822" fmla="*/ 1444242 h 1456118"/>
              <a:gd name="connsiteX823" fmla="*/ 2223259 w 5289931"/>
              <a:gd name="connsiteY823" fmla="*/ 1430670 h 1456118"/>
              <a:gd name="connsiteX824" fmla="*/ 2236017 w 5289931"/>
              <a:gd name="connsiteY824" fmla="*/ 1430670 h 1456118"/>
              <a:gd name="connsiteX825" fmla="*/ 2258345 w 5289931"/>
              <a:gd name="connsiteY825" fmla="*/ 1437456 h 1456118"/>
              <a:gd name="connsiteX826" fmla="*/ 2290238 w 5289931"/>
              <a:gd name="connsiteY826" fmla="*/ 1412008 h 1456118"/>
              <a:gd name="connsiteX827" fmla="*/ 2302994 w 5289931"/>
              <a:gd name="connsiteY827" fmla="*/ 1412008 h 1456118"/>
              <a:gd name="connsiteX828" fmla="*/ 2325320 w 5289931"/>
              <a:gd name="connsiteY828" fmla="*/ 1425581 h 1456118"/>
              <a:gd name="connsiteX829" fmla="*/ 2258345 w 5289931"/>
              <a:gd name="connsiteY829" fmla="*/ 1451029 h 1456118"/>
              <a:gd name="connsiteX830" fmla="*/ 4991625 w 5289931"/>
              <a:gd name="connsiteY830" fmla="*/ 1456118 h 1456118"/>
              <a:gd name="connsiteX831" fmla="*/ 4937407 w 5289931"/>
              <a:gd name="connsiteY831" fmla="*/ 1451029 h 1456118"/>
              <a:gd name="connsiteX832" fmla="*/ 4911891 w 5289931"/>
              <a:gd name="connsiteY832" fmla="*/ 1456118 h 1456118"/>
              <a:gd name="connsiteX833" fmla="*/ 4892757 w 5289931"/>
              <a:gd name="connsiteY833" fmla="*/ 1451029 h 1456118"/>
              <a:gd name="connsiteX834" fmla="*/ 4867242 w 5289931"/>
              <a:gd name="connsiteY834" fmla="*/ 1456118 h 1456118"/>
              <a:gd name="connsiteX835" fmla="*/ 4714151 w 5289931"/>
              <a:gd name="connsiteY835" fmla="*/ 1437456 h 1456118"/>
              <a:gd name="connsiteX836" fmla="*/ 4701397 w 5289931"/>
              <a:gd name="connsiteY836" fmla="*/ 1437456 h 1456118"/>
              <a:gd name="connsiteX837" fmla="*/ 4701397 w 5289931"/>
              <a:gd name="connsiteY837" fmla="*/ 1456118 h 1456118"/>
              <a:gd name="connsiteX838" fmla="*/ 4669502 w 5289931"/>
              <a:gd name="connsiteY838" fmla="*/ 1451029 h 1456118"/>
              <a:gd name="connsiteX839" fmla="*/ 4484519 w 5289931"/>
              <a:gd name="connsiteY839" fmla="*/ 1456118 h 1456118"/>
              <a:gd name="connsiteX840" fmla="*/ 4439867 w 5289931"/>
              <a:gd name="connsiteY840" fmla="*/ 1451029 h 1456118"/>
              <a:gd name="connsiteX841" fmla="*/ 4414351 w 5289931"/>
              <a:gd name="connsiteY841" fmla="*/ 1456118 h 1456118"/>
              <a:gd name="connsiteX842" fmla="*/ 4360134 w 5289931"/>
              <a:gd name="connsiteY842" fmla="*/ 1437456 h 1456118"/>
              <a:gd name="connsiteX843" fmla="*/ 4318672 w 5289931"/>
              <a:gd name="connsiteY843" fmla="*/ 1437456 h 1456118"/>
              <a:gd name="connsiteX844" fmla="*/ 4293157 w 5289931"/>
              <a:gd name="connsiteY844" fmla="*/ 1456118 h 1456118"/>
              <a:gd name="connsiteX845" fmla="*/ 4140067 w 5289931"/>
              <a:gd name="connsiteY845" fmla="*/ 1456118 h 1456118"/>
              <a:gd name="connsiteX846" fmla="*/ 4140067 w 5289931"/>
              <a:gd name="connsiteY846" fmla="*/ 1437456 h 1456118"/>
              <a:gd name="connsiteX847" fmla="*/ 4127310 w 5289931"/>
              <a:gd name="connsiteY847" fmla="*/ 1437456 h 1456118"/>
              <a:gd name="connsiteX848" fmla="*/ 4082659 w 5289931"/>
              <a:gd name="connsiteY848" fmla="*/ 1456118 h 1456118"/>
              <a:gd name="connsiteX849" fmla="*/ 3929569 w 5289931"/>
              <a:gd name="connsiteY849" fmla="*/ 1456118 h 1456118"/>
              <a:gd name="connsiteX850" fmla="*/ 3872161 w 5289931"/>
              <a:gd name="connsiteY850" fmla="*/ 1437456 h 1456118"/>
              <a:gd name="connsiteX851" fmla="*/ 3853024 w 5289931"/>
              <a:gd name="connsiteY851" fmla="*/ 1437456 h 1456118"/>
              <a:gd name="connsiteX852" fmla="*/ 3808372 w 5289931"/>
              <a:gd name="connsiteY852" fmla="*/ 1456118 h 1456118"/>
              <a:gd name="connsiteX853" fmla="*/ 3763724 w 5289931"/>
              <a:gd name="connsiteY853" fmla="*/ 1437456 h 1456118"/>
              <a:gd name="connsiteX854" fmla="*/ 3719072 w 5289931"/>
              <a:gd name="connsiteY854" fmla="*/ 1456118 h 1456118"/>
              <a:gd name="connsiteX855" fmla="*/ 3696744 w 5289931"/>
              <a:gd name="connsiteY855" fmla="*/ 1451029 h 1456118"/>
              <a:gd name="connsiteX856" fmla="*/ 3652095 w 5289931"/>
              <a:gd name="connsiteY856" fmla="*/ 1456118 h 1456118"/>
              <a:gd name="connsiteX857" fmla="*/ 3642526 w 5289931"/>
              <a:gd name="connsiteY857" fmla="*/ 1456118 h 1456118"/>
              <a:gd name="connsiteX858" fmla="*/ 3642526 w 5289931"/>
              <a:gd name="connsiteY858" fmla="*/ 1444242 h 1456118"/>
              <a:gd name="connsiteX859" fmla="*/ 3661662 w 5289931"/>
              <a:gd name="connsiteY859" fmla="*/ 1451029 h 1456118"/>
              <a:gd name="connsiteX860" fmla="*/ 3661662 w 5289931"/>
              <a:gd name="connsiteY860" fmla="*/ 1437456 h 1456118"/>
              <a:gd name="connsiteX861" fmla="*/ 3629769 w 5289931"/>
              <a:gd name="connsiteY861" fmla="*/ 1430670 h 1456118"/>
              <a:gd name="connsiteX862" fmla="*/ 3540467 w 5289931"/>
              <a:gd name="connsiteY862" fmla="*/ 1456118 h 1456118"/>
              <a:gd name="connsiteX863" fmla="*/ 3521331 w 5289931"/>
              <a:gd name="connsiteY863" fmla="*/ 1456118 h 1456118"/>
              <a:gd name="connsiteX864" fmla="*/ 3486249 w 5289931"/>
              <a:gd name="connsiteY864" fmla="*/ 1444242 h 1456118"/>
              <a:gd name="connsiteX865" fmla="*/ 3463922 w 5289931"/>
              <a:gd name="connsiteY865" fmla="*/ 1456118 h 1456118"/>
              <a:gd name="connsiteX866" fmla="*/ 3451164 w 5289931"/>
              <a:gd name="connsiteY866" fmla="*/ 1444242 h 1456118"/>
              <a:gd name="connsiteX867" fmla="*/ 3374622 w 5289931"/>
              <a:gd name="connsiteY867" fmla="*/ 1456118 h 1456118"/>
              <a:gd name="connsiteX868" fmla="*/ 3342727 w 5289931"/>
              <a:gd name="connsiteY868" fmla="*/ 1430670 h 1456118"/>
              <a:gd name="connsiteX869" fmla="*/ 3275750 w 5289931"/>
              <a:gd name="connsiteY869" fmla="*/ 1456118 h 1456118"/>
              <a:gd name="connsiteX870" fmla="*/ 3208775 w 5289931"/>
              <a:gd name="connsiteY870" fmla="*/ 1451029 h 1456118"/>
              <a:gd name="connsiteX871" fmla="*/ 3176880 w 5289931"/>
              <a:gd name="connsiteY871" fmla="*/ 1456118 h 1456118"/>
              <a:gd name="connsiteX872" fmla="*/ 3154554 w 5289931"/>
              <a:gd name="connsiteY872" fmla="*/ 1430670 h 1456118"/>
              <a:gd name="connsiteX873" fmla="*/ 3141796 w 5289931"/>
              <a:gd name="connsiteY873" fmla="*/ 1430670 h 1456118"/>
              <a:gd name="connsiteX874" fmla="*/ 3100334 w 5289931"/>
              <a:gd name="connsiteY874" fmla="*/ 1451029 h 1456118"/>
              <a:gd name="connsiteX875" fmla="*/ 3078010 w 5289931"/>
              <a:gd name="connsiteY875" fmla="*/ 1451029 h 1456118"/>
              <a:gd name="connsiteX876" fmla="*/ 3078010 w 5289931"/>
              <a:gd name="connsiteY876" fmla="*/ 1437456 h 1456118"/>
              <a:gd name="connsiteX877" fmla="*/ 3055684 w 5289931"/>
              <a:gd name="connsiteY877" fmla="*/ 1444242 h 1456118"/>
              <a:gd name="connsiteX878" fmla="*/ 3011034 w 5289931"/>
              <a:gd name="connsiteY878" fmla="*/ 1437456 h 1456118"/>
              <a:gd name="connsiteX879" fmla="*/ 2953624 w 5289931"/>
              <a:gd name="connsiteY879" fmla="*/ 1444242 h 1456118"/>
              <a:gd name="connsiteX880" fmla="*/ 2953624 w 5289931"/>
              <a:gd name="connsiteY880" fmla="*/ 1437456 h 1456118"/>
              <a:gd name="connsiteX881" fmla="*/ 2931300 w 5289931"/>
              <a:gd name="connsiteY881" fmla="*/ 1444242 h 1456118"/>
              <a:gd name="connsiteX882" fmla="*/ 2912164 w 5289931"/>
              <a:gd name="connsiteY882" fmla="*/ 1430670 h 1456118"/>
              <a:gd name="connsiteX883" fmla="*/ 2877079 w 5289931"/>
              <a:gd name="connsiteY883" fmla="*/ 1456118 h 1456118"/>
              <a:gd name="connsiteX884" fmla="*/ 2832430 w 5289931"/>
              <a:gd name="connsiteY884" fmla="*/ 1456118 h 1456118"/>
              <a:gd name="connsiteX885" fmla="*/ 2810102 w 5289931"/>
              <a:gd name="connsiteY885" fmla="*/ 1430670 h 1456118"/>
              <a:gd name="connsiteX886" fmla="*/ 2800535 w 5289931"/>
              <a:gd name="connsiteY886" fmla="*/ 1430670 h 1456118"/>
              <a:gd name="connsiteX887" fmla="*/ 2778209 w 5289931"/>
              <a:gd name="connsiteY887" fmla="*/ 1451029 h 1456118"/>
              <a:gd name="connsiteX888" fmla="*/ 2701665 w 5289931"/>
              <a:gd name="connsiteY888" fmla="*/ 1451029 h 1456118"/>
              <a:gd name="connsiteX889" fmla="*/ 2701665 w 5289931"/>
              <a:gd name="connsiteY889" fmla="*/ 1437456 h 1456118"/>
              <a:gd name="connsiteX890" fmla="*/ 2765451 w 5289931"/>
              <a:gd name="connsiteY890" fmla="*/ 1412008 h 1456118"/>
              <a:gd name="connsiteX891" fmla="*/ 2832430 w 5289931"/>
              <a:gd name="connsiteY891" fmla="*/ 1425581 h 1456118"/>
              <a:gd name="connsiteX892" fmla="*/ 2832430 w 5289931"/>
              <a:gd name="connsiteY892" fmla="*/ 1400134 h 1456118"/>
              <a:gd name="connsiteX893" fmla="*/ 2822860 w 5289931"/>
              <a:gd name="connsiteY893" fmla="*/ 1400134 h 1456118"/>
              <a:gd name="connsiteX894" fmla="*/ 2778209 w 5289931"/>
              <a:gd name="connsiteY894" fmla="*/ 1406921 h 1456118"/>
              <a:gd name="connsiteX895" fmla="*/ 2755884 w 5289931"/>
              <a:gd name="connsiteY895" fmla="*/ 1400134 h 1456118"/>
              <a:gd name="connsiteX896" fmla="*/ 2711232 w 5289931"/>
              <a:gd name="connsiteY896" fmla="*/ 1406921 h 1456118"/>
              <a:gd name="connsiteX897" fmla="*/ 2701665 w 5289931"/>
              <a:gd name="connsiteY897" fmla="*/ 1400134 h 1456118"/>
              <a:gd name="connsiteX898" fmla="*/ 2666581 w 5289931"/>
              <a:gd name="connsiteY898" fmla="*/ 1406921 h 1456118"/>
              <a:gd name="connsiteX899" fmla="*/ 2666581 w 5289931"/>
              <a:gd name="connsiteY899" fmla="*/ 1412008 h 1456118"/>
              <a:gd name="connsiteX900" fmla="*/ 2688907 w 5289931"/>
              <a:gd name="connsiteY900" fmla="*/ 1430670 h 1456118"/>
              <a:gd name="connsiteX901" fmla="*/ 2621932 w 5289931"/>
              <a:gd name="connsiteY901" fmla="*/ 1451029 h 1456118"/>
              <a:gd name="connsiteX902" fmla="*/ 2590037 w 5289931"/>
              <a:gd name="connsiteY902" fmla="*/ 1430670 h 1456118"/>
              <a:gd name="connsiteX903" fmla="*/ 2590037 w 5289931"/>
              <a:gd name="connsiteY903" fmla="*/ 1425581 h 1456118"/>
              <a:gd name="connsiteX904" fmla="*/ 2599604 w 5289931"/>
              <a:gd name="connsiteY904" fmla="*/ 1418796 h 1456118"/>
              <a:gd name="connsiteX905" fmla="*/ 2590037 w 5289931"/>
              <a:gd name="connsiteY905" fmla="*/ 1400134 h 1456118"/>
              <a:gd name="connsiteX906" fmla="*/ 2554955 w 5289931"/>
              <a:gd name="connsiteY906" fmla="*/ 1400134 h 1456118"/>
              <a:gd name="connsiteX907" fmla="*/ 2554955 w 5289931"/>
              <a:gd name="connsiteY907" fmla="*/ 1406921 h 1456118"/>
              <a:gd name="connsiteX908" fmla="*/ 2567713 w 5289931"/>
              <a:gd name="connsiteY908" fmla="*/ 1425581 h 1456118"/>
              <a:gd name="connsiteX909" fmla="*/ 2535819 w 5289931"/>
              <a:gd name="connsiteY909" fmla="*/ 1444242 h 1456118"/>
              <a:gd name="connsiteX910" fmla="*/ 2478409 w 5289931"/>
              <a:gd name="connsiteY910" fmla="*/ 1437456 h 1456118"/>
              <a:gd name="connsiteX911" fmla="*/ 2468842 w 5289931"/>
              <a:gd name="connsiteY911" fmla="*/ 1451029 h 1456118"/>
              <a:gd name="connsiteX912" fmla="*/ 2433757 w 5289931"/>
              <a:gd name="connsiteY912" fmla="*/ 1430670 h 1456118"/>
              <a:gd name="connsiteX913" fmla="*/ 2379539 w 5289931"/>
              <a:gd name="connsiteY913" fmla="*/ 1430670 h 1456118"/>
              <a:gd name="connsiteX914" fmla="*/ 2344457 w 5289931"/>
              <a:gd name="connsiteY914" fmla="*/ 1444242 h 1456118"/>
              <a:gd name="connsiteX915" fmla="*/ 2334887 w 5289931"/>
              <a:gd name="connsiteY915" fmla="*/ 1444242 h 1456118"/>
              <a:gd name="connsiteX916" fmla="*/ 2344457 w 5289931"/>
              <a:gd name="connsiteY916" fmla="*/ 1386562 h 1456118"/>
              <a:gd name="connsiteX917" fmla="*/ 2290238 w 5289931"/>
              <a:gd name="connsiteY917" fmla="*/ 1406921 h 1456118"/>
              <a:gd name="connsiteX918" fmla="*/ 2267912 w 5289931"/>
              <a:gd name="connsiteY918" fmla="*/ 1374688 h 1456118"/>
              <a:gd name="connsiteX919" fmla="*/ 2191368 w 5289931"/>
              <a:gd name="connsiteY919" fmla="*/ 1412008 h 1456118"/>
              <a:gd name="connsiteX920" fmla="*/ 2213692 w 5289931"/>
              <a:gd name="connsiteY920" fmla="*/ 1425581 h 1456118"/>
              <a:gd name="connsiteX921" fmla="*/ 2213692 w 5289931"/>
              <a:gd name="connsiteY921" fmla="*/ 1430670 h 1456118"/>
              <a:gd name="connsiteX922" fmla="*/ 2178610 w 5289931"/>
              <a:gd name="connsiteY922" fmla="*/ 1451029 h 1456118"/>
              <a:gd name="connsiteX923" fmla="*/ 2169041 w 5289931"/>
              <a:gd name="connsiteY923" fmla="*/ 1451029 h 1456118"/>
              <a:gd name="connsiteX924" fmla="*/ 2070171 w 5289931"/>
              <a:gd name="connsiteY924" fmla="*/ 1393348 h 1456118"/>
              <a:gd name="connsiteX925" fmla="*/ 2038277 w 5289931"/>
              <a:gd name="connsiteY925" fmla="*/ 1393348 h 1456118"/>
              <a:gd name="connsiteX926" fmla="*/ 2025519 w 5289931"/>
              <a:gd name="connsiteY926" fmla="*/ 1406921 h 1456118"/>
              <a:gd name="connsiteX927" fmla="*/ 2057412 w 5289931"/>
              <a:gd name="connsiteY927" fmla="*/ 1425581 h 1456118"/>
              <a:gd name="connsiteX928" fmla="*/ 2038277 w 5289931"/>
              <a:gd name="connsiteY928" fmla="*/ 1430670 h 1456118"/>
              <a:gd name="connsiteX929" fmla="*/ 2003194 w 5289931"/>
              <a:gd name="connsiteY929" fmla="*/ 1430670 h 1456118"/>
              <a:gd name="connsiteX930" fmla="*/ 1993627 w 5289931"/>
              <a:gd name="connsiteY930" fmla="*/ 1425581 h 1456118"/>
              <a:gd name="connsiteX931" fmla="*/ 1968112 w 5289931"/>
              <a:gd name="connsiteY931" fmla="*/ 1430670 h 1456118"/>
              <a:gd name="connsiteX932" fmla="*/ 1948975 w 5289931"/>
              <a:gd name="connsiteY932" fmla="*/ 1425581 h 1456118"/>
              <a:gd name="connsiteX933" fmla="*/ 1913893 w 5289931"/>
              <a:gd name="connsiteY933" fmla="*/ 1451029 h 1456118"/>
              <a:gd name="connsiteX934" fmla="*/ 1882000 w 5289931"/>
              <a:gd name="connsiteY934" fmla="*/ 1430670 h 1456118"/>
              <a:gd name="connsiteX935" fmla="*/ 1827779 w 5289931"/>
              <a:gd name="connsiteY935" fmla="*/ 1430670 h 1456118"/>
              <a:gd name="connsiteX936" fmla="*/ 1792697 w 5289931"/>
              <a:gd name="connsiteY936" fmla="*/ 1444242 h 1456118"/>
              <a:gd name="connsiteX937" fmla="*/ 1783130 w 5289931"/>
              <a:gd name="connsiteY937" fmla="*/ 1412008 h 1456118"/>
              <a:gd name="connsiteX938" fmla="*/ 1757614 w 5289931"/>
              <a:gd name="connsiteY938" fmla="*/ 1418796 h 1456118"/>
              <a:gd name="connsiteX939" fmla="*/ 1770372 w 5289931"/>
              <a:gd name="connsiteY939" fmla="*/ 1430670 h 1456118"/>
              <a:gd name="connsiteX940" fmla="*/ 1748044 w 5289931"/>
              <a:gd name="connsiteY940" fmla="*/ 1444242 h 1456118"/>
              <a:gd name="connsiteX941" fmla="*/ 1738477 w 5289931"/>
              <a:gd name="connsiteY941" fmla="*/ 1444242 h 1456118"/>
              <a:gd name="connsiteX942" fmla="*/ 1703395 w 5289931"/>
              <a:gd name="connsiteY942" fmla="*/ 1430670 h 1456118"/>
              <a:gd name="connsiteX943" fmla="*/ 1681069 w 5289931"/>
              <a:gd name="connsiteY943" fmla="*/ 1437456 h 1456118"/>
              <a:gd name="connsiteX944" fmla="*/ 1636420 w 5289931"/>
              <a:gd name="connsiteY944" fmla="*/ 1430670 h 1456118"/>
              <a:gd name="connsiteX945" fmla="*/ 1626850 w 5289931"/>
              <a:gd name="connsiteY945" fmla="*/ 1437456 h 1456118"/>
              <a:gd name="connsiteX946" fmla="*/ 1604525 w 5289931"/>
              <a:gd name="connsiteY946" fmla="*/ 1430670 h 1456118"/>
              <a:gd name="connsiteX947" fmla="*/ 1572630 w 5289931"/>
              <a:gd name="connsiteY947" fmla="*/ 1444242 h 1456118"/>
              <a:gd name="connsiteX948" fmla="*/ 1515222 w 5289931"/>
              <a:gd name="connsiteY948" fmla="*/ 1444242 h 1456118"/>
              <a:gd name="connsiteX949" fmla="*/ 1496085 w 5289931"/>
              <a:gd name="connsiteY949" fmla="*/ 1437456 h 1456118"/>
              <a:gd name="connsiteX950" fmla="*/ 1483327 w 5289931"/>
              <a:gd name="connsiteY950" fmla="*/ 1444242 h 1456118"/>
              <a:gd name="connsiteX951" fmla="*/ 1470570 w 5289931"/>
              <a:gd name="connsiteY951" fmla="*/ 1425581 h 1456118"/>
              <a:gd name="connsiteX952" fmla="*/ 1416352 w 5289931"/>
              <a:gd name="connsiteY952" fmla="*/ 1425581 h 1456118"/>
              <a:gd name="connsiteX953" fmla="*/ 1406785 w 5289931"/>
              <a:gd name="connsiteY953" fmla="*/ 1418796 h 1456118"/>
              <a:gd name="connsiteX954" fmla="*/ 1371699 w 5289931"/>
              <a:gd name="connsiteY954" fmla="*/ 1425581 h 1456118"/>
              <a:gd name="connsiteX955" fmla="*/ 1381269 w 5289931"/>
              <a:gd name="connsiteY955" fmla="*/ 1437456 h 1456118"/>
              <a:gd name="connsiteX956" fmla="*/ 1381269 w 5289931"/>
              <a:gd name="connsiteY956" fmla="*/ 1444242 h 1456118"/>
              <a:gd name="connsiteX957" fmla="*/ 1362132 w 5289931"/>
              <a:gd name="connsiteY957" fmla="*/ 1425581 h 1456118"/>
              <a:gd name="connsiteX958" fmla="*/ 1336617 w 5289931"/>
              <a:gd name="connsiteY958" fmla="*/ 1425581 h 1456118"/>
              <a:gd name="connsiteX959" fmla="*/ 1304724 w 5289931"/>
              <a:gd name="connsiteY959" fmla="*/ 1437456 h 1456118"/>
              <a:gd name="connsiteX960" fmla="*/ 1295157 w 5289931"/>
              <a:gd name="connsiteY960" fmla="*/ 1437456 h 1456118"/>
              <a:gd name="connsiteX961" fmla="*/ 1260075 w 5289931"/>
              <a:gd name="connsiteY961" fmla="*/ 1425581 h 1456118"/>
              <a:gd name="connsiteX962" fmla="*/ 1250505 w 5289931"/>
              <a:gd name="connsiteY962" fmla="*/ 1425581 h 1456118"/>
              <a:gd name="connsiteX963" fmla="*/ 1250505 w 5289931"/>
              <a:gd name="connsiteY963" fmla="*/ 1437456 h 1456118"/>
              <a:gd name="connsiteX964" fmla="*/ 1183529 w 5289931"/>
              <a:gd name="connsiteY964" fmla="*/ 1437456 h 1456118"/>
              <a:gd name="connsiteX965" fmla="*/ 1170772 w 5289931"/>
              <a:gd name="connsiteY965" fmla="*/ 1430670 h 1456118"/>
              <a:gd name="connsiteX966" fmla="*/ 1151635 w 5289931"/>
              <a:gd name="connsiteY966" fmla="*/ 1437456 h 1456118"/>
              <a:gd name="connsiteX967" fmla="*/ 1119740 w 5289931"/>
              <a:gd name="connsiteY967" fmla="*/ 1437456 h 1456118"/>
              <a:gd name="connsiteX968" fmla="*/ 1062333 w 5289931"/>
              <a:gd name="connsiteY968" fmla="*/ 1418795 h 1456118"/>
              <a:gd name="connsiteX969" fmla="*/ 1049575 w 5289931"/>
              <a:gd name="connsiteY969" fmla="*/ 1437456 h 1456118"/>
              <a:gd name="connsiteX970" fmla="*/ 839078 w 5289931"/>
              <a:gd name="connsiteY970" fmla="*/ 1425581 h 1456118"/>
              <a:gd name="connsiteX971" fmla="*/ 829509 w 5289931"/>
              <a:gd name="connsiteY971" fmla="*/ 1430670 h 1456118"/>
              <a:gd name="connsiteX972" fmla="*/ 475490 w 5289931"/>
              <a:gd name="connsiteY972" fmla="*/ 1335667 h 1456118"/>
              <a:gd name="connsiteX973" fmla="*/ 475490 w 5289931"/>
              <a:gd name="connsiteY973" fmla="*/ 1317005 h 1456118"/>
              <a:gd name="connsiteX974" fmla="*/ 488248 w 5289931"/>
              <a:gd name="connsiteY974" fmla="*/ 1310219 h 1456118"/>
              <a:gd name="connsiteX975" fmla="*/ 475490 w 5289931"/>
              <a:gd name="connsiteY975" fmla="*/ 1298344 h 1456118"/>
              <a:gd name="connsiteX976" fmla="*/ 539277 w 5289931"/>
              <a:gd name="connsiteY976" fmla="*/ 1196554 h 1456118"/>
              <a:gd name="connsiteX977" fmla="*/ 915622 w 5289931"/>
              <a:gd name="connsiteY977" fmla="*/ 1159231 h 1456118"/>
              <a:gd name="connsiteX978" fmla="*/ 915622 w 5289931"/>
              <a:gd name="connsiteY978" fmla="*/ 1166017 h 1456118"/>
              <a:gd name="connsiteX979" fmla="*/ 939644 w 5289931"/>
              <a:gd name="connsiteY979" fmla="*/ 1162683 h 1456118"/>
              <a:gd name="connsiteX980" fmla="*/ 933393 w 5289931"/>
              <a:gd name="connsiteY980" fmla="*/ 1152499 h 1456118"/>
              <a:gd name="connsiteX981" fmla="*/ 938925 w 5289931"/>
              <a:gd name="connsiteY981" fmla="*/ 1137419 h 1456118"/>
              <a:gd name="connsiteX982" fmla="*/ 932658 w 5289931"/>
              <a:gd name="connsiteY982" fmla="*/ 1137419 h 1456118"/>
              <a:gd name="connsiteX983" fmla="*/ 900765 w 5289931"/>
              <a:gd name="connsiteY983" fmla="*/ 1149294 h 1456118"/>
              <a:gd name="connsiteX984" fmla="*/ 891198 w 5289931"/>
              <a:gd name="connsiteY984" fmla="*/ 1149294 h 1456118"/>
              <a:gd name="connsiteX985" fmla="*/ 856116 w 5289931"/>
              <a:gd name="connsiteY985" fmla="*/ 1137419 h 1456118"/>
              <a:gd name="connsiteX986" fmla="*/ 846546 w 5289931"/>
              <a:gd name="connsiteY986" fmla="*/ 1137419 h 1456118"/>
              <a:gd name="connsiteX987" fmla="*/ 846546 w 5289931"/>
              <a:gd name="connsiteY987" fmla="*/ 1149294 h 1456118"/>
              <a:gd name="connsiteX988" fmla="*/ 779570 w 5289931"/>
              <a:gd name="connsiteY988" fmla="*/ 1149294 h 1456118"/>
              <a:gd name="connsiteX989" fmla="*/ 766813 w 5289931"/>
              <a:gd name="connsiteY989" fmla="*/ 1142508 h 1456118"/>
              <a:gd name="connsiteX990" fmla="*/ 747676 w 5289931"/>
              <a:gd name="connsiteY990" fmla="*/ 1149294 h 1456118"/>
              <a:gd name="connsiteX991" fmla="*/ 715781 w 5289931"/>
              <a:gd name="connsiteY991" fmla="*/ 1149294 h 1456118"/>
              <a:gd name="connsiteX992" fmla="*/ 658374 w 5289931"/>
              <a:gd name="connsiteY992" fmla="*/ 1130633 h 1456118"/>
              <a:gd name="connsiteX993" fmla="*/ 645616 w 5289931"/>
              <a:gd name="connsiteY993" fmla="*/ 1149294 h 1456118"/>
              <a:gd name="connsiteX994" fmla="*/ 435119 w 5289931"/>
              <a:gd name="connsiteY994" fmla="*/ 1137419 h 1456118"/>
              <a:gd name="connsiteX995" fmla="*/ 425550 w 5289931"/>
              <a:gd name="connsiteY995" fmla="*/ 1142508 h 1456118"/>
              <a:gd name="connsiteX996" fmla="*/ 71531 w 5289931"/>
              <a:gd name="connsiteY996" fmla="*/ 1047505 h 1456118"/>
              <a:gd name="connsiteX997" fmla="*/ 71531 w 5289931"/>
              <a:gd name="connsiteY997" fmla="*/ 1028843 h 1456118"/>
              <a:gd name="connsiteX998" fmla="*/ 84289 w 5289931"/>
              <a:gd name="connsiteY998" fmla="*/ 1022057 h 1456118"/>
              <a:gd name="connsiteX999" fmla="*/ 71531 w 5289931"/>
              <a:gd name="connsiteY999" fmla="*/ 1010182 h 1456118"/>
              <a:gd name="connsiteX1000" fmla="*/ 135318 w 5289931"/>
              <a:gd name="connsiteY1000" fmla="*/ 908392 h 1456118"/>
              <a:gd name="connsiteX1001" fmla="*/ 511663 w 5289931"/>
              <a:gd name="connsiteY1001" fmla="*/ 871069 h 1456118"/>
              <a:gd name="connsiteX1002" fmla="*/ 511663 w 5289931"/>
              <a:gd name="connsiteY1002" fmla="*/ 877855 h 1456118"/>
              <a:gd name="connsiteX1003" fmla="*/ 535685 w 5289931"/>
              <a:gd name="connsiteY1003" fmla="*/ 874521 h 1456118"/>
              <a:gd name="connsiteX1004" fmla="*/ 529434 w 5289931"/>
              <a:gd name="connsiteY1004" fmla="*/ 864337 h 1456118"/>
              <a:gd name="connsiteX1005" fmla="*/ 540597 w 5289931"/>
              <a:gd name="connsiteY1005" fmla="*/ 833907 h 1456118"/>
              <a:gd name="connsiteX1006" fmla="*/ 542196 w 5289931"/>
              <a:gd name="connsiteY1006" fmla="*/ 830793 h 1456118"/>
              <a:gd name="connsiteX1007" fmla="*/ 499639 w 5289931"/>
              <a:gd name="connsiteY1007" fmla="*/ 842465 h 1456118"/>
              <a:gd name="connsiteX1008" fmla="*/ 461367 w 5289931"/>
              <a:gd name="connsiteY1008" fmla="*/ 847131 h 1456118"/>
              <a:gd name="connsiteX1009" fmla="*/ 461367 w 5289931"/>
              <a:gd name="connsiteY1009" fmla="*/ 842040 h 1456118"/>
              <a:gd name="connsiteX1010" fmla="*/ 435852 w 5289931"/>
              <a:gd name="connsiteY1010" fmla="*/ 847131 h 1456118"/>
              <a:gd name="connsiteX1011" fmla="*/ 403959 w 5289931"/>
              <a:gd name="connsiteY1011" fmla="*/ 828469 h 1456118"/>
              <a:gd name="connsiteX1012" fmla="*/ 403959 w 5289931"/>
              <a:gd name="connsiteY1012" fmla="*/ 816594 h 1456118"/>
              <a:gd name="connsiteX1013" fmla="*/ 426283 w 5289931"/>
              <a:gd name="connsiteY1013" fmla="*/ 797932 h 1456118"/>
              <a:gd name="connsiteX1014" fmla="*/ 403959 w 5289931"/>
              <a:gd name="connsiteY1014" fmla="*/ 777575 h 1456118"/>
              <a:gd name="connsiteX1015" fmla="*/ 403959 w 5289931"/>
              <a:gd name="connsiteY1015" fmla="*/ 766293 h 1456118"/>
              <a:gd name="connsiteX1016" fmla="*/ 384088 w 5289931"/>
              <a:gd name="connsiteY1016" fmla="*/ 743833 h 1456118"/>
              <a:gd name="connsiteX1017" fmla="*/ 371331 w 5289931"/>
              <a:gd name="connsiteY1017" fmla="*/ 706508 h 1456118"/>
              <a:gd name="connsiteX1018" fmla="*/ 404820 w 5289931"/>
              <a:gd name="connsiteY1018" fmla="*/ 687000 h 1456118"/>
              <a:gd name="connsiteX1019" fmla="*/ 423710 w 5289931"/>
              <a:gd name="connsiteY1019" fmla="*/ 658972 h 1456118"/>
              <a:gd name="connsiteX1020" fmla="*/ 331238 w 5289931"/>
              <a:gd name="connsiteY1020" fmla="*/ 670013 h 1456118"/>
              <a:gd name="connsiteX1021" fmla="*/ 289774 w 5289931"/>
              <a:gd name="connsiteY1021" fmla="*/ 663227 h 1456118"/>
              <a:gd name="connsiteX1022" fmla="*/ 200474 w 5289931"/>
              <a:gd name="connsiteY1022" fmla="*/ 681889 h 1456118"/>
              <a:gd name="connsiteX1023" fmla="*/ 200474 w 5289931"/>
              <a:gd name="connsiteY1023" fmla="*/ 676800 h 1456118"/>
              <a:gd name="connsiteX1024" fmla="*/ 174959 w 5289931"/>
              <a:gd name="connsiteY1024" fmla="*/ 681889 h 1456118"/>
              <a:gd name="connsiteX1025" fmla="*/ 143064 w 5289931"/>
              <a:gd name="connsiteY1025" fmla="*/ 663227 h 1456118"/>
              <a:gd name="connsiteX1026" fmla="*/ 143064 w 5289931"/>
              <a:gd name="connsiteY1026" fmla="*/ 651352 h 1456118"/>
              <a:gd name="connsiteX1027" fmla="*/ 165389 w 5289931"/>
              <a:gd name="connsiteY1027" fmla="*/ 632692 h 1456118"/>
              <a:gd name="connsiteX1028" fmla="*/ 143064 w 5289931"/>
              <a:gd name="connsiteY1028" fmla="*/ 612334 h 1456118"/>
              <a:gd name="connsiteX1029" fmla="*/ 143064 w 5289931"/>
              <a:gd name="connsiteY1029" fmla="*/ 568224 h 1456118"/>
              <a:gd name="connsiteX1030" fmla="*/ 165389 w 5289931"/>
              <a:gd name="connsiteY1030" fmla="*/ 568224 h 1456118"/>
              <a:gd name="connsiteX1031" fmla="*/ 157180 w 5289931"/>
              <a:gd name="connsiteY1031" fmla="*/ 542019 h 1456118"/>
              <a:gd name="connsiteX1032" fmla="*/ 146710 w 5289931"/>
              <a:gd name="connsiteY1032" fmla="*/ 540307 h 1456118"/>
              <a:gd name="connsiteX1033" fmla="*/ 57408 w 5289931"/>
              <a:gd name="connsiteY1033" fmla="*/ 558969 h 1456118"/>
              <a:gd name="connsiteX1034" fmla="*/ 57408 w 5289931"/>
              <a:gd name="connsiteY1034" fmla="*/ 553878 h 1456118"/>
              <a:gd name="connsiteX1035" fmla="*/ 31893 w 5289931"/>
              <a:gd name="connsiteY1035" fmla="*/ 558969 h 1456118"/>
              <a:gd name="connsiteX1036" fmla="*/ 0 w 5289931"/>
              <a:gd name="connsiteY1036" fmla="*/ 540307 h 1456118"/>
              <a:gd name="connsiteX1037" fmla="*/ 0 w 5289931"/>
              <a:gd name="connsiteY1037" fmla="*/ 528432 h 1456118"/>
              <a:gd name="connsiteX1038" fmla="*/ 22324 w 5289931"/>
              <a:gd name="connsiteY1038" fmla="*/ 509770 h 1456118"/>
              <a:gd name="connsiteX1039" fmla="*/ 0 w 5289931"/>
              <a:gd name="connsiteY1039" fmla="*/ 489413 h 1456118"/>
              <a:gd name="connsiteX1040" fmla="*/ 0 w 5289931"/>
              <a:gd name="connsiteY1040" fmla="*/ 445303 h 1456118"/>
              <a:gd name="connsiteX1041" fmla="*/ 22324 w 5289931"/>
              <a:gd name="connsiteY1041" fmla="*/ 445303 h 1456118"/>
              <a:gd name="connsiteX1042" fmla="*/ 12757 w 5289931"/>
              <a:gd name="connsiteY1042" fmla="*/ 414767 h 1456118"/>
              <a:gd name="connsiteX1043" fmla="*/ 44651 w 5289931"/>
              <a:gd name="connsiteY1043" fmla="*/ 394408 h 1456118"/>
              <a:gd name="connsiteX1044" fmla="*/ 89303 w 5289931"/>
              <a:gd name="connsiteY1044" fmla="*/ 394408 h 1456118"/>
              <a:gd name="connsiteX1045" fmla="*/ 188173 w 5289931"/>
              <a:gd name="connsiteY1045" fmla="*/ 389319 h 1456118"/>
              <a:gd name="connsiteX1046" fmla="*/ 242392 w 5289931"/>
              <a:gd name="connsiteY1046" fmla="*/ 394408 h 1456118"/>
              <a:gd name="connsiteX1047" fmla="*/ 267907 w 5289931"/>
              <a:gd name="connsiteY1047" fmla="*/ 389319 h 1456118"/>
              <a:gd name="connsiteX1048" fmla="*/ 287042 w 5289931"/>
              <a:gd name="connsiteY1048" fmla="*/ 394408 h 1456118"/>
              <a:gd name="connsiteX1049" fmla="*/ 312557 w 5289931"/>
              <a:gd name="connsiteY1049" fmla="*/ 389319 h 1456118"/>
              <a:gd name="connsiteX1050" fmla="*/ 465648 w 5289931"/>
              <a:gd name="connsiteY1050" fmla="*/ 407981 h 1456118"/>
              <a:gd name="connsiteX1051" fmla="*/ 478404 w 5289931"/>
              <a:gd name="connsiteY1051" fmla="*/ 407981 h 1456118"/>
              <a:gd name="connsiteX1052" fmla="*/ 478404 w 5289931"/>
              <a:gd name="connsiteY1052" fmla="*/ 389319 h 1456118"/>
              <a:gd name="connsiteX1053" fmla="*/ 510297 w 5289931"/>
              <a:gd name="connsiteY1053" fmla="*/ 394410 h 1456118"/>
              <a:gd name="connsiteX1054" fmla="*/ 695280 w 5289931"/>
              <a:gd name="connsiteY1054" fmla="*/ 389319 h 1456118"/>
              <a:gd name="connsiteX1055" fmla="*/ 739932 w 5289931"/>
              <a:gd name="connsiteY1055" fmla="*/ 394410 h 1456118"/>
              <a:gd name="connsiteX1056" fmla="*/ 765447 w 5289931"/>
              <a:gd name="connsiteY1056" fmla="*/ 389319 h 1456118"/>
              <a:gd name="connsiteX1057" fmla="*/ 819666 w 5289931"/>
              <a:gd name="connsiteY1057" fmla="*/ 407981 h 1456118"/>
              <a:gd name="connsiteX1058" fmla="*/ 861127 w 5289931"/>
              <a:gd name="connsiteY1058" fmla="*/ 407981 h 1456118"/>
              <a:gd name="connsiteX1059" fmla="*/ 865732 w 5289931"/>
              <a:gd name="connsiteY1059" fmla="*/ 397876 h 1456118"/>
              <a:gd name="connsiteX1060" fmla="*/ 864919 w 5289931"/>
              <a:gd name="connsiteY1060" fmla="*/ 397774 h 1456118"/>
              <a:gd name="connsiteX1061" fmla="*/ 826646 w 5289931"/>
              <a:gd name="connsiteY1061" fmla="*/ 354514 h 1456118"/>
              <a:gd name="connsiteX1062" fmla="*/ 813889 w 5289931"/>
              <a:gd name="connsiteY1062" fmla="*/ 317189 h 1456118"/>
              <a:gd name="connsiteX1063" fmla="*/ 847378 w 5289931"/>
              <a:gd name="connsiteY1063" fmla="*/ 297681 h 1456118"/>
              <a:gd name="connsiteX1064" fmla="*/ 866268 w 5289931"/>
              <a:gd name="connsiteY1064" fmla="*/ 269653 h 1456118"/>
              <a:gd name="connsiteX1065" fmla="*/ 773796 w 5289931"/>
              <a:gd name="connsiteY1065" fmla="*/ 280694 h 1456118"/>
              <a:gd name="connsiteX1066" fmla="*/ 732332 w 5289931"/>
              <a:gd name="connsiteY1066" fmla="*/ 273908 h 1456118"/>
              <a:gd name="connsiteX1067" fmla="*/ 643032 w 5289931"/>
              <a:gd name="connsiteY1067" fmla="*/ 292570 h 1456118"/>
              <a:gd name="connsiteX1068" fmla="*/ 643032 w 5289931"/>
              <a:gd name="connsiteY1068" fmla="*/ 287481 h 1456118"/>
              <a:gd name="connsiteX1069" fmla="*/ 617517 w 5289931"/>
              <a:gd name="connsiteY1069" fmla="*/ 292570 h 1456118"/>
              <a:gd name="connsiteX1070" fmla="*/ 585622 w 5289931"/>
              <a:gd name="connsiteY1070" fmla="*/ 273908 h 1456118"/>
              <a:gd name="connsiteX1071" fmla="*/ 585622 w 5289931"/>
              <a:gd name="connsiteY1071" fmla="*/ 262033 h 1456118"/>
              <a:gd name="connsiteX1072" fmla="*/ 607947 w 5289931"/>
              <a:gd name="connsiteY1072" fmla="*/ 243373 h 1456118"/>
              <a:gd name="connsiteX1073" fmla="*/ 585622 w 5289931"/>
              <a:gd name="connsiteY1073" fmla="*/ 223015 h 1456118"/>
              <a:gd name="connsiteX1074" fmla="*/ 585622 w 5289931"/>
              <a:gd name="connsiteY1074" fmla="*/ 178905 h 1456118"/>
              <a:gd name="connsiteX1075" fmla="*/ 607947 w 5289931"/>
              <a:gd name="connsiteY1075" fmla="*/ 178905 h 1456118"/>
              <a:gd name="connsiteX1076" fmla="*/ 599738 w 5289931"/>
              <a:gd name="connsiteY1076" fmla="*/ 152700 h 1456118"/>
              <a:gd name="connsiteX1077" fmla="*/ 589268 w 5289931"/>
              <a:gd name="connsiteY1077" fmla="*/ 150988 h 1456118"/>
              <a:gd name="connsiteX1078" fmla="*/ 499966 w 5289931"/>
              <a:gd name="connsiteY1078" fmla="*/ 169650 h 1456118"/>
              <a:gd name="connsiteX1079" fmla="*/ 499966 w 5289931"/>
              <a:gd name="connsiteY1079" fmla="*/ 164559 h 1456118"/>
              <a:gd name="connsiteX1080" fmla="*/ 474451 w 5289931"/>
              <a:gd name="connsiteY1080" fmla="*/ 169650 h 1456118"/>
              <a:gd name="connsiteX1081" fmla="*/ 442558 w 5289931"/>
              <a:gd name="connsiteY1081" fmla="*/ 150988 h 1456118"/>
              <a:gd name="connsiteX1082" fmla="*/ 442558 w 5289931"/>
              <a:gd name="connsiteY1082" fmla="*/ 139113 h 1456118"/>
              <a:gd name="connsiteX1083" fmla="*/ 464883 w 5289931"/>
              <a:gd name="connsiteY1083" fmla="*/ 120451 h 1456118"/>
              <a:gd name="connsiteX1084" fmla="*/ 442558 w 5289931"/>
              <a:gd name="connsiteY1084" fmla="*/ 100094 h 1456118"/>
              <a:gd name="connsiteX1085" fmla="*/ 442558 w 5289931"/>
              <a:gd name="connsiteY1085" fmla="*/ 55984 h 1456118"/>
              <a:gd name="connsiteX1086" fmla="*/ 464883 w 5289931"/>
              <a:gd name="connsiteY1086" fmla="*/ 55984 h 1456118"/>
              <a:gd name="connsiteX1087" fmla="*/ 455316 w 5289931"/>
              <a:gd name="connsiteY1087" fmla="*/ 25448 h 1456118"/>
              <a:gd name="connsiteX1088" fmla="*/ 487209 w 5289931"/>
              <a:gd name="connsiteY1088" fmla="*/ 5089 h 1456118"/>
              <a:gd name="connsiteX1089" fmla="*/ 531861 w 5289931"/>
              <a:gd name="connsiteY1089" fmla="*/ 5089 h 1456118"/>
              <a:gd name="connsiteX1090" fmla="*/ 630731 w 5289931"/>
              <a:gd name="connsiteY1090" fmla="*/ 0 h 1456118"/>
              <a:gd name="connsiteX1091" fmla="*/ 684951 w 5289931"/>
              <a:gd name="connsiteY1091" fmla="*/ 5089 h 1456118"/>
              <a:gd name="connsiteX1092" fmla="*/ 710466 w 5289931"/>
              <a:gd name="connsiteY1092" fmla="*/ 0 h 1456118"/>
              <a:gd name="connsiteX1093" fmla="*/ 729600 w 5289931"/>
              <a:gd name="connsiteY1093" fmla="*/ 5089 h 1456118"/>
              <a:gd name="connsiteX1094" fmla="*/ 755115 w 5289931"/>
              <a:gd name="connsiteY1094" fmla="*/ 0 h 1456118"/>
              <a:gd name="connsiteX1095" fmla="*/ 908206 w 5289931"/>
              <a:gd name="connsiteY1095" fmla="*/ 18662 h 1456118"/>
              <a:gd name="connsiteX1096" fmla="*/ 920962 w 5289931"/>
              <a:gd name="connsiteY1096" fmla="*/ 18662 h 1456118"/>
              <a:gd name="connsiteX1097" fmla="*/ 920962 w 5289931"/>
              <a:gd name="connsiteY1097" fmla="*/ 0 h 1456118"/>
              <a:gd name="connsiteX1098" fmla="*/ 952855 w 5289931"/>
              <a:gd name="connsiteY1098" fmla="*/ 5091 h 1456118"/>
              <a:gd name="connsiteX1099" fmla="*/ 1137838 w 5289931"/>
              <a:gd name="connsiteY1099" fmla="*/ 0 h 1456118"/>
              <a:gd name="connsiteX1100" fmla="*/ 1182490 w 5289931"/>
              <a:gd name="connsiteY1100" fmla="*/ 5091 h 1456118"/>
              <a:gd name="connsiteX1101" fmla="*/ 1208006 w 5289931"/>
              <a:gd name="connsiteY1101" fmla="*/ 0 h 1456118"/>
              <a:gd name="connsiteX1102" fmla="*/ 1262225 w 5289931"/>
              <a:gd name="connsiteY1102" fmla="*/ 18662 h 1456118"/>
              <a:gd name="connsiteX1103" fmla="*/ 1303685 w 5289931"/>
              <a:gd name="connsiteY1103" fmla="*/ 18662 h 1456118"/>
              <a:gd name="connsiteX1104" fmla="*/ 1329200 w 5289931"/>
              <a:gd name="connsiteY1104" fmla="*/ 0 h 1456118"/>
              <a:gd name="connsiteX1105" fmla="*/ 1482290 w 5289931"/>
              <a:gd name="connsiteY1105" fmla="*/ 0 h 1456118"/>
              <a:gd name="connsiteX1106" fmla="*/ 1482290 w 5289931"/>
              <a:gd name="connsiteY1106" fmla="*/ 18662 h 1456118"/>
              <a:gd name="connsiteX1107" fmla="*/ 1495047 w 5289931"/>
              <a:gd name="connsiteY1107" fmla="*/ 18662 h 1456118"/>
              <a:gd name="connsiteX1108" fmla="*/ 1539698 w 5289931"/>
              <a:gd name="connsiteY1108" fmla="*/ 0 h 1456118"/>
              <a:gd name="connsiteX1109" fmla="*/ 1692787 w 5289931"/>
              <a:gd name="connsiteY1109" fmla="*/ 0 h 1456118"/>
              <a:gd name="connsiteX1110" fmla="*/ 1750197 w 5289931"/>
              <a:gd name="connsiteY1110" fmla="*/ 18662 h 1456118"/>
              <a:gd name="connsiteX1111" fmla="*/ 1769333 w 5289931"/>
              <a:gd name="connsiteY1111" fmla="*/ 18662 h 1456118"/>
              <a:gd name="connsiteX1112" fmla="*/ 1813985 w 5289931"/>
              <a:gd name="connsiteY1112" fmla="*/ 0 h 1456118"/>
              <a:gd name="connsiteX1113" fmla="*/ 1858635 w 5289931"/>
              <a:gd name="connsiteY1113" fmla="*/ 18662 h 1456118"/>
              <a:gd name="connsiteX1114" fmla="*/ 1903285 w 5289931"/>
              <a:gd name="connsiteY1114" fmla="*/ 0 h 1456118"/>
              <a:gd name="connsiteX1115" fmla="*/ 1925613 w 5289931"/>
              <a:gd name="connsiteY1115" fmla="*/ 5091 h 1456118"/>
              <a:gd name="connsiteX1116" fmla="*/ 1970262 w 5289931"/>
              <a:gd name="connsiteY1116" fmla="*/ 0 h 1456118"/>
              <a:gd name="connsiteX1117" fmla="*/ 1979832 w 5289931"/>
              <a:gd name="connsiteY1117" fmla="*/ 0 h 1456118"/>
              <a:gd name="connsiteX1118" fmla="*/ 1979832 w 5289931"/>
              <a:gd name="connsiteY1118" fmla="*/ 11877 h 1456118"/>
              <a:gd name="connsiteX1119" fmla="*/ 1960695 w 5289931"/>
              <a:gd name="connsiteY1119" fmla="*/ 5091 h 1456118"/>
              <a:gd name="connsiteX1120" fmla="*/ 1960695 w 5289931"/>
              <a:gd name="connsiteY1120" fmla="*/ 18662 h 1456118"/>
              <a:gd name="connsiteX1121" fmla="*/ 1992590 w 5289931"/>
              <a:gd name="connsiteY1121" fmla="*/ 25450 h 1456118"/>
              <a:gd name="connsiteX1122" fmla="*/ 2081890 w 5289931"/>
              <a:gd name="connsiteY1122" fmla="*/ 0 h 1456118"/>
              <a:gd name="connsiteX1123" fmla="*/ 2101027 w 5289931"/>
              <a:gd name="connsiteY1123" fmla="*/ 0 h 1456118"/>
              <a:gd name="connsiteX1124" fmla="*/ 2136109 w 5289931"/>
              <a:gd name="connsiteY1124" fmla="*/ 11877 h 1456118"/>
              <a:gd name="connsiteX1125" fmla="*/ 2158435 w 5289931"/>
              <a:gd name="connsiteY1125" fmla="*/ 0 h 1456118"/>
              <a:gd name="connsiteX1126" fmla="*/ 2171193 w 5289931"/>
              <a:gd name="connsiteY1126" fmla="*/ 11877 h 1456118"/>
              <a:gd name="connsiteX1127" fmla="*/ 2247737 w 5289931"/>
              <a:gd name="connsiteY1127" fmla="*/ 0 h 1456118"/>
              <a:gd name="connsiteX1128" fmla="*/ 2279630 w 5289931"/>
              <a:gd name="connsiteY1128" fmla="*/ 25450 h 1456118"/>
              <a:gd name="connsiteX1129" fmla="*/ 2346607 w 5289931"/>
              <a:gd name="connsiteY1129" fmla="*/ 0 h 1456118"/>
              <a:gd name="connsiteX1130" fmla="*/ 2413582 w 5289931"/>
              <a:gd name="connsiteY1130" fmla="*/ 5091 h 1456118"/>
              <a:gd name="connsiteX1131" fmla="*/ 2445477 w 5289931"/>
              <a:gd name="connsiteY1131" fmla="*/ 0 h 1456118"/>
              <a:gd name="connsiteX1132" fmla="*/ 2467805 w 5289931"/>
              <a:gd name="connsiteY1132" fmla="*/ 25450 h 1456118"/>
              <a:gd name="connsiteX1133" fmla="*/ 2480562 w 5289931"/>
              <a:gd name="connsiteY1133" fmla="*/ 25450 h 1456118"/>
              <a:gd name="connsiteX1134" fmla="*/ 2522023 w 5289931"/>
              <a:gd name="connsiteY1134" fmla="*/ 5091 h 1456118"/>
              <a:gd name="connsiteX1135" fmla="*/ 2544347 w 5289931"/>
              <a:gd name="connsiteY1135" fmla="*/ 5091 h 1456118"/>
              <a:gd name="connsiteX1136" fmla="*/ 2544347 w 5289931"/>
              <a:gd name="connsiteY1136" fmla="*/ 18662 h 1456118"/>
              <a:gd name="connsiteX1137" fmla="*/ 2566675 w 5289931"/>
              <a:gd name="connsiteY1137" fmla="*/ 11877 h 1456118"/>
              <a:gd name="connsiteX1138" fmla="*/ 2611324 w 5289931"/>
              <a:gd name="connsiteY1138" fmla="*/ 18662 h 1456118"/>
              <a:gd name="connsiteX1139" fmla="*/ 2668733 w 5289931"/>
              <a:gd name="connsiteY1139" fmla="*/ 11877 h 1456118"/>
              <a:gd name="connsiteX1140" fmla="*/ 2668733 w 5289931"/>
              <a:gd name="connsiteY1140" fmla="*/ 18662 h 1456118"/>
              <a:gd name="connsiteX1141" fmla="*/ 2691057 w 5289931"/>
              <a:gd name="connsiteY1141" fmla="*/ 11877 h 1456118"/>
              <a:gd name="connsiteX1142" fmla="*/ 2710194 w 5289931"/>
              <a:gd name="connsiteY1142" fmla="*/ 25450 h 1456118"/>
              <a:gd name="connsiteX1143" fmla="*/ 2745278 w 5289931"/>
              <a:gd name="connsiteY1143" fmla="*/ 0 h 1456118"/>
              <a:gd name="connsiteX1144" fmla="*/ 2789927 w 5289931"/>
              <a:gd name="connsiteY1144" fmla="*/ 0 h 1456118"/>
              <a:gd name="connsiteX1145" fmla="*/ 2812255 w 5289931"/>
              <a:gd name="connsiteY1145" fmla="*/ 25450 h 1456118"/>
              <a:gd name="connsiteX1146" fmla="*/ 2821822 w 5289931"/>
              <a:gd name="connsiteY1146" fmla="*/ 25450 h 1456118"/>
              <a:gd name="connsiteX1147" fmla="*/ 2844150 w 5289931"/>
              <a:gd name="connsiteY1147" fmla="*/ 5091 h 1456118"/>
              <a:gd name="connsiteX1148" fmla="*/ 2920692 w 5289931"/>
              <a:gd name="connsiteY1148" fmla="*/ 5091 h 1456118"/>
              <a:gd name="connsiteX1149" fmla="*/ 2920692 w 5289931"/>
              <a:gd name="connsiteY1149" fmla="*/ 18662 h 1456118"/>
              <a:gd name="connsiteX1150" fmla="*/ 2856907 w 5289931"/>
              <a:gd name="connsiteY1150" fmla="*/ 44110 h 1456118"/>
              <a:gd name="connsiteX1151" fmla="*/ 2789927 w 5289931"/>
              <a:gd name="connsiteY1151" fmla="*/ 30537 h 1456118"/>
              <a:gd name="connsiteX1152" fmla="*/ 2789927 w 5289931"/>
              <a:gd name="connsiteY1152" fmla="*/ 55985 h 1456118"/>
              <a:gd name="connsiteX1153" fmla="*/ 2799497 w 5289931"/>
              <a:gd name="connsiteY1153" fmla="*/ 55985 h 1456118"/>
              <a:gd name="connsiteX1154" fmla="*/ 2844150 w 5289931"/>
              <a:gd name="connsiteY1154" fmla="*/ 49199 h 1456118"/>
              <a:gd name="connsiteX1155" fmla="*/ 2866474 w 5289931"/>
              <a:gd name="connsiteY1155" fmla="*/ 55985 h 1456118"/>
              <a:gd name="connsiteX1156" fmla="*/ 2911125 w 5289931"/>
              <a:gd name="connsiteY1156" fmla="*/ 49199 h 1456118"/>
              <a:gd name="connsiteX1157" fmla="*/ 2920692 w 5289931"/>
              <a:gd name="connsiteY1157" fmla="*/ 55985 h 1456118"/>
              <a:gd name="connsiteX1158" fmla="*/ 2955777 w 5289931"/>
              <a:gd name="connsiteY1158" fmla="*/ 49199 h 1456118"/>
              <a:gd name="connsiteX1159" fmla="*/ 2955777 w 5289931"/>
              <a:gd name="connsiteY1159" fmla="*/ 44110 h 1456118"/>
              <a:gd name="connsiteX1160" fmla="*/ 2933449 w 5289931"/>
              <a:gd name="connsiteY1160" fmla="*/ 25450 h 1456118"/>
              <a:gd name="connsiteX1161" fmla="*/ 3000426 w 5289931"/>
              <a:gd name="connsiteY1161" fmla="*/ 5091 h 1456118"/>
              <a:gd name="connsiteX1162" fmla="*/ 3032320 w 5289931"/>
              <a:gd name="connsiteY1162" fmla="*/ 25450 h 1456118"/>
              <a:gd name="connsiteX1163" fmla="*/ 3032320 w 5289931"/>
              <a:gd name="connsiteY1163" fmla="*/ 30537 h 1456118"/>
              <a:gd name="connsiteX1164" fmla="*/ 3022753 w 5289931"/>
              <a:gd name="connsiteY1164" fmla="*/ 37324 h 1456118"/>
              <a:gd name="connsiteX1165" fmla="*/ 3032320 w 5289931"/>
              <a:gd name="connsiteY1165" fmla="*/ 55985 h 1456118"/>
              <a:gd name="connsiteX1166" fmla="*/ 3067402 w 5289931"/>
              <a:gd name="connsiteY1166" fmla="*/ 55985 h 1456118"/>
              <a:gd name="connsiteX1167" fmla="*/ 3067402 w 5289931"/>
              <a:gd name="connsiteY1167" fmla="*/ 49199 h 1456118"/>
              <a:gd name="connsiteX1168" fmla="*/ 3054644 w 5289931"/>
              <a:gd name="connsiteY1168" fmla="*/ 30537 h 1456118"/>
              <a:gd name="connsiteX1169" fmla="*/ 3086539 w 5289931"/>
              <a:gd name="connsiteY1169" fmla="*/ 11877 h 1456118"/>
              <a:gd name="connsiteX1170" fmla="*/ 3143947 w 5289931"/>
              <a:gd name="connsiteY1170" fmla="*/ 18662 h 1456118"/>
              <a:gd name="connsiteX1171" fmla="*/ 3153514 w 5289931"/>
              <a:gd name="connsiteY1171" fmla="*/ 5091 h 1456118"/>
              <a:gd name="connsiteX1172" fmla="*/ 3188600 w 5289931"/>
              <a:gd name="connsiteY1172" fmla="*/ 25450 h 1456118"/>
              <a:gd name="connsiteX1173" fmla="*/ 3242817 w 5289931"/>
              <a:gd name="connsiteY1173" fmla="*/ 25450 h 1456118"/>
              <a:gd name="connsiteX1174" fmla="*/ 3277900 w 5289931"/>
              <a:gd name="connsiteY1174" fmla="*/ 11877 h 1456118"/>
              <a:gd name="connsiteX1175" fmla="*/ 3287470 w 5289931"/>
              <a:gd name="connsiteY1175" fmla="*/ 11877 h 1456118"/>
              <a:gd name="connsiteX1176" fmla="*/ 3277900 w 5289931"/>
              <a:gd name="connsiteY1176" fmla="*/ 69558 h 1456118"/>
              <a:gd name="connsiteX1177" fmla="*/ 3332119 w 5289931"/>
              <a:gd name="connsiteY1177" fmla="*/ 49199 h 1456118"/>
              <a:gd name="connsiteX1178" fmla="*/ 3354447 w 5289931"/>
              <a:gd name="connsiteY1178" fmla="*/ 81432 h 1456118"/>
              <a:gd name="connsiteX1179" fmla="*/ 3430989 w 5289931"/>
              <a:gd name="connsiteY1179" fmla="*/ 44110 h 1456118"/>
              <a:gd name="connsiteX1180" fmla="*/ 3408664 w 5289931"/>
              <a:gd name="connsiteY1180" fmla="*/ 30537 h 1456118"/>
              <a:gd name="connsiteX1181" fmla="*/ 3408664 w 5289931"/>
              <a:gd name="connsiteY1181" fmla="*/ 25450 h 1456118"/>
              <a:gd name="connsiteX1182" fmla="*/ 3443747 w 5289931"/>
              <a:gd name="connsiteY1182" fmla="*/ 5091 h 1456118"/>
              <a:gd name="connsiteX1183" fmla="*/ 3453317 w 5289931"/>
              <a:gd name="connsiteY1183" fmla="*/ 5091 h 1456118"/>
              <a:gd name="connsiteX1184" fmla="*/ 3552187 w 5289931"/>
              <a:gd name="connsiteY1184" fmla="*/ 62770 h 1456118"/>
              <a:gd name="connsiteX1185" fmla="*/ 3584080 w 5289931"/>
              <a:gd name="connsiteY1185" fmla="*/ 62770 h 1456118"/>
              <a:gd name="connsiteX1186" fmla="*/ 3596838 w 5289931"/>
              <a:gd name="connsiteY1186" fmla="*/ 49199 h 1456118"/>
              <a:gd name="connsiteX1187" fmla="*/ 3564944 w 5289931"/>
              <a:gd name="connsiteY1187" fmla="*/ 30537 h 1456118"/>
              <a:gd name="connsiteX1188" fmla="*/ 3584080 w 5289931"/>
              <a:gd name="connsiteY1188" fmla="*/ 25450 h 1456118"/>
              <a:gd name="connsiteX1189" fmla="*/ 3619162 w 5289931"/>
              <a:gd name="connsiteY1189" fmla="*/ 25450 h 1456118"/>
              <a:gd name="connsiteX1190" fmla="*/ 3628729 w 5289931"/>
              <a:gd name="connsiteY1190" fmla="*/ 30537 h 1456118"/>
              <a:gd name="connsiteX1191" fmla="*/ 3654244 w 5289931"/>
              <a:gd name="connsiteY1191" fmla="*/ 25450 h 1456118"/>
              <a:gd name="connsiteX1192" fmla="*/ 3673382 w 5289931"/>
              <a:gd name="connsiteY1192" fmla="*/ 30537 h 1456118"/>
              <a:gd name="connsiteX1193" fmla="*/ 3708464 w 5289931"/>
              <a:gd name="connsiteY1193" fmla="*/ 5091 h 1456118"/>
              <a:gd name="connsiteX1194" fmla="*/ 3740357 w 5289931"/>
              <a:gd name="connsiteY1194" fmla="*/ 25450 h 1456118"/>
              <a:gd name="connsiteX1195" fmla="*/ 3794579 w 5289931"/>
              <a:gd name="connsiteY1195" fmla="*/ 25450 h 1456118"/>
              <a:gd name="connsiteX1196" fmla="*/ 3829662 w 5289931"/>
              <a:gd name="connsiteY1196" fmla="*/ 11877 h 1456118"/>
              <a:gd name="connsiteX1197" fmla="*/ 3839229 w 5289931"/>
              <a:gd name="connsiteY1197" fmla="*/ 44110 h 1456118"/>
              <a:gd name="connsiteX1198" fmla="*/ 3864744 w 5289931"/>
              <a:gd name="connsiteY1198" fmla="*/ 37324 h 1456118"/>
              <a:gd name="connsiteX1199" fmla="*/ 3851986 w 5289931"/>
              <a:gd name="connsiteY1199" fmla="*/ 25450 h 1456118"/>
              <a:gd name="connsiteX1200" fmla="*/ 3874312 w 5289931"/>
              <a:gd name="connsiteY1200" fmla="*/ 11877 h 1456118"/>
              <a:gd name="connsiteX1201" fmla="*/ 3883879 w 5289931"/>
              <a:gd name="connsiteY1201" fmla="*/ 11877 h 1456118"/>
              <a:gd name="connsiteX1202" fmla="*/ 3918962 w 5289931"/>
              <a:gd name="connsiteY1202" fmla="*/ 25450 h 1456118"/>
              <a:gd name="connsiteX1203" fmla="*/ 3941289 w 5289931"/>
              <a:gd name="connsiteY1203" fmla="*/ 18662 h 1456118"/>
              <a:gd name="connsiteX1204" fmla="*/ 3985938 w 5289931"/>
              <a:gd name="connsiteY1204" fmla="*/ 25450 h 1456118"/>
              <a:gd name="connsiteX1205" fmla="*/ 3995507 w 5289931"/>
              <a:gd name="connsiteY1205" fmla="*/ 18662 h 1456118"/>
              <a:gd name="connsiteX1206" fmla="*/ 4017832 w 5289931"/>
              <a:gd name="connsiteY1206" fmla="*/ 25450 h 1456118"/>
              <a:gd name="connsiteX1207" fmla="*/ 4049726 w 5289931"/>
              <a:gd name="connsiteY1207" fmla="*/ 11877 h 1456118"/>
              <a:gd name="connsiteX1208" fmla="*/ 4107136 w 5289931"/>
              <a:gd name="connsiteY1208" fmla="*/ 11877 h 1456118"/>
              <a:gd name="connsiteX1209" fmla="*/ 4126272 w 5289931"/>
              <a:gd name="connsiteY1209" fmla="*/ 18662 h 1456118"/>
              <a:gd name="connsiteX1210" fmla="*/ 4139029 w 5289931"/>
              <a:gd name="connsiteY1210" fmla="*/ 11877 h 1456118"/>
              <a:gd name="connsiteX1211" fmla="*/ 4151787 w 5289931"/>
              <a:gd name="connsiteY1211" fmla="*/ 30537 h 1456118"/>
              <a:gd name="connsiteX1212" fmla="*/ 4206006 w 5289931"/>
              <a:gd name="connsiteY1212" fmla="*/ 30537 h 1456118"/>
              <a:gd name="connsiteX1213" fmla="*/ 4215573 w 5289931"/>
              <a:gd name="connsiteY1213" fmla="*/ 37324 h 1456118"/>
              <a:gd name="connsiteX1214" fmla="*/ 4250657 w 5289931"/>
              <a:gd name="connsiteY1214" fmla="*/ 30537 h 1456118"/>
              <a:gd name="connsiteX1215" fmla="*/ 4241089 w 5289931"/>
              <a:gd name="connsiteY1215" fmla="*/ 18662 h 1456118"/>
              <a:gd name="connsiteX1216" fmla="*/ 4241089 w 5289931"/>
              <a:gd name="connsiteY1216" fmla="*/ 11877 h 1456118"/>
              <a:gd name="connsiteX1217" fmla="*/ 4260224 w 5289931"/>
              <a:gd name="connsiteY1217" fmla="*/ 30537 h 1456118"/>
              <a:gd name="connsiteX1218" fmla="*/ 4285739 w 5289931"/>
              <a:gd name="connsiteY1218" fmla="*/ 30537 h 1456118"/>
              <a:gd name="connsiteX1219" fmla="*/ 4317634 w 5289931"/>
              <a:gd name="connsiteY1219" fmla="*/ 18662 h 1456118"/>
              <a:gd name="connsiteX1220" fmla="*/ 4327201 w 5289931"/>
              <a:gd name="connsiteY1220" fmla="*/ 18662 h 1456118"/>
              <a:gd name="connsiteX1221" fmla="*/ 4362283 w 5289931"/>
              <a:gd name="connsiteY1221" fmla="*/ 30537 h 1456118"/>
              <a:gd name="connsiteX1222" fmla="*/ 4371852 w 5289931"/>
              <a:gd name="connsiteY1222" fmla="*/ 30537 h 1456118"/>
              <a:gd name="connsiteX1223" fmla="*/ 4371852 w 5289931"/>
              <a:gd name="connsiteY1223" fmla="*/ 18662 h 1456118"/>
              <a:gd name="connsiteX1224" fmla="*/ 4438829 w 5289931"/>
              <a:gd name="connsiteY1224" fmla="*/ 18662 h 1456118"/>
              <a:gd name="connsiteX1225" fmla="*/ 4451586 w 5289931"/>
              <a:gd name="connsiteY1225" fmla="*/ 25450 h 1456118"/>
              <a:gd name="connsiteX1226" fmla="*/ 4470722 w 5289931"/>
              <a:gd name="connsiteY1226" fmla="*/ 18662 h 1456118"/>
              <a:gd name="connsiteX1227" fmla="*/ 4502617 w 5289931"/>
              <a:gd name="connsiteY1227" fmla="*/ 18662 h 1456118"/>
              <a:gd name="connsiteX1228" fmla="*/ 4560024 w 5289931"/>
              <a:gd name="connsiteY1228" fmla="*/ 37324 h 1456118"/>
              <a:gd name="connsiteX1229" fmla="*/ 4572781 w 5289931"/>
              <a:gd name="connsiteY1229" fmla="*/ 18662 h 1456118"/>
              <a:gd name="connsiteX1230" fmla="*/ 4783279 w 5289931"/>
              <a:gd name="connsiteY1230" fmla="*/ 30537 h 1456118"/>
              <a:gd name="connsiteX1231" fmla="*/ 4792849 w 5289931"/>
              <a:gd name="connsiteY1231" fmla="*/ 25450 h 1456118"/>
              <a:gd name="connsiteX1232" fmla="*/ 5146866 w 5289931"/>
              <a:gd name="connsiteY1232" fmla="*/ 120453 h 1456118"/>
              <a:gd name="connsiteX1233" fmla="*/ 5146866 w 5289931"/>
              <a:gd name="connsiteY1233" fmla="*/ 139113 h 1456118"/>
              <a:gd name="connsiteX1234" fmla="*/ 5134109 w 5289931"/>
              <a:gd name="connsiteY1234" fmla="*/ 145899 h 1456118"/>
              <a:gd name="connsiteX1235" fmla="*/ 5146866 w 5289931"/>
              <a:gd name="connsiteY1235" fmla="*/ 157774 h 1456118"/>
              <a:gd name="connsiteX1236" fmla="*/ 5136620 w 5289931"/>
              <a:gd name="connsiteY1236" fmla="*/ 175941 h 1456118"/>
              <a:gd name="connsiteX1237" fmla="*/ 5201426 w 5289931"/>
              <a:gd name="connsiteY1237" fmla="*/ 184844 h 1456118"/>
              <a:gd name="connsiteX1238" fmla="*/ 5289931 w 5289931"/>
              <a:gd name="connsiteY1238" fmla="*/ 243373 h 1456118"/>
              <a:gd name="connsiteX1239" fmla="*/ 5289931 w 5289931"/>
              <a:gd name="connsiteY1239" fmla="*/ 262034 h 1456118"/>
              <a:gd name="connsiteX1240" fmla="*/ 5277173 w 5289931"/>
              <a:gd name="connsiteY1240" fmla="*/ 268819 h 1456118"/>
              <a:gd name="connsiteX1241" fmla="*/ 5289931 w 5289931"/>
              <a:gd name="connsiteY1241" fmla="*/ 280694 h 1456118"/>
              <a:gd name="connsiteX1242" fmla="*/ 5226146 w 5289931"/>
              <a:gd name="connsiteY1242" fmla="*/ 382485 h 1456118"/>
              <a:gd name="connsiteX1243" fmla="*/ 4849802 w 5289931"/>
              <a:gd name="connsiteY1243" fmla="*/ 419807 h 1456118"/>
              <a:gd name="connsiteX1244" fmla="*/ 4849802 w 5289931"/>
              <a:gd name="connsiteY1244" fmla="*/ 413022 h 1456118"/>
              <a:gd name="connsiteX1245" fmla="*/ 4827256 w 5289931"/>
              <a:gd name="connsiteY1245" fmla="*/ 416151 h 1456118"/>
              <a:gd name="connsiteX1246" fmla="*/ 4834310 w 5289931"/>
              <a:gd name="connsiteY1246" fmla="*/ 424123 h 1456118"/>
              <a:gd name="connsiteX1247" fmla="*/ 4847067 w 5289931"/>
              <a:gd name="connsiteY1247" fmla="*/ 461448 h 1456118"/>
              <a:gd name="connsiteX1248" fmla="*/ 4813580 w 5289931"/>
              <a:gd name="connsiteY1248" fmla="*/ 480956 h 1456118"/>
              <a:gd name="connsiteX1249" fmla="*/ 4807913 w 5289931"/>
              <a:gd name="connsiteY1249" fmla="*/ 489365 h 1456118"/>
              <a:gd name="connsiteX1250" fmla="*/ 4824286 w 5289931"/>
              <a:gd name="connsiteY1250" fmla="*/ 489365 h 1456118"/>
              <a:gd name="connsiteX1251" fmla="*/ 4977374 w 5289931"/>
              <a:gd name="connsiteY1251" fmla="*/ 547044 h 1456118"/>
              <a:gd name="connsiteX1252" fmla="*/ 4990131 w 5289931"/>
              <a:gd name="connsiteY1252" fmla="*/ 584368 h 1456118"/>
              <a:gd name="connsiteX1253" fmla="*/ 4956644 w 5289931"/>
              <a:gd name="connsiteY1253" fmla="*/ 603876 h 1456118"/>
              <a:gd name="connsiteX1254" fmla="*/ 4937753 w 5289931"/>
              <a:gd name="connsiteY1254" fmla="*/ 631905 h 1456118"/>
              <a:gd name="connsiteX1255" fmla="*/ 5030225 w 5289931"/>
              <a:gd name="connsiteY1255" fmla="*/ 620864 h 1456118"/>
              <a:gd name="connsiteX1256" fmla="*/ 5071688 w 5289931"/>
              <a:gd name="connsiteY1256" fmla="*/ 627649 h 1456118"/>
              <a:gd name="connsiteX1257" fmla="*/ 5160989 w 5289931"/>
              <a:gd name="connsiteY1257" fmla="*/ 608987 h 1456118"/>
              <a:gd name="connsiteX1258" fmla="*/ 5160989 w 5289931"/>
              <a:gd name="connsiteY1258" fmla="*/ 614078 h 1456118"/>
              <a:gd name="connsiteX1259" fmla="*/ 5186504 w 5289931"/>
              <a:gd name="connsiteY1259" fmla="*/ 608987 h 1456118"/>
              <a:gd name="connsiteX1260" fmla="*/ 5218398 w 5289931"/>
              <a:gd name="connsiteY1260" fmla="*/ 627649 h 1456118"/>
              <a:gd name="connsiteX1261" fmla="*/ 5218398 w 5289931"/>
              <a:gd name="connsiteY1261" fmla="*/ 639524 h 1456118"/>
              <a:gd name="connsiteX1262" fmla="*/ 5196073 w 5289931"/>
              <a:gd name="connsiteY1262" fmla="*/ 658186 h 1456118"/>
              <a:gd name="connsiteX1263" fmla="*/ 5218398 w 5289931"/>
              <a:gd name="connsiteY1263" fmla="*/ 678543 h 1456118"/>
              <a:gd name="connsiteX1264" fmla="*/ 5218398 w 5289931"/>
              <a:gd name="connsiteY1264" fmla="*/ 722653 h 1456118"/>
              <a:gd name="connsiteX1265" fmla="*/ 5196073 w 5289931"/>
              <a:gd name="connsiteY1265" fmla="*/ 722653 h 1456118"/>
              <a:gd name="connsiteX1266" fmla="*/ 5205641 w 5289931"/>
              <a:gd name="connsiteY1266" fmla="*/ 753189 h 1456118"/>
              <a:gd name="connsiteX1267" fmla="*/ 5173747 w 5289931"/>
              <a:gd name="connsiteY1267" fmla="*/ 773548 h 1456118"/>
              <a:gd name="connsiteX1268" fmla="*/ 5129095 w 5289931"/>
              <a:gd name="connsiteY1268" fmla="*/ 773548 h 1456118"/>
              <a:gd name="connsiteX1269" fmla="*/ 5092711 w 5289931"/>
              <a:gd name="connsiteY1269" fmla="*/ 775421 h 1456118"/>
              <a:gd name="connsiteX1270" fmla="*/ 5108267 w 5289931"/>
              <a:gd name="connsiteY1270" fmla="*/ 797934 h 1456118"/>
              <a:gd name="connsiteX1271" fmla="*/ 5108267 w 5289931"/>
              <a:gd name="connsiteY1271" fmla="*/ 816594 h 1456118"/>
              <a:gd name="connsiteX1272" fmla="*/ 5095510 w 5289931"/>
              <a:gd name="connsiteY1272" fmla="*/ 823380 h 1456118"/>
              <a:gd name="connsiteX1273" fmla="*/ 5108267 w 5289931"/>
              <a:gd name="connsiteY1273" fmla="*/ 835255 h 1456118"/>
              <a:gd name="connsiteX1274" fmla="*/ 5098021 w 5289931"/>
              <a:gd name="connsiteY1274" fmla="*/ 853422 h 1456118"/>
              <a:gd name="connsiteX1275" fmla="*/ 5162827 w 5289931"/>
              <a:gd name="connsiteY1275" fmla="*/ 862325 h 1456118"/>
              <a:gd name="connsiteX1276" fmla="*/ 5251332 w 5289931"/>
              <a:gd name="connsiteY1276" fmla="*/ 920854 h 1456118"/>
              <a:gd name="connsiteX1277" fmla="*/ 5251332 w 5289931"/>
              <a:gd name="connsiteY1277" fmla="*/ 939515 h 1456118"/>
              <a:gd name="connsiteX1278" fmla="*/ 5238574 w 5289931"/>
              <a:gd name="connsiteY1278" fmla="*/ 946300 h 1456118"/>
              <a:gd name="connsiteX1279" fmla="*/ 5251332 w 5289931"/>
              <a:gd name="connsiteY1279" fmla="*/ 958175 h 1456118"/>
              <a:gd name="connsiteX1280" fmla="*/ 5187547 w 5289931"/>
              <a:gd name="connsiteY1280" fmla="*/ 1059966 h 1456118"/>
              <a:gd name="connsiteX1281" fmla="*/ 4811203 w 5289931"/>
              <a:gd name="connsiteY1281" fmla="*/ 1097288 h 1456118"/>
              <a:gd name="connsiteX1282" fmla="*/ 4811203 w 5289931"/>
              <a:gd name="connsiteY1282" fmla="*/ 1090503 h 1456118"/>
              <a:gd name="connsiteX1283" fmla="*/ 4788657 w 5289931"/>
              <a:gd name="connsiteY1283" fmla="*/ 1093632 h 1456118"/>
              <a:gd name="connsiteX1284" fmla="*/ 4795711 w 5289931"/>
              <a:gd name="connsiteY1284" fmla="*/ 1101604 h 1456118"/>
              <a:gd name="connsiteX1285" fmla="*/ 4808468 w 5289931"/>
              <a:gd name="connsiteY1285" fmla="*/ 1138929 h 1456118"/>
              <a:gd name="connsiteX1286" fmla="*/ 4774981 w 5289931"/>
              <a:gd name="connsiteY1286" fmla="*/ 1158437 h 1456118"/>
              <a:gd name="connsiteX1287" fmla="*/ 4769314 w 5289931"/>
              <a:gd name="connsiteY1287" fmla="*/ 1166846 h 1456118"/>
              <a:gd name="connsiteX1288" fmla="*/ 4785687 w 5289931"/>
              <a:gd name="connsiteY1288" fmla="*/ 1166846 h 1456118"/>
              <a:gd name="connsiteX1289" fmla="*/ 4938775 w 5289931"/>
              <a:gd name="connsiteY1289" fmla="*/ 1224525 h 1456118"/>
              <a:gd name="connsiteX1290" fmla="*/ 4951533 w 5289931"/>
              <a:gd name="connsiteY1290" fmla="*/ 1261849 h 1456118"/>
              <a:gd name="connsiteX1291" fmla="*/ 4918045 w 5289931"/>
              <a:gd name="connsiteY1291" fmla="*/ 1281357 h 1456118"/>
              <a:gd name="connsiteX1292" fmla="*/ 4899154 w 5289931"/>
              <a:gd name="connsiteY1292" fmla="*/ 1309386 h 1456118"/>
              <a:gd name="connsiteX1293" fmla="*/ 4991625 w 5289931"/>
              <a:gd name="connsiteY1293" fmla="*/ 1298345 h 1456118"/>
              <a:gd name="connsiteX1294" fmla="*/ 5033089 w 5289931"/>
              <a:gd name="connsiteY1294" fmla="*/ 1305130 h 1456118"/>
              <a:gd name="connsiteX1295" fmla="*/ 5122390 w 5289931"/>
              <a:gd name="connsiteY1295" fmla="*/ 1286468 h 1456118"/>
              <a:gd name="connsiteX1296" fmla="*/ 5122390 w 5289931"/>
              <a:gd name="connsiteY1296" fmla="*/ 1291559 h 1456118"/>
              <a:gd name="connsiteX1297" fmla="*/ 5147905 w 5289931"/>
              <a:gd name="connsiteY1297" fmla="*/ 1286468 h 1456118"/>
              <a:gd name="connsiteX1298" fmla="*/ 5179799 w 5289931"/>
              <a:gd name="connsiteY1298" fmla="*/ 1305130 h 1456118"/>
              <a:gd name="connsiteX1299" fmla="*/ 5179799 w 5289931"/>
              <a:gd name="connsiteY1299" fmla="*/ 1317005 h 1456118"/>
              <a:gd name="connsiteX1300" fmla="*/ 5157474 w 5289931"/>
              <a:gd name="connsiteY1300" fmla="*/ 1335667 h 1456118"/>
              <a:gd name="connsiteX1301" fmla="*/ 5179799 w 5289931"/>
              <a:gd name="connsiteY1301" fmla="*/ 1356024 h 1456118"/>
              <a:gd name="connsiteX1302" fmla="*/ 5179799 w 5289931"/>
              <a:gd name="connsiteY1302" fmla="*/ 1400134 h 1456118"/>
              <a:gd name="connsiteX1303" fmla="*/ 5157474 w 5289931"/>
              <a:gd name="connsiteY1303" fmla="*/ 1400134 h 1456118"/>
              <a:gd name="connsiteX1304" fmla="*/ 5167041 w 5289931"/>
              <a:gd name="connsiteY1304" fmla="*/ 1430670 h 1456118"/>
              <a:gd name="connsiteX1305" fmla="*/ 5135148 w 5289931"/>
              <a:gd name="connsiteY1305" fmla="*/ 1451029 h 1456118"/>
              <a:gd name="connsiteX1306" fmla="*/ 5090496 w 5289931"/>
              <a:gd name="connsiteY1306" fmla="*/ 1451029 h 1456118"/>
              <a:gd name="connsiteX1307" fmla="*/ 4991625 w 5289931"/>
              <a:gd name="connsiteY1307" fmla="*/ 1456118 h 145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Lst>
            <a:rect l="l" t="t" r="r" b="b"/>
            <a:pathLst>
              <a:path w="5289931" h="1456118">
                <a:moveTo>
                  <a:pt x="1042158" y="18662"/>
                </a:moveTo>
                <a:lnTo>
                  <a:pt x="1042158" y="11876"/>
                </a:lnTo>
                <a:lnTo>
                  <a:pt x="1016643" y="11876"/>
                </a:lnTo>
                <a:lnTo>
                  <a:pt x="1016643" y="18662"/>
                </a:lnTo>
                <a:close/>
                <a:moveTo>
                  <a:pt x="4062484" y="30537"/>
                </a:moveTo>
                <a:lnTo>
                  <a:pt x="4062484" y="18662"/>
                </a:lnTo>
                <a:lnTo>
                  <a:pt x="4049726" y="18662"/>
                </a:lnTo>
                <a:lnTo>
                  <a:pt x="4049726" y="30537"/>
                </a:lnTo>
                <a:close/>
                <a:moveTo>
                  <a:pt x="2203088" y="37324"/>
                </a:moveTo>
                <a:lnTo>
                  <a:pt x="2203088" y="30537"/>
                </a:lnTo>
                <a:lnTo>
                  <a:pt x="2180760" y="30537"/>
                </a:lnTo>
                <a:lnTo>
                  <a:pt x="2180760" y="37324"/>
                </a:lnTo>
                <a:close/>
                <a:moveTo>
                  <a:pt x="3332119" y="44110"/>
                </a:moveTo>
                <a:lnTo>
                  <a:pt x="3319364" y="44110"/>
                </a:lnTo>
                <a:cubicBezTo>
                  <a:pt x="3304479" y="42978"/>
                  <a:pt x="3297037" y="38456"/>
                  <a:pt x="3297037" y="30537"/>
                </a:cubicBezTo>
                <a:cubicBezTo>
                  <a:pt x="3297037" y="24883"/>
                  <a:pt x="3319364" y="16399"/>
                  <a:pt x="3364014" y="5091"/>
                </a:cubicBezTo>
                <a:cubicBezTo>
                  <a:pt x="3378898" y="5091"/>
                  <a:pt x="3386340" y="9614"/>
                  <a:pt x="3386340" y="18662"/>
                </a:cubicBezTo>
                <a:lnTo>
                  <a:pt x="3408664" y="11877"/>
                </a:lnTo>
                <a:lnTo>
                  <a:pt x="3418235" y="11877"/>
                </a:lnTo>
                <a:cubicBezTo>
                  <a:pt x="3416106" y="20923"/>
                  <a:pt x="3409728" y="25450"/>
                  <a:pt x="3399097" y="25450"/>
                </a:cubicBezTo>
                <a:lnTo>
                  <a:pt x="3386340" y="25450"/>
                </a:lnTo>
                <a:lnTo>
                  <a:pt x="3364014" y="18662"/>
                </a:lnTo>
                <a:cubicBezTo>
                  <a:pt x="3342751" y="28842"/>
                  <a:pt x="3332119" y="37324"/>
                  <a:pt x="3332119" y="44110"/>
                </a:cubicBezTo>
                <a:close/>
                <a:moveTo>
                  <a:pt x="895449" y="49197"/>
                </a:moveTo>
                <a:cubicBezTo>
                  <a:pt x="912458" y="48067"/>
                  <a:pt x="920962" y="44110"/>
                  <a:pt x="920962" y="37322"/>
                </a:cubicBezTo>
                <a:lnTo>
                  <a:pt x="895449" y="37322"/>
                </a:lnTo>
                <a:close/>
                <a:moveTo>
                  <a:pt x="1042158" y="49199"/>
                </a:moveTo>
                <a:lnTo>
                  <a:pt x="1042158" y="44110"/>
                </a:lnTo>
                <a:lnTo>
                  <a:pt x="1016643" y="44110"/>
                </a:lnTo>
                <a:lnTo>
                  <a:pt x="1016643" y="49199"/>
                </a:lnTo>
                <a:close/>
                <a:moveTo>
                  <a:pt x="1284551" y="49199"/>
                </a:moveTo>
                <a:lnTo>
                  <a:pt x="1284551" y="44110"/>
                </a:lnTo>
                <a:lnTo>
                  <a:pt x="1262225" y="44110"/>
                </a:lnTo>
                <a:lnTo>
                  <a:pt x="1262225" y="49199"/>
                </a:lnTo>
                <a:close/>
                <a:moveTo>
                  <a:pt x="1979832" y="49199"/>
                </a:moveTo>
                <a:lnTo>
                  <a:pt x="1979832" y="37324"/>
                </a:lnTo>
                <a:lnTo>
                  <a:pt x="1947938" y="37324"/>
                </a:lnTo>
                <a:lnTo>
                  <a:pt x="1947938" y="49199"/>
                </a:lnTo>
                <a:close/>
                <a:moveTo>
                  <a:pt x="2145678" y="49199"/>
                </a:moveTo>
                <a:lnTo>
                  <a:pt x="2145678" y="37324"/>
                </a:lnTo>
                <a:lnTo>
                  <a:pt x="2126542" y="37324"/>
                </a:lnTo>
                <a:cubicBezTo>
                  <a:pt x="2126542" y="45240"/>
                  <a:pt x="2132920" y="49199"/>
                  <a:pt x="2145678" y="49199"/>
                </a:cubicBezTo>
                <a:close/>
                <a:moveTo>
                  <a:pt x="2324282" y="49199"/>
                </a:moveTo>
                <a:lnTo>
                  <a:pt x="2292388" y="30537"/>
                </a:lnTo>
                <a:cubicBezTo>
                  <a:pt x="2277507" y="35061"/>
                  <a:pt x="2265810" y="37324"/>
                  <a:pt x="2257306" y="37324"/>
                </a:cubicBezTo>
                <a:cubicBezTo>
                  <a:pt x="2257306" y="45240"/>
                  <a:pt x="2264749" y="49199"/>
                  <a:pt x="2279630" y="49199"/>
                </a:cubicBezTo>
                <a:cubicBezTo>
                  <a:pt x="2288136" y="49199"/>
                  <a:pt x="2292388" y="47503"/>
                  <a:pt x="2292388" y="44110"/>
                </a:cubicBezTo>
                <a:lnTo>
                  <a:pt x="2311525" y="49199"/>
                </a:lnTo>
                <a:close/>
                <a:moveTo>
                  <a:pt x="2378500" y="49199"/>
                </a:moveTo>
                <a:lnTo>
                  <a:pt x="2378500" y="30537"/>
                </a:lnTo>
                <a:lnTo>
                  <a:pt x="2368935" y="30537"/>
                </a:lnTo>
                <a:lnTo>
                  <a:pt x="2368935" y="49199"/>
                </a:lnTo>
                <a:close/>
                <a:moveTo>
                  <a:pt x="2589000" y="49199"/>
                </a:moveTo>
                <a:lnTo>
                  <a:pt x="2589000" y="30537"/>
                </a:lnTo>
                <a:lnTo>
                  <a:pt x="2579433" y="30537"/>
                </a:lnTo>
                <a:cubicBezTo>
                  <a:pt x="2579433" y="35061"/>
                  <a:pt x="2575178" y="41282"/>
                  <a:pt x="2566675" y="49199"/>
                </a:cubicBezTo>
                <a:close/>
                <a:moveTo>
                  <a:pt x="3143947" y="49199"/>
                </a:moveTo>
                <a:cubicBezTo>
                  <a:pt x="3158833" y="48069"/>
                  <a:pt x="3166272" y="44110"/>
                  <a:pt x="3166272" y="37324"/>
                </a:cubicBezTo>
                <a:lnTo>
                  <a:pt x="3131190" y="37324"/>
                </a:lnTo>
                <a:lnTo>
                  <a:pt x="3076972" y="44110"/>
                </a:lnTo>
                <a:lnTo>
                  <a:pt x="3076972" y="49199"/>
                </a:lnTo>
                <a:close/>
                <a:moveTo>
                  <a:pt x="1131460" y="55984"/>
                </a:moveTo>
                <a:lnTo>
                  <a:pt x="1131460" y="44110"/>
                </a:lnTo>
                <a:lnTo>
                  <a:pt x="1118702" y="44110"/>
                </a:lnTo>
                <a:lnTo>
                  <a:pt x="1118702" y="55984"/>
                </a:lnTo>
                <a:close/>
                <a:moveTo>
                  <a:pt x="1482290" y="55985"/>
                </a:moveTo>
                <a:cubicBezTo>
                  <a:pt x="1497174" y="54855"/>
                  <a:pt x="1504616" y="50895"/>
                  <a:pt x="1504616" y="44110"/>
                </a:cubicBezTo>
                <a:lnTo>
                  <a:pt x="1504616" y="37324"/>
                </a:lnTo>
                <a:lnTo>
                  <a:pt x="1495047" y="37324"/>
                </a:lnTo>
                <a:cubicBezTo>
                  <a:pt x="1482290" y="37324"/>
                  <a:pt x="1471659" y="43543"/>
                  <a:pt x="1463156" y="55985"/>
                </a:cubicBezTo>
                <a:close/>
                <a:moveTo>
                  <a:pt x="1670463" y="55985"/>
                </a:moveTo>
                <a:lnTo>
                  <a:pt x="1670463" y="37324"/>
                </a:lnTo>
                <a:lnTo>
                  <a:pt x="1629003" y="37324"/>
                </a:lnTo>
                <a:cubicBezTo>
                  <a:pt x="1635381" y="45240"/>
                  <a:pt x="1638570" y="51462"/>
                  <a:pt x="1638570" y="55985"/>
                </a:cubicBezTo>
                <a:close/>
                <a:moveTo>
                  <a:pt x="1724682" y="55985"/>
                </a:moveTo>
                <a:cubicBezTo>
                  <a:pt x="1724682" y="48069"/>
                  <a:pt x="1718303" y="44110"/>
                  <a:pt x="1705545" y="44110"/>
                </a:cubicBezTo>
                <a:lnTo>
                  <a:pt x="1705545" y="55985"/>
                </a:lnTo>
                <a:close/>
                <a:moveTo>
                  <a:pt x="1826743" y="55985"/>
                </a:moveTo>
                <a:lnTo>
                  <a:pt x="1826743" y="30537"/>
                </a:lnTo>
                <a:cubicBezTo>
                  <a:pt x="1813985" y="35061"/>
                  <a:pt x="1803351" y="37324"/>
                  <a:pt x="1794848" y="37324"/>
                </a:cubicBezTo>
                <a:cubicBezTo>
                  <a:pt x="1801228" y="45240"/>
                  <a:pt x="1804415" y="51462"/>
                  <a:pt x="1804415" y="55985"/>
                </a:cubicBezTo>
                <a:close/>
                <a:moveTo>
                  <a:pt x="2069132" y="55985"/>
                </a:moveTo>
                <a:cubicBezTo>
                  <a:pt x="2079765" y="55985"/>
                  <a:pt x="2090396" y="49764"/>
                  <a:pt x="2101027" y="37324"/>
                </a:cubicBezTo>
                <a:lnTo>
                  <a:pt x="2069132" y="37324"/>
                </a:lnTo>
                <a:cubicBezTo>
                  <a:pt x="2054250" y="37324"/>
                  <a:pt x="2046808" y="41282"/>
                  <a:pt x="2046808" y="49199"/>
                </a:cubicBezTo>
                <a:close/>
                <a:moveTo>
                  <a:pt x="2512454" y="55985"/>
                </a:moveTo>
                <a:lnTo>
                  <a:pt x="2512454" y="30537"/>
                </a:lnTo>
                <a:lnTo>
                  <a:pt x="2480562" y="30537"/>
                </a:lnTo>
                <a:lnTo>
                  <a:pt x="2480562" y="37324"/>
                </a:lnTo>
                <a:cubicBezTo>
                  <a:pt x="2480562" y="42978"/>
                  <a:pt x="2491192" y="49199"/>
                  <a:pt x="2512454" y="55985"/>
                </a:cubicBezTo>
                <a:close/>
                <a:moveTo>
                  <a:pt x="2691057" y="55985"/>
                </a:moveTo>
                <a:cubicBezTo>
                  <a:pt x="2703815" y="54855"/>
                  <a:pt x="2710194" y="50895"/>
                  <a:pt x="2710194" y="44110"/>
                </a:cubicBezTo>
                <a:lnTo>
                  <a:pt x="2691057" y="37324"/>
                </a:lnTo>
                <a:lnTo>
                  <a:pt x="2678300" y="37324"/>
                </a:lnTo>
                <a:lnTo>
                  <a:pt x="2678300" y="55985"/>
                </a:lnTo>
                <a:close/>
                <a:moveTo>
                  <a:pt x="2987669" y="55985"/>
                </a:moveTo>
                <a:cubicBezTo>
                  <a:pt x="3002553" y="54855"/>
                  <a:pt x="3009995" y="50895"/>
                  <a:pt x="3009995" y="44110"/>
                </a:cubicBezTo>
                <a:lnTo>
                  <a:pt x="2978102" y="30537"/>
                </a:lnTo>
                <a:cubicBezTo>
                  <a:pt x="2978102" y="35061"/>
                  <a:pt x="2973850" y="41282"/>
                  <a:pt x="2965344" y="49199"/>
                </a:cubicBezTo>
                <a:close/>
                <a:moveTo>
                  <a:pt x="3198167" y="55985"/>
                </a:moveTo>
                <a:lnTo>
                  <a:pt x="3252384" y="49199"/>
                </a:lnTo>
                <a:lnTo>
                  <a:pt x="3242817" y="37324"/>
                </a:lnTo>
                <a:cubicBezTo>
                  <a:pt x="3232188" y="41847"/>
                  <a:pt x="3214115" y="44110"/>
                  <a:pt x="3188600" y="44110"/>
                </a:cubicBezTo>
                <a:lnTo>
                  <a:pt x="3188600" y="55985"/>
                </a:lnTo>
                <a:close/>
                <a:moveTo>
                  <a:pt x="4116702" y="55985"/>
                </a:moveTo>
                <a:lnTo>
                  <a:pt x="4116702" y="44110"/>
                </a:lnTo>
                <a:lnTo>
                  <a:pt x="4107136" y="44110"/>
                </a:lnTo>
                <a:lnTo>
                  <a:pt x="4107136" y="55985"/>
                </a:lnTo>
                <a:close/>
                <a:moveTo>
                  <a:pt x="3462884" y="62770"/>
                </a:moveTo>
                <a:lnTo>
                  <a:pt x="3475641" y="49199"/>
                </a:lnTo>
                <a:lnTo>
                  <a:pt x="3453317" y="44110"/>
                </a:lnTo>
                <a:lnTo>
                  <a:pt x="3443747" y="44110"/>
                </a:lnTo>
                <a:lnTo>
                  <a:pt x="3443747" y="49199"/>
                </a:lnTo>
                <a:cubicBezTo>
                  <a:pt x="3443747" y="58248"/>
                  <a:pt x="3450126" y="62770"/>
                  <a:pt x="3462884" y="62770"/>
                </a:cubicBezTo>
                <a:close/>
                <a:moveTo>
                  <a:pt x="3619162" y="62770"/>
                </a:moveTo>
                <a:lnTo>
                  <a:pt x="3619162" y="44110"/>
                </a:lnTo>
                <a:lnTo>
                  <a:pt x="3609594" y="44110"/>
                </a:lnTo>
                <a:lnTo>
                  <a:pt x="3609594" y="62770"/>
                </a:lnTo>
                <a:close/>
                <a:moveTo>
                  <a:pt x="3807334" y="62770"/>
                </a:moveTo>
                <a:lnTo>
                  <a:pt x="3820091" y="37324"/>
                </a:lnTo>
                <a:lnTo>
                  <a:pt x="3794579" y="37324"/>
                </a:lnTo>
                <a:cubicBezTo>
                  <a:pt x="3781822" y="37324"/>
                  <a:pt x="3775442" y="41282"/>
                  <a:pt x="3775442" y="49199"/>
                </a:cubicBezTo>
                <a:lnTo>
                  <a:pt x="3753116" y="44110"/>
                </a:lnTo>
                <a:lnTo>
                  <a:pt x="3740357" y="44110"/>
                </a:lnTo>
                <a:lnTo>
                  <a:pt x="3740357" y="62770"/>
                </a:lnTo>
                <a:lnTo>
                  <a:pt x="3753116" y="62770"/>
                </a:lnTo>
                <a:cubicBezTo>
                  <a:pt x="3759494" y="62770"/>
                  <a:pt x="3762685" y="60509"/>
                  <a:pt x="3762685" y="55985"/>
                </a:cubicBezTo>
                <a:lnTo>
                  <a:pt x="3785009" y="62770"/>
                </a:lnTo>
                <a:close/>
                <a:moveTo>
                  <a:pt x="3995507" y="62770"/>
                </a:moveTo>
                <a:cubicBezTo>
                  <a:pt x="4010393" y="61641"/>
                  <a:pt x="4017832" y="57116"/>
                  <a:pt x="4017832" y="49199"/>
                </a:cubicBezTo>
                <a:lnTo>
                  <a:pt x="3995507" y="44110"/>
                </a:lnTo>
                <a:lnTo>
                  <a:pt x="3985938" y="44110"/>
                </a:lnTo>
                <a:lnTo>
                  <a:pt x="3985938" y="62770"/>
                </a:lnTo>
                <a:close/>
                <a:moveTo>
                  <a:pt x="3673382" y="69558"/>
                </a:moveTo>
                <a:cubicBezTo>
                  <a:pt x="3686139" y="69558"/>
                  <a:pt x="3697833" y="62770"/>
                  <a:pt x="3708464" y="49199"/>
                </a:cubicBezTo>
                <a:lnTo>
                  <a:pt x="3686139" y="44110"/>
                </a:lnTo>
                <a:lnTo>
                  <a:pt x="3673382" y="44110"/>
                </a:lnTo>
                <a:close/>
                <a:moveTo>
                  <a:pt x="3883879" y="69558"/>
                </a:moveTo>
                <a:cubicBezTo>
                  <a:pt x="3920026" y="63902"/>
                  <a:pt x="3939161" y="55420"/>
                  <a:pt x="3941289" y="44110"/>
                </a:cubicBezTo>
                <a:lnTo>
                  <a:pt x="3883879" y="44110"/>
                </a:lnTo>
                <a:cubicBezTo>
                  <a:pt x="3883879" y="47503"/>
                  <a:pt x="3873250" y="49199"/>
                  <a:pt x="3851986" y="49199"/>
                </a:cubicBezTo>
                <a:lnTo>
                  <a:pt x="3851986" y="62770"/>
                </a:lnTo>
                <a:cubicBezTo>
                  <a:pt x="3873250" y="62770"/>
                  <a:pt x="3883879" y="65033"/>
                  <a:pt x="3883879" y="69558"/>
                </a:cubicBezTo>
                <a:close/>
                <a:moveTo>
                  <a:pt x="4206006" y="69558"/>
                </a:moveTo>
                <a:lnTo>
                  <a:pt x="4206006" y="55985"/>
                </a:lnTo>
                <a:lnTo>
                  <a:pt x="4196436" y="55985"/>
                </a:lnTo>
                <a:lnTo>
                  <a:pt x="4196436" y="69558"/>
                </a:lnTo>
                <a:close/>
                <a:moveTo>
                  <a:pt x="2435910" y="74647"/>
                </a:moveTo>
                <a:cubicBezTo>
                  <a:pt x="2435910" y="72384"/>
                  <a:pt x="2443352" y="59944"/>
                  <a:pt x="2458235" y="37324"/>
                </a:cubicBezTo>
                <a:cubicBezTo>
                  <a:pt x="2443352" y="41847"/>
                  <a:pt x="2431659" y="44110"/>
                  <a:pt x="2423153" y="44110"/>
                </a:cubicBezTo>
                <a:lnTo>
                  <a:pt x="2435910" y="55985"/>
                </a:lnTo>
                <a:lnTo>
                  <a:pt x="2423153" y="69558"/>
                </a:lnTo>
                <a:lnTo>
                  <a:pt x="2423153" y="74647"/>
                </a:lnTo>
                <a:close/>
                <a:moveTo>
                  <a:pt x="2722952" y="74647"/>
                </a:moveTo>
                <a:lnTo>
                  <a:pt x="2722952" y="69558"/>
                </a:lnTo>
                <a:lnTo>
                  <a:pt x="2700627" y="69558"/>
                </a:lnTo>
                <a:lnTo>
                  <a:pt x="2700627" y="74647"/>
                </a:lnTo>
                <a:close/>
                <a:moveTo>
                  <a:pt x="2668733" y="81432"/>
                </a:moveTo>
                <a:lnTo>
                  <a:pt x="2668733" y="69558"/>
                </a:lnTo>
                <a:lnTo>
                  <a:pt x="2655975" y="69558"/>
                </a:lnTo>
                <a:lnTo>
                  <a:pt x="2655975" y="81432"/>
                </a:lnTo>
                <a:close/>
                <a:moveTo>
                  <a:pt x="3265142" y="81432"/>
                </a:moveTo>
                <a:lnTo>
                  <a:pt x="3265142" y="69558"/>
                </a:lnTo>
                <a:lnTo>
                  <a:pt x="3252384" y="69558"/>
                </a:lnTo>
                <a:lnTo>
                  <a:pt x="3252384" y="81432"/>
                </a:lnTo>
                <a:close/>
                <a:moveTo>
                  <a:pt x="3529859" y="81432"/>
                </a:moveTo>
                <a:cubicBezTo>
                  <a:pt x="3529859" y="73515"/>
                  <a:pt x="3522420" y="69558"/>
                  <a:pt x="3507535" y="69558"/>
                </a:cubicBezTo>
                <a:lnTo>
                  <a:pt x="3507535" y="81432"/>
                </a:lnTo>
                <a:close/>
                <a:moveTo>
                  <a:pt x="3233252" y="88218"/>
                </a:moveTo>
                <a:cubicBezTo>
                  <a:pt x="3224746" y="80301"/>
                  <a:pt x="3220494" y="74082"/>
                  <a:pt x="3220494" y="69558"/>
                </a:cubicBezTo>
                <a:lnTo>
                  <a:pt x="3198167" y="69558"/>
                </a:lnTo>
                <a:cubicBezTo>
                  <a:pt x="3206673" y="77475"/>
                  <a:pt x="3210924" y="83695"/>
                  <a:pt x="3210924" y="88218"/>
                </a:cubicBezTo>
                <a:close/>
                <a:moveTo>
                  <a:pt x="2866474" y="95003"/>
                </a:moveTo>
                <a:cubicBezTo>
                  <a:pt x="2866474" y="90481"/>
                  <a:pt x="2870726" y="83695"/>
                  <a:pt x="2879232" y="74647"/>
                </a:cubicBezTo>
                <a:lnTo>
                  <a:pt x="2879232" y="69558"/>
                </a:lnTo>
                <a:lnTo>
                  <a:pt x="2866474" y="69558"/>
                </a:lnTo>
                <a:cubicBezTo>
                  <a:pt x="2866474" y="74082"/>
                  <a:pt x="2863282" y="80301"/>
                  <a:pt x="2856907" y="88218"/>
                </a:cubicBezTo>
                <a:lnTo>
                  <a:pt x="2856907" y="95003"/>
                </a:lnTo>
                <a:close/>
                <a:moveTo>
                  <a:pt x="3453317" y="106880"/>
                </a:moveTo>
                <a:lnTo>
                  <a:pt x="3453317" y="81432"/>
                </a:lnTo>
                <a:lnTo>
                  <a:pt x="3462884" y="81432"/>
                </a:lnTo>
                <a:lnTo>
                  <a:pt x="3488399" y="88218"/>
                </a:lnTo>
                <a:lnTo>
                  <a:pt x="3488399" y="74647"/>
                </a:lnTo>
                <a:lnTo>
                  <a:pt x="3462884" y="74647"/>
                </a:lnTo>
                <a:lnTo>
                  <a:pt x="3453317" y="81432"/>
                </a:lnTo>
                <a:lnTo>
                  <a:pt x="3443747" y="88218"/>
                </a:lnTo>
                <a:lnTo>
                  <a:pt x="3443747" y="106880"/>
                </a:lnTo>
                <a:close/>
                <a:moveTo>
                  <a:pt x="3265142" y="113666"/>
                </a:moveTo>
                <a:lnTo>
                  <a:pt x="3265142" y="100094"/>
                </a:lnTo>
                <a:lnTo>
                  <a:pt x="3242817" y="100094"/>
                </a:lnTo>
                <a:cubicBezTo>
                  <a:pt x="3242817" y="109141"/>
                  <a:pt x="3250261" y="113666"/>
                  <a:pt x="3265142" y="113666"/>
                </a:cubicBezTo>
                <a:close/>
                <a:moveTo>
                  <a:pt x="3386340" y="113666"/>
                </a:moveTo>
                <a:lnTo>
                  <a:pt x="3386340" y="106880"/>
                </a:lnTo>
                <a:lnTo>
                  <a:pt x="3376771" y="95003"/>
                </a:lnTo>
                <a:cubicBezTo>
                  <a:pt x="3391655" y="92742"/>
                  <a:pt x="3399097" y="88218"/>
                  <a:pt x="3399097" y="81432"/>
                </a:cubicBezTo>
                <a:lnTo>
                  <a:pt x="3399097" y="74647"/>
                </a:lnTo>
                <a:cubicBezTo>
                  <a:pt x="3369331" y="79171"/>
                  <a:pt x="3354447" y="89914"/>
                  <a:pt x="3354447" y="106880"/>
                </a:cubicBezTo>
                <a:lnTo>
                  <a:pt x="3376771" y="113666"/>
                </a:lnTo>
                <a:close/>
                <a:moveTo>
                  <a:pt x="3099296" y="120453"/>
                </a:moveTo>
                <a:cubicBezTo>
                  <a:pt x="3099296" y="115929"/>
                  <a:pt x="3102487" y="109141"/>
                  <a:pt x="3108865" y="100094"/>
                </a:cubicBezTo>
                <a:lnTo>
                  <a:pt x="3099296" y="100094"/>
                </a:lnTo>
                <a:cubicBezTo>
                  <a:pt x="3084414" y="100094"/>
                  <a:pt x="3076972" y="104619"/>
                  <a:pt x="3076972" y="113666"/>
                </a:cubicBezTo>
                <a:lnTo>
                  <a:pt x="3076972" y="120453"/>
                </a:lnTo>
                <a:close/>
                <a:moveTo>
                  <a:pt x="3143947" y="120453"/>
                </a:moveTo>
                <a:cubicBezTo>
                  <a:pt x="3154578" y="120453"/>
                  <a:pt x="3169462" y="111969"/>
                  <a:pt x="3188600" y="95003"/>
                </a:cubicBezTo>
                <a:lnTo>
                  <a:pt x="3188600" y="74647"/>
                </a:lnTo>
                <a:lnTo>
                  <a:pt x="3175842" y="74647"/>
                </a:lnTo>
                <a:cubicBezTo>
                  <a:pt x="3169462" y="74647"/>
                  <a:pt x="3154578" y="83129"/>
                  <a:pt x="3131190" y="100094"/>
                </a:cubicBezTo>
                <a:cubicBezTo>
                  <a:pt x="3139696" y="109141"/>
                  <a:pt x="3143947" y="115929"/>
                  <a:pt x="3143947" y="120453"/>
                </a:cubicBezTo>
                <a:close/>
                <a:moveTo>
                  <a:pt x="4075242" y="120453"/>
                </a:moveTo>
                <a:lnTo>
                  <a:pt x="4075242" y="106880"/>
                </a:lnTo>
                <a:lnTo>
                  <a:pt x="4062484" y="106880"/>
                </a:lnTo>
                <a:lnTo>
                  <a:pt x="4062484" y="120453"/>
                </a:lnTo>
                <a:close/>
                <a:moveTo>
                  <a:pt x="630731" y="125540"/>
                </a:moveTo>
                <a:lnTo>
                  <a:pt x="630731" y="120451"/>
                </a:lnTo>
                <a:lnTo>
                  <a:pt x="595648" y="120451"/>
                </a:lnTo>
                <a:lnTo>
                  <a:pt x="595648" y="125540"/>
                </a:lnTo>
                <a:close/>
                <a:moveTo>
                  <a:pt x="2940137" y="131065"/>
                </a:moveTo>
                <a:lnTo>
                  <a:pt x="3032320" y="113666"/>
                </a:lnTo>
                <a:lnTo>
                  <a:pt x="3032320" y="100094"/>
                </a:lnTo>
                <a:lnTo>
                  <a:pt x="2978102" y="106880"/>
                </a:lnTo>
                <a:cubicBezTo>
                  <a:pt x="2975974" y="98963"/>
                  <a:pt x="2968532" y="95003"/>
                  <a:pt x="2955777" y="95003"/>
                </a:cubicBezTo>
                <a:lnTo>
                  <a:pt x="2943020" y="95003"/>
                </a:lnTo>
                <a:cubicBezTo>
                  <a:pt x="2934513" y="95003"/>
                  <a:pt x="2923882" y="101226"/>
                  <a:pt x="2911125" y="113666"/>
                </a:cubicBezTo>
                <a:lnTo>
                  <a:pt x="2922197" y="122920"/>
                </a:lnTo>
                <a:lnTo>
                  <a:pt x="2932992" y="122920"/>
                </a:lnTo>
                <a:close/>
                <a:moveTo>
                  <a:pt x="2120637" y="133995"/>
                </a:moveTo>
                <a:lnTo>
                  <a:pt x="2103760" y="128011"/>
                </a:lnTo>
                <a:lnTo>
                  <a:pt x="2103760" y="132559"/>
                </a:lnTo>
                <a:close/>
                <a:moveTo>
                  <a:pt x="1185223" y="141582"/>
                </a:moveTo>
                <a:lnTo>
                  <a:pt x="1185223" y="134797"/>
                </a:lnTo>
                <a:lnTo>
                  <a:pt x="1168860" y="134797"/>
                </a:lnTo>
                <a:lnTo>
                  <a:pt x="1159708" y="140359"/>
                </a:lnTo>
                <a:lnTo>
                  <a:pt x="1159708" y="141582"/>
                </a:lnTo>
                <a:close/>
                <a:moveTo>
                  <a:pt x="2429626" y="145736"/>
                </a:moveTo>
                <a:lnTo>
                  <a:pt x="2478127" y="127307"/>
                </a:lnTo>
                <a:lnTo>
                  <a:pt x="2480562" y="125540"/>
                </a:lnTo>
                <a:lnTo>
                  <a:pt x="2482776" y="125540"/>
                </a:lnTo>
                <a:lnTo>
                  <a:pt x="2489672" y="122920"/>
                </a:lnTo>
                <a:cubicBezTo>
                  <a:pt x="2493926" y="122920"/>
                  <a:pt x="2516251" y="124619"/>
                  <a:pt x="2556647" y="128011"/>
                </a:cubicBezTo>
                <a:cubicBezTo>
                  <a:pt x="2571533" y="124619"/>
                  <a:pt x="2582162" y="122920"/>
                  <a:pt x="2588542" y="122920"/>
                </a:cubicBezTo>
                <a:lnTo>
                  <a:pt x="2595664" y="131038"/>
                </a:lnTo>
                <a:lnTo>
                  <a:pt x="2624082" y="125540"/>
                </a:lnTo>
                <a:cubicBezTo>
                  <a:pt x="2630460" y="125540"/>
                  <a:pt x="2633650" y="127803"/>
                  <a:pt x="2633650" y="132328"/>
                </a:cubicBezTo>
                <a:lnTo>
                  <a:pt x="2659625" y="130692"/>
                </a:lnTo>
                <a:lnTo>
                  <a:pt x="2665087" y="128011"/>
                </a:lnTo>
                <a:lnTo>
                  <a:pt x="2687412" y="128011"/>
                </a:lnTo>
                <a:lnTo>
                  <a:pt x="2687412" y="128944"/>
                </a:lnTo>
                <a:lnTo>
                  <a:pt x="2707803" y="127662"/>
                </a:lnTo>
                <a:cubicBezTo>
                  <a:pt x="2751922" y="124552"/>
                  <a:pt x="2815444" y="119886"/>
                  <a:pt x="2898367" y="113666"/>
                </a:cubicBezTo>
                <a:lnTo>
                  <a:pt x="2888799" y="100094"/>
                </a:lnTo>
                <a:lnTo>
                  <a:pt x="2866474" y="106880"/>
                </a:lnTo>
                <a:lnTo>
                  <a:pt x="2812255" y="100094"/>
                </a:lnTo>
                <a:lnTo>
                  <a:pt x="2799497" y="113666"/>
                </a:lnTo>
                <a:cubicBezTo>
                  <a:pt x="2769731" y="104619"/>
                  <a:pt x="2747403" y="100094"/>
                  <a:pt x="2732520" y="100094"/>
                </a:cubicBezTo>
                <a:cubicBezTo>
                  <a:pt x="2719763" y="104619"/>
                  <a:pt x="2705943" y="106880"/>
                  <a:pt x="2691057" y="106880"/>
                </a:cubicBezTo>
                <a:cubicBezTo>
                  <a:pt x="2682554" y="98963"/>
                  <a:pt x="2678303" y="92742"/>
                  <a:pt x="2678300" y="88218"/>
                </a:cubicBezTo>
                <a:lnTo>
                  <a:pt x="2646408" y="88218"/>
                </a:lnTo>
                <a:cubicBezTo>
                  <a:pt x="2646408" y="100659"/>
                  <a:pt x="2638966" y="106880"/>
                  <a:pt x="2624082" y="106880"/>
                </a:cubicBezTo>
                <a:cubicBezTo>
                  <a:pt x="2624082" y="100094"/>
                  <a:pt x="2609199" y="93874"/>
                  <a:pt x="2579433" y="88218"/>
                </a:cubicBezTo>
                <a:cubicBezTo>
                  <a:pt x="2577304" y="96135"/>
                  <a:pt x="2569862" y="100094"/>
                  <a:pt x="2557105" y="100094"/>
                </a:cubicBezTo>
                <a:lnTo>
                  <a:pt x="2544347" y="100094"/>
                </a:lnTo>
                <a:cubicBezTo>
                  <a:pt x="2529465" y="100094"/>
                  <a:pt x="2522023" y="93874"/>
                  <a:pt x="2522023" y="81432"/>
                </a:cubicBezTo>
                <a:lnTo>
                  <a:pt x="2502887" y="81432"/>
                </a:lnTo>
                <a:cubicBezTo>
                  <a:pt x="2502887" y="93874"/>
                  <a:pt x="2491192" y="100094"/>
                  <a:pt x="2467805" y="100094"/>
                </a:cubicBezTo>
                <a:cubicBezTo>
                  <a:pt x="2452919" y="96702"/>
                  <a:pt x="2442290" y="95003"/>
                  <a:pt x="2435910" y="95003"/>
                </a:cubicBezTo>
                <a:cubicBezTo>
                  <a:pt x="2435910" y="98396"/>
                  <a:pt x="2431659" y="100094"/>
                  <a:pt x="2423153" y="100094"/>
                </a:cubicBezTo>
                <a:cubicBezTo>
                  <a:pt x="2416775" y="92177"/>
                  <a:pt x="2413582" y="85957"/>
                  <a:pt x="2413582" y="81432"/>
                </a:cubicBezTo>
                <a:lnTo>
                  <a:pt x="2400825" y="81432"/>
                </a:lnTo>
                <a:cubicBezTo>
                  <a:pt x="2400828" y="93874"/>
                  <a:pt x="2393386" y="100094"/>
                  <a:pt x="2378500" y="100094"/>
                </a:cubicBezTo>
                <a:lnTo>
                  <a:pt x="2346607" y="88218"/>
                </a:lnTo>
                <a:cubicBezTo>
                  <a:pt x="2346607" y="96135"/>
                  <a:pt x="2301958" y="102356"/>
                  <a:pt x="2212655" y="106880"/>
                </a:cubicBezTo>
                <a:lnTo>
                  <a:pt x="2190330" y="100094"/>
                </a:lnTo>
                <a:lnTo>
                  <a:pt x="2136109" y="113666"/>
                </a:lnTo>
                <a:cubicBezTo>
                  <a:pt x="2129730" y="105749"/>
                  <a:pt x="2126542" y="97267"/>
                  <a:pt x="2126542" y="88218"/>
                </a:cubicBezTo>
                <a:lnTo>
                  <a:pt x="2101027" y="88218"/>
                </a:lnTo>
                <a:cubicBezTo>
                  <a:pt x="2101027" y="100659"/>
                  <a:pt x="2094647" y="106880"/>
                  <a:pt x="2081890" y="106880"/>
                </a:cubicBezTo>
                <a:lnTo>
                  <a:pt x="2069132" y="106880"/>
                </a:lnTo>
                <a:cubicBezTo>
                  <a:pt x="2047872" y="106880"/>
                  <a:pt x="2037241" y="104619"/>
                  <a:pt x="2037238" y="100094"/>
                </a:cubicBezTo>
                <a:lnTo>
                  <a:pt x="1979832" y="106880"/>
                </a:lnTo>
                <a:cubicBezTo>
                  <a:pt x="1916043" y="102356"/>
                  <a:pt x="1879898" y="100094"/>
                  <a:pt x="1871392" y="100094"/>
                </a:cubicBezTo>
                <a:lnTo>
                  <a:pt x="1871392" y="106880"/>
                </a:lnTo>
                <a:lnTo>
                  <a:pt x="1849067" y="100094"/>
                </a:lnTo>
                <a:lnTo>
                  <a:pt x="1839497" y="100094"/>
                </a:lnTo>
                <a:lnTo>
                  <a:pt x="1804415" y="113666"/>
                </a:lnTo>
                <a:lnTo>
                  <a:pt x="1759764" y="113666"/>
                </a:lnTo>
                <a:lnTo>
                  <a:pt x="1724682" y="100094"/>
                </a:lnTo>
                <a:lnTo>
                  <a:pt x="1715115" y="100094"/>
                </a:lnTo>
                <a:cubicBezTo>
                  <a:pt x="1695978" y="109141"/>
                  <a:pt x="1681094" y="113666"/>
                  <a:pt x="1670463" y="113666"/>
                </a:cubicBezTo>
                <a:cubicBezTo>
                  <a:pt x="1621559" y="104619"/>
                  <a:pt x="1588602" y="100094"/>
                  <a:pt x="1571593" y="100094"/>
                </a:cubicBezTo>
                <a:cubicBezTo>
                  <a:pt x="1533320" y="104619"/>
                  <a:pt x="1510995" y="106880"/>
                  <a:pt x="1504616" y="106880"/>
                </a:cubicBezTo>
                <a:lnTo>
                  <a:pt x="1482290" y="100094"/>
                </a:lnTo>
                <a:cubicBezTo>
                  <a:pt x="1444018" y="104619"/>
                  <a:pt x="1411061" y="106880"/>
                  <a:pt x="1383420" y="106880"/>
                </a:cubicBezTo>
                <a:lnTo>
                  <a:pt x="1361095" y="106880"/>
                </a:lnTo>
                <a:lnTo>
                  <a:pt x="1338770" y="100094"/>
                </a:lnTo>
                <a:cubicBezTo>
                  <a:pt x="1338770" y="104619"/>
                  <a:pt x="1335580" y="111402"/>
                  <a:pt x="1329200" y="120453"/>
                </a:cubicBezTo>
                <a:cubicBezTo>
                  <a:pt x="1201627" y="111402"/>
                  <a:pt x="1137838" y="104619"/>
                  <a:pt x="1137838" y="100094"/>
                </a:cubicBezTo>
                <a:cubicBezTo>
                  <a:pt x="1093189" y="113665"/>
                  <a:pt x="1061296" y="120453"/>
                  <a:pt x="1042158" y="120453"/>
                </a:cubicBezTo>
                <a:cubicBezTo>
                  <a:pt x="1042158" y="113665"/>
                  <a:pt x="1030465" y="106880"/>
                  <a:pt x="1007076" y="100094"/>
                </a:cubicBezTo>
                <a:lnTo>
                  <a:pt x="971993" y="100094"/>
                </a:lnTo>
                <a:lnTo>
                  <a:pt x="971993" y="113665"/>
                </a:lnTo>
                <a:lnTo>
                  <a:pt x="952855" y="113665"/>
                </a:lnTo>
                <a:cubicBezTo>
                  <a:pt x="952855" y="104619"/>
                  <a:pt x="948604" y="100094"/>
                  <a:pt x="940098" y="100094"/>
                </a:cubicBezTo>
                <a:cubicBezTo>
                  <a:pt x="916709" y="109141"/>
                  <a:pt x="895449" y="113665"/>
                  <a:pt x="876313" y="113665"/>
                </a:cubicBezTo>
                <a:cubicBezTo>
                  <a:pt x="867807" y="113665"/>
                  <a:pt x="863555" y="111402"/>
                  <a:pt x="863555" y="106880"/>
                </a:cubicBezTo>
                <a:lnTo>
                  <a:pt x="841228" y="113665"/>
                </a:lnTo>
                <a:cubicBezTo>
                  <a:pt x="826345" y="112534"/>
                  <a:pt x="818903" y="108010"/>
                  <a:pt x="818903" y="100094"/>
                </a:cubicBezTo>
                <a:cubicBezTo>
                  <a:pt x="795514" y="109141"/>
                  <a:pt x="746612" y="113665"/>
                  <a:pt x="672193" y="113665"/>
                </a:cubicBezTo>
                <a:cubicBezTo>
                  <a:pt x="672193" y="121582"/>
                  <a:pt x="680699" y="125540"/>
                  <a:pt x="697708" y="125540"/>
                </a:cubicBezTo>
                <a:lnTo>
                  <a:pt x="722899" y="125540"/>
                </a:lnTo>
                <a:lnTo>
                  <a:pt x="773796" y="122920"/>
                </a:lnTo>
                <a:cubicBezTo>
                  <a:pt x="786552" y="126313"/>
                  <a:pt x="804627" y="128009"/>
                  <a:pt x="828015" y="128009"/>
                </a:cubicBezTo>
                <a:lnTo>
                  <a:pt x="853531" y="122920"/>
                </a:lnTo>
                <a:lnTo>
                  <a:pt x="872665" y="128009"/>
                </a:lnTo>
                <a:lnTo>
                  <a:pt x="898180" y="122920"/>
                </a:lnTo>
                <a:lnTo>
                  <a:pt x="1016643" y="137361"/>
                </a:lnTo>
                <a:lnTo>
                  <a:pt x="1016643" y="132327"/>
                </a:lnTo>
                <a:lnTo>
                  <a:pt x="1029401" y="132327"/>
                </a:lnTo>
                <a:lnTo>
                  <a:pt x="1029401" y="138918"/>
                </a:lnTo>
                <a:lnTo>
                  <a:pt x="1051271" y="141582"/>
                </a:lnTo>
                <a:lnTo>
                  <a:pt x="1062800" y="141582"/>
                </a:lnTo>
                <a:lnTo>
                  <a:pt x="1051725" y="132327"/>
                </a:lnTo>
                <a:cubicBezTo>
                  <a:pt x="1058105" y="132327"/>
                  <a:pt x="1061296" y="130066"/>
                  <a:pt x="1061296" y="125540"/>
                </a:cubicBezTo>
                <a:lnTo>
                  <a:pt x="1064027" y="126266"/>
                </a:lnTo>
                <a:lnTo>
                  <a:pt x="1064027" y="122920"/>
                </a:lnTo>
                <a:cubicBezTo>
                  <a:pt x="1070405" y="122920"/>
                  <a:pt x="1081037" y="124618"/>
                  <a:pt x="1095920" y="128011"/>
                </a:cubicBezTo>
                <a:lnTo>
                  <a:pt x="1099239" y="127920"/>
                </a:lnTo>
                <a:lnTo>
                  <a:pt x="1105945" y="125540"/>
                </a:lnTo>
                <a:lnTo>
                  <a:pt x="1107955" y="127679"/>
                </a:lnTo>
                <a:lnTo>
                  <a:pt x="1280903" y="122920"/>
                </a:lnTo>
                <a:lnTo>
                  <a:pt x="1325555" y="128011"/>
                </a:lnTo>
                <a:lnTo>
                  <a:pt x="1351070" y="122920"/>
                </a:lnTo>
                <a:lnTo>
                  <a:pt x="1405290" y="141583"/>
                </a:lnTo>
                <a:lnTo>
                  <a:pt x="1445079" y="141583"/>
                </a:lnTo>
                <a:lnTo>
                  <a:pt x="1453168" y="136890"/>
                </a:lnTo>
                <a:lnTo>
                  <a:pt x="1472265" y="122920"/>
                </a:lnTo>
                <a:lnTo>
                  <a:pt x="1625354" y="122920"/>
                </a:lnTo>
                <a:lnTo>
                  <a:pt x="1625354" y="136343"/>
                </a:lnTo>
                <a:lnTo>
                  <a:pt x="1660893" y="125540"/>
                </a:lnTo>
                <a:lnTo>
                  <a:pt x="1669111" y="128626"/>
                </a:lnTo>
                <a:lnTo>
                  <a:pt x="1682763" y="122920"/>
                </a:lnTo>
                <a:lnTo>
                  <a:pt x="1835852" y="122920"/>
                </a:lnTo>
                <a:lnTo>
                  <a:pt x="1882272" y="138010"/>
                </a:lnTo>
                <a:lnTo>
                  <a:pt x="1933320" y="132839"/>
                </a:lnTo>
                <a:lnTo>
                  <a:pt x="1957050" y="122920"/>
                </a:lnTo>
                <a:lnTo>
                  <a:pt x="1971520" y="128969"/>
                </a:lnTo>
                <a:lnTo>
                  <a:pt x="2005348" y="125540"/>
                </a:lnTo>
                <a:lnTo>
                  <a:pt x="2013252" y="136755"/>
                </a:lnTo>
                <a:lnTo>
                  <a:pt x="2046350" y="122920"/>
                </a:lnTo>
                <a:lnTo>
                  <a:pt x="2068678" y="128011"/>
                </a:lnTo>
                <a:cubicBezTo>
                  <a:pt x="2081432" y="124619"/>
                  <a:pt x="2096318" y="122920"/>
                  <a:pt x="2113327" y="122920"/>
                </a:cubicBezTo>
                <a:lnTo>
                  <a:pt x="2122897" y="122920"/>
                </a:lnTo>
                <a:lnTo>
                  <a:pt x="2122897" y="134189"/>
                </a:lnTo>
                <a:lnTo>
                  <a:pt x="2171037" y="138287"/>
                </a:lnTo>
                <a:lnTo>
                  <a:pt x="2224955" y="122920"/>
                </a:lnTo>
                <a:lnTo>
                  <a:pt x="2244092" y="122920"/>
                </a:lnTo>
                <a:lnTo>
                  <a:pt x="2273184" y="132769"/>
                </a:lnTo>
                <a:lnTo>
                  <a:pt x="2279630" y="132328"/>
                </a:lnTo>
                <a:lnTo>
                  <a:pt x="2282295" y="133136"/>
                </a:lnTo>
                <a:lnTo>
                  <a:pt x="2301500" y="122920"/>
                </a:lnTo>
                <a:lnTo>
                  <a:pt x="2314258" y="134797"/>
                </a:lnTo>
                <a:cubicBezTo>
                  <a:pt x="2350404" y="126880"/>
                  <a:pt x="2375919" y="122920"/>
                  <a:pt x="2390802" y="122920"/>
                </a:cubicBezTo>
                <a:lnTo>
                  <a:pt x="2402589" y="132328"/>
                </a:lnTo>
                <a:lnTo>
                  <a:pt x="2413582" y="132328"/>
                </a:lnTo>
                <a:close/>
                <a:moveTo>
                  <a:pt x="3175842" y="157774"/>
                </a:moveTo>
                <a:cubicBezTo>
                  <a:pt x="3190726" y="156644"/>
                  <a:pt x="3198167" y="152686"/>
                  <a:pt x="3198167" y="145899"/>
                </a:cubicBezTo>
                <a:lnTo>
                  <a:pt x="3175842" y="145899"/>
                </a:lnTo>
                <a:close/>
                <a:moveTo>
                  <a:pt x="1804415" y="164561"/>
                </a:moveTo>
                <a:lnTo>
                  <a:pt x="1804415" y="160245"/>
                </a:lnTo>
                <a:lnTo>
                  <a:pt x="1794848" y="160245"/>
                </a:lnTo>
                <a:lnTo>
                  <a:pt x="1794848" y="164561"/>
                </a:lnTo>
                <a:close/>
                <a:moveTo>
                  <a:pt x="1038513" y="172119"/>
                </a:moveTo>
                <a:cubicBezTo>
                  <a:pt x="1055522" y="170989"/>
                  <a:pt x="1064026" y="167030"/>
                  <a:pt x="1064027" y="160244"/>
                </a:cubicBezTo>
                <a:lnTo>
                  <a:pt x="1038513" y="160244"/>
                </a:lnTo>
                <a:close/>
                <a:moveTo>
                  <a:pt x="1185223" y="172119"/>
                </a:moveTo>
                <a:lnTo>
                  <a:pt x="1185223" y="167030"/>
                </a:lnTo>
                <a:lnTo>
                  <a:pt x="1159708" y="167030"/>
                </a:lnTo>
                <a:lnTo>
                  <a:pt x="1159708" y="172119"/>
                </a:lnTo>
                <a:close/>
                <a:moveTo>
                  <a:pt x="1427615" y="172119"/>
                </a:moveTo>
                <a:lnTo>
                  <a:pt x="1427615" y="167030"/>
                </a:lnTo>
                <a:lnTo>
                  <a:pt x="1405289" y="167030"/>
                </a:lnTo>
                <a:lnTo>
                  <a:pt x="1405289" y="172119"/>
                </a:lnTo>
                <a:close/>
                <a:moveTo>
                  <a:pt x="1274524" y="178905"/>
                </a:moveTo>
                <a:lnTo>
                  <a:pt x="1274524" y="167030"/>
                </a:lnTo>
                <a:lnTo>
                  <a:pt x="1261767" y="167030"/>
                </a:lnTo>
                <a:lnTo>
                  <a:pt x="1261767" y="178905"/>
                </a:lnTo>
                <a:close/>
                <a:moveTo>
                  <a:pt x="1625354" y="178905"/>
                </a:moveTo>
                <a:cubicBezTo>
                  <a:pt x="1640238" y="177775"/>
                  <a:pt x="1647680" y="173816"/>
                  <a:pt x="1647680" y="167030"/>
                </a:cubicBezTo>
                <a:lnTo>
                  <a:pt x="1647680" y="160245"/>
                </a:lnTo>
                <a:lnTo>
                  <a:pt x="1638112" y="160245"/>
                </a:lnTo>
                <a:cubicBezTo>
                  <a:pt x="1625354" y="160245"/>
                  <a:pt x="1614723" y="166464"/>
                  <a:pt x="1606220" y="178905"/>
                </a:cubicBezTo>
                <a:close/>
                <a:moveTo>
                  <a:pt x="3520292" y="220546"/>
                </a:moveTo>
                <a:lnTo>
                  <a:pt x="3520292" y="218490"/>
                </a:lnTo>
                <a:lnTo>
                  <a:pt x="3519836" y="217924"/>
                </a:lnTo>
                <a:lnTo>
                  <a:pt x="3520292" y="217646"/>
                </a:lnTo>
                <a:lnTo>
                  <a:pt x="3520292" y="213355"/>
                </a:lnTo>
                <a:lnTo>
                  <a:pt x="3510332" y="220546"/>
                </a:lnTo>
                <a:close/>
                <a:moveTo>
                  <a:pt x="773796" y="248460"/>
                </a:moveTo>
                <a:lnTo>
                  <a:pt x="773796" y="243373"/>
                </a:lnTo>
                <a:lnTo>
                  <a:pt x="738712" y="243373"/>
                </a:lnTo>
                <a:lnTo>
                  <a:pt x="738712" y="248460"/>
                </a:lnTo>
                <a:close/>
                <a:moveTo>
                  <a:pt x="875960" y="248460"/>
                </a:moveTo>
                <a:lnTo>
                  <a:pt x="869166" y="231599"/>
                </a:lnTo>
                <a:lnTo>
                  <a:pt x="815257" y="236586"/>
                </a:lnTo>
                <a:cubicBezTo>
                  <a:pt x="815257" y="244503"/>
                  <a:pt x="823763" y="248460"/>
                  <a:pt x="840773" y="248460"/>
                </a:cubicBezTo>
                <a:close/>
                <a:moveTo>
                  <a:pt x="2789927" y="254109"/>
                </a:moveTo>
                <a:lnTo>
                  <a:pt x="2794483" y="252725"/>
                </a:lnTo>
                <a:lnTo>
                  <a:pt x="2799497" y="252725"/>
                </a:lnTo>
                <a:lnTo>
                  <a:pt x="2799497" y="245991"/>
                </a:lnTo>
                <a:lnTo>
                  <a:pt x="2789927" y="245991"/>
                </a:lnTo>
                <a:close/>
                <a:moveTo>
                  <a:pt x="1040461" y="405463"/>
                </a:moveTo>
                <a:lnTo>
                  <a:pt x="1039731" y="405152"/>
                </a:lnTo>
                <a:lnTo>
                  <a:pt x="1039731" y="405463"/>
                </a:lnTo>
                <a:close/>
                <a:moveTo>
                  <a:pt x="599600" y="407981"/>
                </a:moveTo>
                <a:lnTo>
                  <a:pt x="599600" y="401195"/>
                </a:lnTo>
                <a:lnTo>
                  <a:pt x="574085" y="401195"/>
                </a:lnTo>
                <a:lnTo>
                  <a:pt x="574085" y="407981"/>
                </a:lnTo>
                <a:close/>
                <a:moveTo>
                  <a:pt x="452890" y="438516"/>
                </a:moveTo>
                <a:cubicBezTo>
                  <a:pt x="469899" y="437386"/>
                  <a:pt x="478404" y="433429"/>
                  <a:pt x="478404" y="426641"/>
                </a:cubicBezTo>
                <a:lnTo>
                  <a:pt x="452890" y="426641"/>
                </a:lnTo>
                <a:close/>
                <a:moveTo>
                  <a:pt x="599600" y="438518"/>
                </a:moveTo>
                <a:lnTo>
                  <a:pt x="599600" y="433429"/>
                </a:lnTo>
                <a:lnTo>
                  <a:pt x="574085" y="433429"/>
                </a:lnTo>
                <a:lnTo>
                  <a:pt x="574085" y="438518"/>
                </a:lnTo>
                <a:close/>
                <a:moveTo>
                  <a:pt x="841993" y="438518"/>
                </a:moveTo>
                <a:lnTo>
                  <a:pt x="841993" y="433429"/>
                </a:lnTo>
                <a:lnTo>
                  <a:pt x="819666" y="433429"/>
                </a:lnTo>
                <a:lnTo>
                  <a:pt x="819666" y="438518"/>
                </a:lnTo>
                <a:close/>
                <a:moveTo>
                  <a:pt x="688902" y="445303"/>
                </a:moveTo>
                <a:lnTo>
                  <a:pt x="688902" y="433429"/>
                </a:lnTo>
                <a:lnTo>
                  <a:pt x="676144" y="433429"/>
                </a:lnTo>
                <a:lnTo>
                  <a:pt x="676144" y="445303"/>
                </a:lnTo>
                <a:close/>
                <a:moveTo>
                  <a:pt x="188173" y="514859"/>
                </a:moveTo>
                <a:lnTo>
                  <a:pt x="188173" y="509770"/>
                </a:lnTo>
                <a:lnTo>
                  <a:pt x="153089" y="509770"/>
                </a:lnTo>
                <a:lnTo>
                  <a:pt x="153089" y="514859"/>
                </a:lnTo>
                <a:close/>
                <a:moveTo>
                  <a:pt x="569802" y="526158"/>
                </a:moveTo>
                <a:lnTo>
                  <a:pt x="570301" y="525434"/>
                </a:lnTo>
                <a:lnTo>
                  <a:pt x="574085" y="522257"/>
                </a:lnTo>
                <a:lnTo>
                  <a:pt x="574085" y="521646"/>
                </a:lnTo>
                <a:lnTo>
                  <a:pt x="574811" y="521646"/>
                </a:lnTo>
                <a:lnTo>
                  <a:pt x="577876" y="519073"/>
                </a:lnTo>
                <a:lnTo>
                  <a:pt x="618473" y="515047"/>
                </a:lnTo>
                <a:lnTo>
                  <a:pt x="618737" y="514859"/>
                </a:lnTo>
                <a:lnTo>
                  <a:pt x="619179" y="514977"/>
                </a:lnTo>
                <a:lnTo>
                  <a:pt x="621468" y="514750"/>
                </a:lnTo>
                <a:lnTo>
                  <a:pt x="621468" y="512239"/>
                </a:lnTo>
                <a:lnTo>
                  <a:pt x="631169" y="513788"/>
                </a:lnTo>
                <a:lnTo>
                  <a:pt x="769451" y="500074"/>
                </a:lnTo>
                <a:lnTo>
                  <a:pt x="743121" y="497895"/>
                </a:lnTo>
                <a:cubicBezTo>
                  <a:pt x="711227" y="494502"/>
                  <a:pt x="695280" y="491675"/>
                  <a:pt x="695280" y="489413"/>
                </a:cubicBezTo>
                <a:cubicBezTo>
                  <a:pt x="650630" y="502984"/>
                  <a:pt x="618737" y="509772"/>
                  <a:pt x="599600" y="509772"/>
                </a:cubicBezTo>
                <a:cubicBezTo>
                  <a:pt x="599600" y="502984"/>
                  <a:pt x="587906" y="496199"/>
                  <a:pt x="564518" y="489413"/>
                </a:cubicBezTo>
                <a:lnTo>
                  <a:pt x="529434" y="489413"/>
                </a:lnTo>
                <a:lnTo>
                  <a:pt x="529434" y="502984"/>
                </a:lnTo>
                <a:lnTo>
                  <a:pt x="510297" y="502984"/>
                </a:lnTo>
                <a:cubicBezTo>
                  <a:pt x="510297" y="493938"/>
                  <a:pt x="506045" y="489413"/>
                  <a:pt x="497539" y="489413"/>
                </a:cubicBezTo>
                <a:cubicBezTo>
                  <a:pt x="474151" y="498460"/>
                  <a:pt x="452890" y="502984"/>
                  <a:pt x="433755" y="502984"/>
                </a:cubicBezTo>
                <a:cubicBezTo>
                  <a:pt x="425248" y="502984"/>
                  <a:pt x="420997" y="500721"/>
                  <a:pt x="420997" y="496199"/>
                </a:cubicBezTo>
                <a:lnTo>
                  <a:pt x="398669" y="502984"/>
                </a:lnTo>
                <a:cubicBezTo>
                  <a:pt x="383787" y="501853"/>
                  <a:pt x="376345" y="497329"/>
                  <a:pt x="376345" y="489413"/>
                </a:cubicBezTo>
                <a:cubicBezTo>
                  <a:pt x="352956" y="498460"/>
                  <a:pt x="304054" y="502984"/>
                  <a:pt x="229635" y="502984"/>
                </a:cubicBezTo>
                <a:cubicBezTo>
                  <a:pt x="229635" y="510901"/>
                  <a:pt x="238141" y="514859"/>
                  <a:pt x="255150" y="514859"/>
                </a:cubicBezTo>
                <a:lnTo>
                  <a:pt x="280340" y="514859"/>
                </a:lnTo>
                <a:lnTo>
                  <a:pt x="331238" y="512239"/>
                </a:lnTo>
                <a:cubicBezTo>
                  <a:pt x="343994" y="515632"/>
                  <a:pt x="362068" y="517328"/>
                  <a:pt x="385457" y="517328"/>
                </a:cubicBezTo>
                <a:lnTo>
                  <a:pt x="410972" y="512239"/>
                </a:lnTo>
                <a:lnTo>
                  <a:pt x="430106" y="517328"/>
                </a:lnTo>
                <a:lnTo>
                  <a:pt x="455621" y="512239"/>
                </a:lnTo>
                <a:close/>
                <a:moveTo>
                  <a:pt x="331238" y="637779"/>
                </a:moveTo>
                <a:lnTo>
                  <a:pt x="331238" y="632692"/>
                </a:lnTo>
                <a:lnTo>
                  <a:pt x="296154" y="632692"/>
                </a:lnTo>
                <a:lnTo>
                  <a:pt x="296154" y="637779"/>
                </a:lnTo>
                <a:close/>
                <a:moveTo>
                  <a:pt x="433402" y="637779"/>
                </a:moveTo>
                <a:lnTo>
                  <a:pt x="426608" y="620918"/>
                </a:lnTo>
                <a:lnTo>
                  <a:pt x="372699" y="625905"/>
                </a:lnTo>
                <a:cubicBezTo>
                  <a:pt x="372699" y="633822"/>
                  <a:pt x="381205" y="637779"/>
                  <a:pt x="398215" y="637779"/>
                </a:cubicBezTo>
                <a:close/>
                <a:moveTo>
                  <a:pt x="5065309" y="658186"/>
                </a:moveTo>
                <a:lnTo>
                  <a:pt x="5065309" y="653097"/>
                </a:lnTo>
                <a:lnTo>
                  <a:pt x="5030225" y="653097"/>
                </a:lnTo>
                <a:lnTo>
                  <a:pt x="5030225" y="658186"/>
                </a:lnTo>
                <a:close/>
                <a:moveTo>
                  <a:pt x="4934856" y="669959"/>
                </a:moveTo>
                <a:lnTo>
                  <a:pt x="4988763" y="664972"/>
                </a:lnTo>
                <a:cubicBezTo>
                  <a:pt x="4988763" y="657055"/>
                  <a:pt x="4980257" y="653097"/>
                  <a:pt x="4963248" y="653097"/>
                </a:cubicBezTo>
                <a:lnTo>
                  <a:pt x="4928062" y="653097"/>
                </a:lnTo>
                <a:close/>
                <a:moveTo>
                  <a:pt x="690369" y="794782"/>
                </a:moveTo>
                <a:lnTo>
                  <a:pt x="690266" y="794726"/>
                </a:lnTo>
                <a:lnTo>
                  <a:pt x="690111" y="794782"/>
                </a:lnTo>
                <a:close/>
                <a:moveTo>
                  <a:pt x="784584" y="799871"/>
                </a:moveTo>
                <a:lnTo>
                  <a:pt x="787167" y="798670"/>
                </a:lnTo>
                <a:lnTo>
                  <a:pt x="783308" y="799078"/>
                </a:lnTo>
                <a:close/>
                <a:moveTo>
                  <a:pt x="559591" y="803021"/>
                </a:moveTo>
                <a:lnTo>
                  <a:pt x="562922" y="799129"/>
                </a:lnTo>
                <a:lnTo>
                  <a:pt x="565996" y="797932"/>
                </a:lnTo>
                <a:lnTo>
                  <a:pt x="563047" y="797932"/>
                </a:lnTo>
                <a:lnTo>
                  <a:pt x="557048" y="801123"/>
                </a:lnTo>
                <a:lnTo>
                  <a:pt x="557048" y="803021"/>
                </a:lnTo>
                <a:close/>
                <a:moveTo>
                  <a:pt x="3899045" y="1300868"/>
                </a:moveTo>
                <a:lnTo>
                  <a:pt x="3889784" y="1294301"/>
                </a:lnTo>
                <a:lnTo>
                  <a:pt x="3879908" y="1295770"/>
                </a:lnTo>
                <a:lnTo>
                  <a:pt x="3879908" y="1300868"/>
                </a:lnTo>
                <a:close/>
                <a:moveTo>
                  <a:pt x="3706314" y="1305385"/>
                </a:moveTo>
                <a:lnTo>
                  <a:pt x="3720068" y="1303818"/>
                </a:lnTo>
                <a:lnTo>
                  <a:pt x="3731829" y="1298345"/>
                </a:lnTo>
                <a:lnTo>
                  <a:pt x="3706314" y="1298345"/>
                </a:lnTo>
                <a:close/>
                <a:moveTo>
                  <a:pt x="2446515" y="1310219"/>
                </a:moveTo>
                <a:lnTo>
                  <a:pt x="2446515" y="1298345"/>
                </a:lnTo>
                <a:cubicBezTo>
                  <a:pt x="2431631" y="1299474"/>
                  <a:pt x="2424190" y="1303434"/>
                  <a:pt x="2424190" y="1310219"/>
                </a:cubicBezTo>
                <a:close/>
                <a:moveTo>
                  <a:pt x="3857582" y="1319528"/>
                </a:moveTo>
                <a:cubicBezTo>
                  <a:pt x="3872466" y="1318397"/>
                  <a:pt x="3879908" y="1313874"/>
                  <a:pt x="3879908" y="1305957"/>
                </a:cubicBezTo>
                <a:lnTo>
                  <a:pt x="3866212" y="1302835"/>
                </a:lnTo>
                <a:lnTo>
                  <a:pt x="3872161" y="1310219"/>
                </a:lnTo>
                <a:lnTo>
                  <a:pt x="3857582" y="1319526"/>
                </a:lnTo>
                <a:close/>
                <a:moveTo>
                  <a:pt x="5026709" y="1335667"/>
                </a:moveTo>
                <a:lnTo>
                  <a:pt x="5026709" y="1330578"/>
                </a:lnTo>
                <a:lnTo>
                  <a:pt x="4991625" y="1330578"/>
                </a:lnTo>
                <a:lnTo>
                  <a:pt x="4991625" y="1335667"/>
                </a:lnTo>
                <a:close/>
                <a:moveTo>
                  <a:pt x="3816559" y="1342987"/>
                </a:moveTo>
                <a:lnTo>
                  <a:pt x="3817942" y="1342453"/>
                </a:lnTo>
                <a:lnTo>
                  <a:pt x="3836811" y="1342453"/>
                </a:lnTo>
                <a:lnTo>
                  <a:pt x="3844823" y="1338190"/>
                </a:lnTo>
                <a:lnTo>
                  <a:pt x="3822500" y="1331405"/>
                </a:lnTo>
                <a:close/>
                <a:moveTo>
                  <a:pt x="3468479" y="1346900"/>
                </a:moveTo>
                <a:lnTo>
                  <a:pt x="3481237" y="1343708"/>
                </a:lnTo>
                <a:lnTo>
                  <a:pt x="3481237" y="1338190"/>
                </a:lnTo>
                <a:lnTo>
                  <a:pt x="3468479" y="1338190"/>
                </a:lnTo>
                <a:close/>
                <a:moveTo>
                  <a:pt x="4896257" y="1347440"/>
                </a:moveTo>
                <a:lnTo>
                  <a:pt x="4950164" y="1342453"/>
                </a:lnTo>
                <a:cubicBezTo>
                  <a:pt x="4950164" y="1334536"/>
                  <a:pt x="4941658" y="1330578"/>
                  <a:pt x="4924649" y="1330578"/>
                </a:cubicBezTo>
                <a:lnTo>
                  <a:pt x="4889463" y="1330578"/>
                </a:lnTo>
                <a:close/>
                <a:moveTo>
                  <a:pt x="3747705" y="1355821"/>
                </a:moveTo>
                <a:lnTo>
                  <a:pt x="3701303" y="1338190"/>
                </a:lnTo>
                <a:lnTo>
                  <a:pt x="3653238" y="1349909"/>
                </a:lnTo>
                <a:close/>
                <a:moveTo>
                  <a:pt x="2360906" y="1356024"/>
                </a:moveTo>
                <a:lnTo>
                  <a:pt x="2357215" y="1352489"/>
                </a:lnTo>
                <a:lnTo>
                  <a:pt x="2357215" y="1356024"/>
                </a:lnTo>
                <a:close/>
                <a:moveTo>
                  <a:pt x="2523062" y="1356024"/>
                </a:moveTo>
                <a:cubicBezTo>
                  <a:pt x="2537943" y="1356024"/>
                  <a:pt x="2545386" y="1351500"/>
                  <a:pt x="2545386" y="1342453"/>
                </a:cubicBezTo>
                <a:lnTo>
                  <a:pt x="2545386" y="1338997"/>
                </a:lnTo>
                <a:lnTo>
                  <a:pt x="2519324" y="1343620"/>
                </a:lnTo>
                <a:lnTo>
                  <a:pt x="2513492" y="1356024"/>
                </a:lnTo>
                <a:close/>
                <a:moveTo>
                  <a:pt x="2733560" y="1356024"/>
                </a:moveTo>
                <a:lnTo>
                  <a:pt x="2749676" y="1351125"/>
                </a:lnTo>
                <a:lnTo>
                  <a:pt x="2738116" y="1344976"/>
                </a:lnTo>
                <a:lnTo>
                  <a:pt x="2738116" y="1341414"/>
                </a:lnTo>
                <a:lnTo>
                  <a:pt x="2723989" y="1342453"/>
                </a:lnTo>
                <a:close/>
                <a:moveTo>
                  <a:pt x="3432028" y="1356024"/>
                </a:moveTo>
                <a:lnTo>
                  <a:pt x="3455313" y="1350196"/>
                </a:lnTo>
                <a:lnTo>
                  <a:pt x="3446155" y="1344976"/>
                </a:lnTo>
                <a:lnTo>
                  <a:pt x="3446155" y="1319528"/>
                </a:lnTo>
                <a:lnTo>
                  <a:pt x="3448788" y="1317616"/>
                </a:lnTo>
                <a:lnTo>
                  <a:pt x="3447039" y="1317468"/>
                </a:lnTo>
                <a:lnTo>
                  <a:pt x="3398251" y="1350834"/>
                </a:lnTo>
                <a:lnTo>
                  <a:pt x="3409704" y="1349238"/>
                </a:lnTo>
                <a:close/>
                <a:moveTo>
                  <a:pt x="3782860" y="1356024"/>
                </a:moveTo>
                <a:lnTo>
                  <a:pt x="3793829" y="1351781"/>
                </a:lnTo>
                <a:lnTo>
                  <a:pt x="3768280" y="1338190"/>
                </a:lnTo>
                <a:lnTo>
                  <a:pt x="3768280" y="1354501"/>
                </a:lnTo>
                <a:lnTo>
                  <a:pt x="3773289" y="1356024"/>
                </a:lnTo>
                <a:close/>
                <a:moveTo>
                  <a:pt x="3191005" y="1356852"/>
                </a:moveTo>
                <a:lnTo>
                  <a:pt x="3191005" y="1344976"/>
                </a:lnTo>
                <a:lnTo>
                  <a:pt x="3171867" y="1344976"/>
                </a:lnTo>
                <a:cubicBezTo>
                  <a:pt x="3171867" y="1352893"/>
                  <a:pt x="3178247" y="1356852"/>
                  <a:pt x="3191005" y="1356852"/>
                </a:cubicBezTo>
                <a:close/>
                <a:moveTo>
                  <a:pt x="2679339" y="1361115"/>
                </a:moveTo>
                <a:cubicBezTo>
                  <a:pt x="2687845" y="1361115"/>
                  <a:pt x="2698474" y="1354892"/>
                  <a:pt x="2711232" y="1342453"/>
                </a:cubicBezTo>
                <a:lnTo>
                  <a:pt x="2706179" y="1338230"/>
                </a:lnTo>
                <a:lnTo>
                  <a:pt x="2693465" y="1350067"/>
                </a:lnTo>
                <a:cubicBezTo>
                  <a:pt x="2687085" y="1350067"/>
                  <a:pt x="2683898" y="1348369"/>
                  <a:pt x="2683898" y="1344976"/>
                </a:cubicBezTo>
                <a:lnTo>
                  <a:pt x="2626488" y="1350067"/>
                </a:lnTo>
                <a:lnTo>
                  <a:pt x="2616919" y="1350067"/>
                </a:lnTo>
                <a:lnTo>
                  <a:pt x="2599315" y="1340701"/>
                </a:lnTo>
                <a:lnTo>
                  <a:pt x="2590037" y="1342453"/>
                </a:lnTo>
                <a:lnTo>
                  <a:pt x="2590037" y="1356024"/>
                </a:lnTo>
                <a:lnTo>
                  <a:pt x="2644256" y="1349238"/>
                </a:lnTo>
                <a:cubicBezTo>
                  <a:pt x="2646383" y="1357155"/>
                  <a:pt x="2653825" y="1361115"/>
                  <a:pt x="2666581" y="1361115"/>
                </a:cubicBezTo>
                <a:close/>
                <a:moveTo>
                  <a:pt x="3307495" y="1363478"/>
                </a:moveTo>
                <a:lnTo>
                  <a:pt x="3356850" y="1356601"/>
                </a:lnTo>
                <a:lnTo>
                  <a:pt x="3356850" y="1338190"/>
                </a:lnTo>
                <a:lnTo>
                  <a:pt x="3315390" y="1338190"/>
                </a:lnTo>
                <a:cubicBezTo>
                  <a:pt x="3315390" y="1348935"/>
                  <a:pt x="3313529" y="1356992"/>
                  <a:pt x="3309808" y="1362365"/>
                </a:cubicBezTo>
                <a:close/>
                <a:moveTo>
                  <a:pt x="3042926" y="1367900"/>
                </a:moveTo>
                <a:lnTo>
                  <a:pt x="3044428" y="1367102"/>
                </a:lnTo>
                <a:lnTo>
                  <a:pt x="3042700" y="1366182"/>
                </a:lnTo>
                <a:cubicBezTo>
                  <a:pt x="3035258" y="1359962"/>
                  <a:pt x="3026222" y="1350632"/>
                  <a:pt x="3015590" y="1338190"/>
                </a:cubicBezTo>
                <a:cubicBezTo>
                  <a:pt x="3000706" y="1342714"/>
                  <a:pt x="2990075" y="1344976"/>
                  <a:pt x="2983697" y="1344976"/>
                </a:cubicBezTo>
                <a:lnTo>
                  <a:pt x="2983697" y="1326315"/>
                </a:lnTo>
                <a:lnTo>
                  <a:pt x="2989605" y="1324429"/>
                </a:lnTo>
                <a:lnTo>
                  <a:pt x="2988707" y="1323792"/>
                </a:lnTo>
                <a:lnTo>
                  <a:pt x="2976769" y="1324542"/>
                </a:lnTo>
                <a:lnTo>
                  <a:pt x="2970940" y="1326315"/>
                </a:lnTo>
                <a:lnTo>
                  <a:pt x="2961373" y="1326315"/>
                </a:lnTo>
                <a:lnTo>
                  <a:pt x="2961373" y="1325512"/>
                </a:lnTo>
                <a:lnTo>
                  <a:pt x="2941835" y="1326740"/>
                </a:lnTo>
                <a:lnTo>
                  <a:pt x="2939045" y="1331405"/>
                </a:lnTo>
                <a:lnTo>
                  <a:pt x="2903963" y="1331405"/>
                </a:lnTo>
                <a:lnTo>
                  <a:pt x="2900379" y="1329498"/>
                </a:lnTo>
                <a:lnTo>
                  <a:pt x="2795523" y="1337199"/>
                </a:lnTo>
                <a:lnTo>
                  <a:pt x="2795523" y="1344976"/>
                </a:lnTo>
                <a:lnTo>
                  <a:pt x="2781486" y="1352443"/>
                </a:lnTo>
                <a:lnTo>
                  <a:pt x="2810102" y="1356024"/>
                </a:lnTo>
                <a:lnTo>
                  <a:pt x="2822860" y="1342453"/>
                </a:lnTo>
                <a:cubicBezTo>
                  <a:pt x="2852628" y="1351500"/>
                  <a:pt x="2874954" y="1356024"/>
                  <a:pt x="2889836" y="1356024"/>
                </a:cubicBezTo>
                <a:cubicBezTo>
                  <a:pt x="2902594" y="1351500"/>
                  <a:pt x="2916416" y="1349238"/>
                  <a:pt x="2931300" y="1349238"/>
                </a:cubicBezTo>
                <a:cubicBezTo>
                  <a:pt x="2939803" y="1357155"/>
                  <a:pt x="2944054" y="1363376"/>
                  <a:pt x="2944057" y="1367900"/>
                </a:cubicBezTo>
                <a:lnTo>
                  <a:pt x="2975949" y="1367900"/>
                </a:lnTo>
                <a:cubicBezTo>
                  <a:pt x="2975949" y="1355459"/>
                  <a:pt x="2983391" y="1349238"/>
                  <a:pt x="2998277" y="1349238"/>
                </a:cubicBezTo>
                <a:cubicBezTo>
                  <a:pt x="2998277" y="1356024"/>
                  <a:pt x="3013158" y="1362245"/>
                  <a:pt x="3042926" y="1367900"/>
                </a:cubicBezTo>
                <a:close/>
                <a:moveTo>
                  <a:pt x="3521331" y="1367900"/>
                </a:moveTo>
                <a:cubicBezTo>
                  <a:pt x="3521331" y="1355459"/>
                  <a:pt x="3527709" y="1349238"/>
                  <a:pt x="3540467" y="1349238"/>
                </a:cubicBezTo>
                <a:lnTo>
                  <a:pt x="3549768" y="1349238"/>
                </a:lnTo>
                <a:lnTo>
                  <a:pt x="3557782" y="1344976"/>
                </a:lnTo>
                <a:lnTo>
                  <a:pt x="3562869" y="1351290"/>
                </a:lnTo>
                <a:lnTo>
                  <a:pt x="3585119" y="1356024"/>
                </a:lnTo>
                <a:lnTo>
                  <a:pt x="3616747" y="1352287"/>
                </a:lnTo>
                <a:lnTo>
                  <a:pt x="3580107" y="1331405"/>
                </a:lnTo>
                <a:cubicBezTo>
                  <a:pt x="3556718" y="1331405"/>
                  <a:pt x="3526952" y="1337624"/>
                  <a:pt x="3490805" y="1350067"/>
                </a:cubicBezTo>
                <a:lnTo>
                  <a:pt x="3503563" y="1363638"/>
                </a:lnTo>
                <a:lnTo>
                  <a:pt x="3503563" y="1367900"/>
                </a:lnTo>
                <a:close/>
                <a:moveTo>
                  <a:pt x="3119471" y="1374688"/>
                </a:moveTo>
                <a:lnTo>
                  <a:pt x="3150641" y="1358106"/>
                </a:lnTo>
                <a:lnTo>
                  <a:pt x="3136785" y="1350067"/>
                </a:lnTo>
                <a:cubicBezTo>
                  <a:pt x="3145291" y="1350067"/>
                  <a:pt x="3149543" y="1348369"/>
                  <a:pt x="3149543" y="1344976"/>
                </a:cubicBezTo>
                <a:lnTo>
                  <a:pt x="3136785" y="1344976"/>
                </a:lnTo>
                <a:lnTo>
                  <a:pt x="3093772" y="1369202"/>
                </a:lnTo>
                <a:lnTo>
                  <a:pt x="3100334" y="1374688"/>
                </a:lnTo>
                <a:close/>
                <a:moveTo>
                  <a:pt x="3221532" y="1374688"/>
                </a:moveTo>
                <a:lnTo>
                  <a:pt x="3226633" y="1370423"/>
                </a:lnTo>
                <a:lnTo>
                  <a:pt x="3206588" y="1370423"/>
                </a:lnTo>
                <a:lnTo>
                  <a:pt x="3208775" y="1374688"/>
                </a:lnTo>
                <a:close/>
                <a:moveTo>
                  <a:pt x="2159474" y="1381472"/>
                </a:moveTo>
                <a:lnTo>
                  <a:pt x="2169041" y="1374688"/>
                </a:lnTo>
                <a:lnTo>
                  <a:pt x="2178610" y="1367900"/>
                </a:lnTo>
                <a:lnTo>
                  <a:pt x="2178610" y="1349520"/>
                </a:lnTo>
                <a:lnTo>
                  <a:pt x="2173598" y="1356852"/>
                </a:lnTo>
                <a:lnTo>
                  <a:pt x="2169041" y="1355466"/>
                </a:lnTo>
                <a:lnTo>
                  <a:pt x="2169041" y="1374688"/>
                </a:lnTo>
                <a:lnTo>
                  <a:pt x="2159474" y="1374688"/>
                </a:lnTo>
                <a:lnTo>
                  <a:pt x="2133959" y="1367900"/>
                </a:lnTo>
                <a:lnTo>
                  <a:pt x="2133959" y="1381472"/>
                </a:lnTo>
                <a:close/>
                <a:moveTo>
                  <a:pt x="2223259" y="1381472"/>
                </a:moveTo>
                <a:cubicBezTo>
                  <a:pt x="2253026" y="1376949"/>
                  <a:pt x="2267912" y="1366204"/>
                  <a:pt x="2267912" y="1349238"/>
                </a:cubicBezTo>
                <a:lnTo>
                  <a:pt x="2245587" y="1342453"/>
                </a:lnTo>
                <a:lnTo>
                  <a:pt x="2236017" y="1342453"/>
                </a:lnTo>
                <a:lnTo>
                  <a:pt x="2236017" y="1349238"/>
                </a:lnTo>
                <a:lnTo>
                  <a:pt x="2245587" y="1361115"/>
                </a:lnTo>
                <a:cubicBezTo>
                  <a:pt x="2230701" y="1363376"/>
                  <a:pt x="2223259" y="1367900"/>
                  <a:pt x="2223259" y="1374688"/>
                </a:cubicBezTo>
                <a:close/>
                <a:moveTo>
                  <a:pt x="2446515" y="1381472"/>
                </a:moveTo>
                <a:cubicBezTo>
                  <a:pt x="2452894" y="1381472"/>
                  <a:pt x="2467778" y="1372990"/>
                  <a:pt x="2491167" y="1356024"/>
                </a:cubicBezTo>
                <a:lnTo>
                  <a:pt x="2486987" y="1349353"/>
                </a:lnTo>
                <a:lnTo>
                  <a:pt x="2482966" y="1350067"/>
                </a:lnTo>
                <a:lnTo>
                  <a:pt x="2473583" y="1338418"/>
                </a:lnTo>
                <a:lnTo>
                  <a:pt x="2433757" y="1361115"/>
                </a:lnTo>
                <a:lnTo>
                  <a:pt x="2433757" y="1381472"/>
                </a:lnTo>
                <a:close/>
                <a:moveTo>
                  <a:pt x="2114822" y="1386562"/>
                </a:moveTo>
                <a:lnTo>
                  <a:pt x="2114822" y="1374688"/>
                </a:lnTo>
                <a:lnTo>
                  <a:pt x="2092497" y="1374688"/>
                </a:lnTo>
                <a:cubicBezTo>
                  <a:pt x="2092497" y="1382603"/>
                  <a:pt x="2099938" y="1386562"/>
                  <a:pt x="2114822" y="1386562"/>
                </a:cubicBezTo>
                <a:close/>
                <a:moveTo>
                  <a:pt x="2369972" y="1386562"/>
                </a:moveTo>
                <a:lnTo>
                  <a:pt x="2369972" y="1374688"/>
                </a:lnTo>
                <a:lnTo>
                  <a:pt x="2357215" y="1374688"/>
                </a:lnTo>
                <a:lnTo>
                  <a:pt x="2357215" y="1386562"/>
                </a:lnTo>
                <a:close/>
                <a:moveTo>
                  <a:pt x="2424190" y="1386562"/>
                </a:moveTo>
                <a:cubicBezTo>
                  <a:pt x="2415685" y="1378644"/>
                  <a:pt x="2411432" y="1372425"/>
                  <a:pt x="2411432" y="1367900"/>
                </a:cubicBezTo>
                <a:lnTo>
                  <a:pt x="2389106" y="1367900"/>
                </a:lnTo>
                <a:cubicBezTo>
                  <a:pt x="2397612" y="1375817"/>
                  <a:pt x="2401864" y="1382038"/>
                  <a:pt x="2401864" y="1386562"/>
                </a:cubicBezTo>
                <a:close/>
                <a:moveTo>
                  <a:pt x="2755884" y="1386562"/>
                </a:moveTo>
                <a:cubicBezTo>
                  <a:pt x="2755884" y="1382038"/>
                  <a:pt x="2759075" y="1375817"/>
                  <a:pt x="2765451" y="1367900"/>
                </a:cubicBezTo>
                <a:lnTo>
                  <a:pt x="2765451" y="1361115"/>
                </a:lnTo>
                <a:lnTo>
                  <a:pt x="2755884" y="1361115"/>
                </a:lnTo>
                <a:cubicBezTo>
                  <a:pt x="2755884" y="1365637"/>
                  <a:pt x="2751633" y="1372425"/>
                  <a:pt x="2743127" y="1381472"/>
                </a:cubicBezTo>
                <a:lnTo>
                  <a:pt x="2743127" y="1386562"/>
                </a:lnTo>
                <a:close/>
                <a:moveTo>
                  <a:pt x="2921731" y="1386562"/>
                </a:moveTo>
                <a:lnTo>
                  <a:pt x="2921731" y="1381472"/>
                </a:lnTo>
                <a:lnTo>
                  <a:pt x="2899407" y="1381472"/>
                </a:lnTo>
                <a:lnTo>
                  <a:pt x="2899407" y="1386562"/>
                </a:lnTo>
                <a:close/>
                <a:moveTo>
                  <a:pt x="2966382" y="1386562"/>
                </a:moveTo>
                <a:lnTo>
                  <a:pt x="2966382" y="1374688"/>
                </a:lnTo>
                <a:lnTo>
                  <a:pt x="2953624" y="1374688"/>
                </a:lnTo>
                <a:lnTo>
                  <a:pt x="2953624" y="1386562"/>
                </a:lnTo>
                <a:close/>
                <a:moveTo>
                  <a:pt x="1425920" y="1400134"/>
                </a:moveTo>
                <a:lnTo>
                  <a:pt x="1425920" y="1386562"/>
                </a:lnTo>
                <a:lnTo>
                  <a:pt x="1416352" y="1386562"/>
                </a:lnTo>
                <a:lnTo>
                  <a:pt x="1416352" y="1400134"/>
                </a:lnTo>
                <a:close/>
                <a:moveTo>
                  <a:pt x="1515222" y="1412008"/>
                </a:moveTo>
                <a:lnTo>
                  <a:pt x="1515222" y="1400134"/>
                </a:lnTo>
                <a:lnTo>
                  <a:pt x="1505655" y="1400134"/>
                </a:lnTo>
                <a:lnTo>
                  <a:pt x="1505655" y="1412008"/>
                </a:lnTo>
                <a:close/>
                <a:moveTo>
                  <a:pt x="1636420" y="1412008"/>
                </a:moveTo>
                <a:lnTo>
                  <a:pt x="1636420" y="1393348"/>
                </a:lnTo>
                <a:lnTo>
                  <a:pt x="1626850" y="1393348"/>
                </a:lnTo>
                <a:cubicBezTo>
                  <a:pt x="1611965" y="1394478"/>
                  <a:pt x="1604525" y="1399002"/>
                  <a:pt x="1604525" y="1406921"/>
                </a:cubicBezTo>
                <a:lnTo>
                  <a:pt x="1626850" y="1412008"/>
                </a:lnTo>
                <a:close/>
                <a:moveTo>
                  <a:pt x="1738477" y="1412008"/>
                </a:moveTo>
                <a:cubicBezTo>
                  <a:pt x="1738477" y="1408616"/>
                  <a:pt x="1749108" y="1406921"/>
                  <a:pt x="1770372" y="1406921"/>
                </a:cubicBezTo>
                <a:lnTo>
                  <a:pt x="1770372" y="1393348"/>
                </a:lnTo>
                <a:cubicBezTo>
                  <a:pt x="1749108" y="1393348"/>
                  <a:pt x="1738477" y="1391085"/>
                  <a:pt x="1738477" y="1386562"/>
                </a:cubicBezTo>
                <a:cubicBezTo>
                  <a:pt x="1702331" y="1392217"/>
                  <a:pt x="1683195" y="1400700"/>
                  <a:pt x="1681069" y="1412008"/>
                </a:cubicBezTo>
                <a:close/>
                <a:moveTo>
                  <a:pt x="1948975" y="1412008"/>
                </a:moveTo>
                <a:lnTo>
                  <a:pt x="1948975" y="1386562"/>
                </a:lnTo>
                <a:cubicBezTo>
                  <a:pt x="1936217" y="1386562"/>
                  <a:pt x="1924524" y="1393348"/>
                  <a:pt x="1913893" y="1406921"/>
                </a:cubicBezTo>
                <a:lnTo>
                  <a:pt x="1936217" y="1412008"/>
                </a:lnTo>
                <a:close/>
                <a:moveTo>
                  <a:pt x="2012765" y="1412008"/>
                </a:moveTo>
                <a:lnTo>
                  <a:pt x="2012765" y="1393348"/>
                </a:lnTo>
                <a:lnTo>
                  <a:pt x="2003194" y="1393348"/>
                </a:lnTo>
                <a:lnTo>
                  <a:pt x="2003194" y="1412008"/>
                </a:lnTo>
                <a:close/>
                <a:moveTo>
                  <a:pt x="2178610" y="1412008"/>
                </a:moveTo>
                <a:lnTo>
                  <a:pt x="2178610" y="1406921"/>
                </a:lnTo>
                <a:cubicBezTo>
                  <a:pt x="2178610" y="1397871"/>
                  <a:pt x="2172232" y="1393348"/>
                  <a:pt x="2159474" y="1393348"/>
                </a:cubicBezTo>
                <a:lnTo>
                  <a:pt x="2146717" y="1406921"/>
                </a:lnTo>
                <a:lnTo>
                  <a:pt x="2169041" y="1412008"/>
                </a:lnTo>
                <a:close/>
                <a:moveTo>
                  <a:pt x="3916812" y="1412008"/>
                </a:moveTo>
                <a:lnTo>
                  <a:pt x="3916812" y="1400134"/>
                </a:lnTo>
                <a:lnTo>
                  <a:pt x="3897676" y="1400134"/>
                </a:lnTo>
                <a:cubicBezTo>
                  <a:pt x="3897676" y="1408051"/>
                  <a:pt x="3904054" y="1412008"/>
                  <a:pt x="3916812" y="1412008"/>
                </a:cubicBezTo>
                <a:close/>
                <a:moveTo>
                  <a:pt x="4360134" y="1412008"/>
                </a:moveTo>
                <a:lnTo>
                  <a:pt x="4360134" y="1406919"/>
                </a:lnTo>
                <a:lnTo>
                  <a:pt x="4337806" y="1406919"/>
                </a:lnTo>
                <a:lnTo>
                  <a:pt x="4337806" y="1412008"/>
                </a:lnTo>
                <a:close/>
                <a:moveTo>
                  <a:pt x="4503655" y="1412008"/>
                </a:moveTo>
                <a:lnTo>
                  <a:pt x="4503655" y="1400134"/>
                </a:lnTo>
                <a:lnTo>
                  <a:pt x="4490897" y="1400134"/>
                </a:lnTo>
                <a:lnTo>
                  <a:pt x="4490897" y="1412008"/>
                </a:lnTo>
                <a:close/>
                <a:moveTo>
                  <a:pt x="4605714" y="1412008"/>
                </a:moveTo>
                <a:lnTo>
                  <a:pt x="4605714" y="1406919"/>
                </a:lnTo>
                <a:lnTo>
                  <a:pt x="4580199" y="1406919"/>
                </a:lnTo>
                <a:lnTo>
                  <a:pt x="4580199" y="1412008"/>
                </a:lnTo>
                <a:close/>
                <a:moveTo>
                  <a:pt x="1827779" y="1418796"/>
                </a:moveTo>
                <a:cubicBezTo>
                  <a:pt x="1840536" y="1418796"/>
                  <a:pt x="1846914" y="1414836"/>
                  <a:pt x="1846914" y="1406921"/>
                </a:cubicBezTo>
                <a:lnTo>
                  <a:pt x="1869242" y="1412008"/>
                </a:lnTo>
                <a:lnTo>
                  <a:pt x="1882000" y="1412008"/>
                </a:lnTo>
                <a:lnTo>
                  <a:pt x="1882000" y="1393348"/>
                </a:lnTo>
                <a:lnTo>
                  <a:pt x="1869242" y="1393348"/>
                </a:lnTo>
                <a:cubicBezTo>
                  <a:pt x="1862863" y="1393348"/>
                  <a:pt x="1859672" y="1395609"/>
                  <a:pt x="1859672" y="1400134"/>
                </a:cubicBezTo>
                <a:lnTo>
                  <a:pt x="1837347" y="1393348"/>
                </a:lnTo>
                <a:lnTo>
                  <a:pt x="1815023" y="1393348"/>
                </a:lnTo>
                <a:lnTo>
                  <a:pt x="1802265" y="1418796"/>
                </a:lnTo>
                <a:close/>
                <a:moveTo>
                  <a:pt x="2379539" y="1418796"/>
                </a:moveTo>
                <a:cubicBezTo>
                  <a:pt x="2390170" y="1414271"/>
                  <a:pt x="2408242" y="1412008"/>
                  <a:pt x="2433757" y="1412008"/>
                </a:cubicBezTo>
                <a:lnTo>
                  <a:pt x="2433757" y="1400134"/>
                </a:lnTo>
                <a:lnTo>
                  <a:pt x="2424190" y="1400134"/>
                </a:lnTo>
                <a:lnTo>
                  <a:pt x="2369972" y="1406921"/>
                </a:lnTo>
                <a:close/>
                <a:moveTo>
                  <a:pt x="2491167" y="1418796"/>
                </a:moveTo>
                <a:lnTo>
                  <a:pt x="2545386" y="1412008"/>
                </a:lnTo>
                <a:lnTo>
                  <a:pt x="2545386" y="1406921"/>
                </a:lnTo>
                <a:lnTo>
                  <a:pt x="2478409" y="1406921"/>
                </a:lnTo>
                <a:cubicBezTo>
                  <a:pt x="2463525" y="1408051"/>
                  <a:pt x="2456085" y="1412008"/>
                  <a:pt x="2456085" y="1418796"/>
                </a:cubicBezTo>
                <a:close/>
                <a:moveTo>
                  <a:pt x="2944057" y="1418796"/>
                </a:moveTo>
                <a:lnTo>
                  <a:pt x="2944057" y="1400134"/>
                </a:lnTo>
                <a:lnTo>
                  <a:pt x="2931300" y="1400134"/>
                </a:lnTo>
                <a:cubicBezTo>
                  <a:pt x="2918542" y="1401263"/>
                  <a:pt x="2912164" y="1405223"/>
                  <a:pt x="2912164" y="1412008"/>
                </a:cubicBezTo>
                <a:lnTo>
                  <a:pt x="2931300" y="1418796"/>
                </a:lnTo>
                <a:close/>
                <a:moveTo>
                  <a:pt x="3164122" y="1418796"/>
                </a:moveTo>
                <a:cubicBezTo>
                  <a:pt x="3179005" y="1414271"/>
                  <a:pt x="3190698" y="1412008"/>
                  <a:pt x="3199204" y="1412008"/>
                </a:cubicBezTo>
                <a:lnTo>
                  <a:pt x="3186447" y="1400134"/>
                </a:lnTo>
                <a:lnTo>
                  <a:pt x="3199204" y="1386562"/>
                </a:lnTo>
                <a:lnTo>
                  <a:pt x="3199204" y="1381472"/>
                </a:lnTo>
                <a:lnTo>
                  <a:pt x="3186447" y="1381472"/>
                </a:lnTo>
                <a:cubicBezTo>
                  <a:pt x="3186447" y="1383735"/>
                  <a:pt x="3179005" y="1396176"/>
                  <a:pt x="3164122" y="1418796"/>
                </a:cubicBezTo>
                <a:close/>
                <a:moveTo>
                  <a:pt x="3495816" y="1418796"/>
                </a:moveTo>
                <a:cubicBezTo>
                  <a:pt x="3495816" y="1410879"/>
                  <a:pt x="3489437" y="1406921"/>
                  <a:pt x="3476679" y="1406921"/>
                </a:cubicBezTo>
                <a:lnTo>
                  <a:pt x="3476679" y="1418796"/>
                </a:lnTo>
                <a:close/>
                <a:moveTo>
                  <a:pt x="3553225" y="1418796"/>
                </a:moveTo>
                <a:cubicBezTo>
                  <a:pt x="3568107" y="1418796"/>
                  <a:pt x="3575549" y="1414836"/>
                  <a:pt x="3575549" y="1406921"/>
                </a:cubicBezTo>
                <a:lnTo>
                  <a:pt x="3553225" y="1400134"/>
                </a:lnTo>
                <a:cubicBezTo>
                  <a:pt x="3542592" y="1400134"/>
                  <a:pt x="3531961" y="1406354"/>
                  <a:pt x="3521331" y="1418796"/>
                </a:cubicBezTo>
                <a:close/>
                <a:moveTo>
                  <a:pt x="3674419" y="1418796"/>
                </a:moveTo>
                <a:lnTo>
                  <a:pt x="3674419" y="1406921"/>
                </a:lnTo>
                <a:lnTo>
                  <a:pt x="3642526" y="1406921"/>
                </a:lnTo>
                <a:lnTo>
                  <a:pt x="3642526" y="1418796"/>
                </a:lnTo>
                <a:close/>
                <a:moveTo>
                  <a:pt x="3993356" y="1418796"/>
                </a:moveTo>
                <a:cubicBezTo>
                  <a:pt x="3986976" y="1410879"/>
                  <a:pt x="3983789" y="1404658"/>
                  <a:pt x="3983789" y="1400134"/>
                </a:cubicBezTo>
                <a:lnTo>
                  <a:pt x="3951894" y="1400134"/>
                </a:lnTo>
                <a:lnTo>
                  <a:pt x="3951894" y="1418796"/>
                </a:lnTo>
                <a:close/>
                <a:moveTo>
                  <a:pt x="4127310" y="1418796"/>
                </a:moveTo>
                <a:cubicBezTo>
                  <a:pt x="4140067" y="1418796"/>
                  <a:pt x="4150698" y="1412575"/>
                  <a:pt x="4159201" y="1400134"/>
                </a:cubicBezTo>
                <a:lnTo>
                  <a:pt x="4140067" y="1400134"/>
                </a:lnTo>
                <a:cubicBezTo>
                  <a:pt x="4125183" y="1401263"/>
                  <a:pt x="4117741" y="1405223"/>
                  <a:pt x="4117741" y="1412008"/>
                </a:cubicBezTo>
                <a:lnTo>
                  <a:pt x="4117741" y="1418796"/>
                </a:lnTo>
                <a:close/>
                <a:moveTo>
                  <a:pt x="4726909" y="1418796"/>
                </a:moveTo>
                <a:lnTo>
                  <a:pt x="4726909" y="1406919"/>
                </a:lnTo>
                <a:cubicBezTo>
                  <a:pt x="4709900" y="1408051"/>
                  <a:pt x="4701397" y="1412008"/>
                  <a:pt x="4701397" y="1418796"/>
                </a:cubicBezTo>
                <a:close/>
                <a:moveTo>
                  <a:pt x="2644256" y="1425581"/>
                </a:moveTo>
                <a:cubicBezTo>
                  <a:pt x="2644256" y="1421057"/>
                  <a:pt x="2648508" y="1414836"/>
                  <a:pt x="2657014" y="1406921"/>
                </a:cubicBezTo>
                <a:lnTo>
                  <a:pt x="2634689" y="1400134"/>
                </a:lnTo>
                <a:cubicBezTo>
                  <a:pt x="2619804" y="1401263"/>
                  <a:pt x="2612362" y="1405223"/>
                  <a:pt x="2612362" y="1412008"/>
                </a:cubicBezTo>
                <a:close/>
                <a:moveTo>
                  <a:pt x="3042926" y="1425581"/>
                </a:moveTo>
                <a:cubicBezTo>
                  <a:pt x="3042926" y="1421057"/>
                  <a:pt x="3047179" y="1414836"/>
                  <a:pt x="3055684" y="1406921"/>
                </a:cubicBezTo>
                <a:lnTo>
                  <a:pt x="3033359" y="1406921"/>
                </a:lnTo>
                <a:lnTo>
                  <a:pt x="3033359" y="1425581"/>
                </a:lnTo>
                <a:close/>
                <a:moveTo>
                  <a:pt x="3141796" y="1425581"/>
                </a:moveTo>
                <a:lnTo>
                  <a:pt x="3141796" y="1418796"/>
                </a:lnTo>
                <a:cubicBezTo>
                  <a:pt x="3141796" y="1413140"/>
                  <a:pt x="3131165" y="1406921"/>
                  <a:pt x="3109904" y="1400134"/>
                </a:cubicBezTo>
                <a:lnTo>
                  <a:pt x="3109904" y="1425581"/>
                </a:lnTo>
                <a:close/>
                <a:moveTo>
                  <a:pt x="3253424" y="1425581"/>
                </a:moveTo>
                <a:lnTo>
                  <a:pt x="3253424" y="1406921"/>
                </a:lnTo>
                <a:lnTo>
                  <a:pt x="3243857" y="1406921"/>
                </a:lnTo>
                <a:lnTo>
                  <a:pt x="3243857" y="1425581"/>
                </a:lnTo>
                <a:close/>
                <a:moveTo>
                  <a:pt x="3329969" y="1425581"/>
                </a:moveTo>
                <a:cubicBezTo>
                  <a:pt x="3344852" y="1421057"/>
                  <a:pt x="3356548" y="1418796"/>
                  <a:pt x="3365051" y="1418796"/>
                </a:cubicBezTo>
                <a:cubicBezTo>
                  <a:pt x="3365051" y="1410879"/>
                  <a:pt x="3357609" y="1406921"/>
                  <a:pt x="3342727" y="1406921"/>
                </a:cubicBezTo>
                <a:cubicBezTo>
                  <a:pt x="3334221" y="1406921"/>
                  <a:pt x="3329969" y="1408616"/>
                  <a:pt x="3329969" y="1412008"/>
                </a:cubicBezTo>
                <a:lnTo>
                  <a:pt x="3310832" y="1406921"/>
                </a:lnTo>
                <a:lnTo>
                  <a:pt x="3298075" y="1406921"/>
                </a:lnTo>
                <a:close/>
                <a:moveTo>
                  <a:pt x="3441597" y="1425581"/>
                </a:moveTo>
                <a:lnTo>
                  <a:pt x="3441597" y="1418796"/>
                </a:lnTo>
                <a:lnTo>
                  <a:pt x="3419271" y="1418796"/>
                </a:lnTo>
                <a:lnTo>
                  <a:pt x="3419271" y="1425581"/>
                </a:lnTo>
                <a:close/>
                <a:moveTo>
                  <a:pt x="3795614" y="1425581"/>
                </a:moveTo>
                <a:cubicBezTo>
                  <a:pt x="3808372" y="1421057"/>
                  <a:pt x="3819006" y="1418796"/>
                  <a:pt x="3827509" y="1418796"/>
                </a:cubicBezTo>
                <a:cubicBezTo>
                  <a:pt x="3821129" y="1410879"/>
                  <a:pt x="3817942" y="1404658"/>
                  <a:pt x="3817942" y="1400134"/>
                </a:cubicBezTo>
                <a:lnTo>
                  <a:pt x="3795614" y="1400134"/>
                </a:lnTo>
                <a:close/>
                <a:moveTo>
                  <a:pt x="1572630" y="1437456"/>
                </a:moveTo>
                <a:lnTo>
                  <a:pt x="1572630" y="1425581"/>
                </a:lnTo>
                <a:lnTo>
                  <a:pt x="1559873" y="1425581"/>
                </a:lnTo>
                <a:lnTo>
                  <a:pt x="1559873" y="1437456"/>
                </a:lnTo>
                <a:close/>
                <a:moveTo>
                  <a:pt x="4605714" y="1444242"/>
                </a:moveTo>
                <a:lnTo>
                  <a:pt x="4605714" y="1437456"/>
                </a:lnTo>
                <a:lnTo>
                  <a:pt x="4580199" y="1437456"/>
                </a:lnTo>
                <a:lnTo>
                  <a:pt x="4580199" y="1444242"/>
                </a:lnTo>
                <a:close/>
                <a:moveTo>
                  <a:pt x="2258345" y="1451029"/>
                </a:moveTo>
                <a:cubicBezTo>
                  <a:pt x="2243459" y="1451029"/>
                  <a:pt x="2236017" y="1446505"/>
                  <a:pt x="2236017" y="1437456"/>
                </a:cubicBezTo>
                <a:lnTo>
                  <a:pt x="2213692" y="1444242"/>
                </a:lnTo>
                <a:lnTo>
                  <a:pt x="2204124" y="1444242"/>
                </a:lnTo>
                <a:cubicBezTo>
                  <a:pt x="2206250" y="1435195"/>
                  <a:pt x="2212630" y="1430670"/>
                  <a:pt x="2223259" y="1430670"/>
                </a:cubicBezTo>
                <a:lnTo>
                  <a:pt x="2236017" y="1430670"/>
                </a:lnTo>
                <a:lnTo>
                  <a:pt x="2258345" y="1437456"/>
                </a:lnTo>
                <a:cubicBezTo>
                  <a:pt x="2279605" y="1427278"/>
                  <a:pt x="2290238" y="1418796"/>
                  <a:pt x="2290238" y="1412008"/>
                </a:cubicBezTo>
                <a:lnTo>
                  <a:pt x="2302994" y="1412008"/>
                </a:lnTo>
                <a:cubicBezTo>
                  <a:pt x="2317878" y="1413140"/>
                  <a:pt x="2325320" y="1417664"/>
                  <a:pt x="2325320" y="1425581"/>
                </a:cubicBezTo>
                <a:cubicBezTo>
                  <a:pt x="2325320" y="1431235"/>
                  <a:pt x="2302994" y="1439719"/>
                  <a:pt x="2258345" y="1451029"/>
                </a:cubicBezTo>
                <a:close/>
                <a:moveTo>
                  <a:pt x="4991625" y="1456118"/>
                </a:moveTo>
                <a:cubicBezTo>
                  <a:pt x="4978869" y="1452725"/>
                  <a:pt x="4960795" y="1451029"/>
                  <a:pt x="4937407" y="1451029"/>
                </a:cubicBezTo>
                <a:lnTo>
                  <a:pt x="4911891" y="1456118"/>
                </a:lnTo>
                <a:lnTo>
                  <a:pt x="4892757" y="1451029"/>
                </a:lnTo>
                <a:lnTo>
                  <a:pt x="4867242" y="1456118"/>
                </a:lnTo>
                <a:cubicBezTo>
                  <a:pt x="4780067" y="1452725"/>
                  <a:pt x="4729035" y="1446505"/>
                  <a:pt x="4714151" y="1437456"/>
                </a:cubicBezTo>
                <a:lnTo>
                  <a:pt x="4701397" y="1437456"/>
                </a:lnTo>
                <a:lnTo>
                  <a:pt x="4701397" y="1456118"/>
                </a:lnTo>
                <a:cubicBezTo>
                  <a:pt x="4695017" y="1456118"/>
                  <a:pt x="4684385" y="1454422"/>
                  <a:pt x="4669502" y="1451029"/>
                </a:cubicBezTo>
                <a:cubicBezTo>
                  <a:pt x="4582325" y="1454422"/>
                  <a:pt x="4520665" y="1456118"/>
                  <a:pt x="4484519" y="1456118"/>
                </a:cubicBezTo>
                <a:lnTo>
                  <a:pt x="4439867" y="1451029"/>
                </a:lnTo>
                <a:lnTo>
                  <a:pt x="4414351" y="1456118"/>
                </a:lnTo>
                <a:lnTo>
                  <a:pt x="4360134" y="1437456"/>
                </a:lnTo>
                <a:lnTo>
                  <a:pt x="4318672" y="1437456"/>
                </a:lnTo>
                <a:cubicBezTo>
                  <a:pt x="4318672" y="1449897"/>
                  <a:pt x="4310166" y="1456118"/>
                  <a:pt x="4293157" y="1456118"/>
                </a:cubicBezTo>
                <a:lnTo>
                  <a:pt x="4140067" y="1456118"/>
                </a:lnTo>
                <a:lnTo>
                  <a:pt x="4140067" y="1437456"/>
                </a:lnTo>
                <a:lnTo>
                  <a:pt x="4127310" y="1437456"/>
                </a:lnTo>
                <a:lnTo>
                  <a:pt x="4082659" y="1456118"/>
                </a:lnTo>
                <a:lnTo>
                  <a:pt x="3929569" y="1456118"/>
                </a:lnTo>
                <a:cubicBezTo>
                  <a:pt x="3891297" y="1456118"/>
                  <a:pt x="3872161" y="1449897"/>
                  <a:pt x="3872161" y="1437456"/>
                </a:cubicBezTo>
                <a:lnTo>
                  <a:pt x="3853024" y="1437456"/>
                </a:lnTo>
                <a:cubicBezTo>
                  <a:pt x="3853024" y="1449897"/>
                  <a:pt x="3838140" y="1456118"/>
                  <a:pt x="3808372" y="1456118"/>
                </a:cubicBezTo>
                <a:cubicBezTo>
                  <a:pt x="3808372" y="1450462"/>
                  <a:pt x="3793491" y="1444242"/>
                  <a:pt x="3763724" y="1437456"/>
                </a:cubicBezTo>
                <a:cubicBezTo>
                  <a:pt x="3763724" y="1449897"/>
                  <a:pt x="3748838" y="1456118"/>
                  <a:pt x="3719072" y="1456118"/>
                </a:cubicBezTo>
                <a:lnTo>
                  <a:pt x="3696744" y="1451029"/>
                </a:lnTo>
                <a:cubicBezTo>
                  <a:pt x="3683989" y="1454422"/>
                  <a:pt x="3669105" y="1456118"/>
                  <a:pt x="3652095" y="1456118"/>
                </a:cubicBezTo>
                <a:lnTo>
                  <a:pt x="3642526" y="1456118"/>
                </a:lnTo>
                <a:lnTo>
                  <a:pt x="3642526" y="1444242"/>
                </a:lnTo>
                <a:lnTo>
                  <a:pt x="3661662" y="1451029"/>
                </a:lnTo>
                <a:lnTo>
                  <a:pt x="3661662" y="1437456"/>
                </a:lnTo>
                <a:cubicBezTo>
                  <a:pt x="3640401" y="1437456"/>
                  <a:pt x="3629769" y="1435195"/>
                  <a:pt x="3629769" y="1430670"/>
                </a:cubicBezTo>
                <a:cubicBezTo>
                  <a:pt x="3597877" y="1437456"/>
                  <a:pt x="3568107" y="1445940"/>
                  <a:pt x="3540467" y="1456118"/>
                </a:cubicBezTo>
                <a:lnTo>
                  <a:pt x="3521331" y="1456118"/>
                </a:lnTo>
                <a:lnTo>
                  <a:pt x="3486249" y="1444242"/>
                </a:lnTo>
                <a:cubicBezTo>
                  <a:pt x="3486249" y="1452161"/>
                  <a:pt x="3478807" y="1456118"/>
                  <a:pt x="3463922" y="1456118"/>
                </a:cubicBezTo>
                <a:lnTo>
                  <a:pt x="3451164" y="1444242"/>
                </a:lnTo>
                <a:cubicBezTo>
                  <a:pt x="3415018" y="1452161"/>
                  <a:pt x="3389503" y="1456118"/>
                  <a:pt x="3374622" y="1456118"/>
                </a:cubicBezTo>
                <a:lnTo>
                  <a:pt x="3342727" y="1430670"/>
                </a:lnTo>
                <a:cubicBezTo>
                  <a:pt x="3336349" y="1430670"/>
                  <a:pt x="3314024" y="1439152"/>
                  <a:pt x="3275750" y="1456118"/>
                </a:cubicBezTo>
                <a:cubicBezTo>
                  <a:pt x="3271497" y="1456118"/>
                  <a:pt x="3249172" y="1454422"/>
                  <a:pt x="3208775" y="1451029"/>
                </a:cubicBezTo>
                <a:cubicBezTo>
                  <a:pt x="3193890" y="1454422"/>
                  <a:pt x="3183259" y="1456118"/>
                  <a:pt x="3176880" y="1456118"/>
                </a:cubicBezTo>
                <a:cubicBezTo>
                  <a:pt x="3176880" y="1453855"/>
                  <a:pt x="3169438" y="1445373"/>
                  <a:pt x="3154554" y="1430670"/>
                </a:cubicBezTo>
                <a:lnTo>
                  <a:pt x="3141796" y="1430670"/>
                </a:lnTo>
                <a:lnTo>
                  <a:pt x="3100334" y="1451029"/>
                </a:lnTo>
                <a:lnTo>
                  <a:pt x="3078010" y="1451029"/>
                </a:lnTo>
                <a:lnTo>
                  <a:pt x="3078010" y="1437456"/>
                </a:lnTo>
                <a:lnTo>
                  <a:pt x="3055684" y="1444242"/>
                </a:lnTo>
                <a:lnTo>
                  <a:pt x="3011034" y="1437456"/>
                </a:lnTo>
                <a:cubicBezTo>
                  <a:pt x="3000400" y="1441980"/>
                  <a:pt x="2981265" y="1444242"/>
                  <a:pt x="2953624" y="1444242"/>
                </a:cubicBezTo>
                <a:lnTo>
                  <a:pt x="2953624" y="1437456"/>
                </a:lnTo>
                <a:lnTo>
                  <a:pt x="2931300" y="1444242"/>
                </a:lnTo>
                <a:cubicBezTo>
                  <a:pt x="2931300" y="1435195"/>
                  <a:pt x="2924922" y="1430670"/>
                  <a:pt x="2912164" y="1430670"/>
                </a:cubicBezTo>
                <a:cubicBezTo>
                  <a:pt x="2899407" y="1447634"/>
                  <a:pt x="2887711" y="1456118"/>
                  <a:pt x="2877079" y="1456118"/>
                </a:cubicBezTo>
                <a:lnTo>
                  <a:pt x="2832430" y="1456118"/>
                </a:lnTo>
                <a:cubicBezTo>
                  <a:pt x="2832430" y="1439152"/>
                  <a:pt x="2824988" y="1430670"/>
                  <a:pt x="2810102" y="1430670"/>
                </a:cubicBezTo>
                <a:lnTo>
                  <a:pt x="2800535" y="1430670"/>
                </a:lnTo>
                <a:cubicBezTo>
                  <a:pt x="2800535" y="1444242"/>
                  <a:pt x="2793093" y="1451029"/>
                  <a:pt x="2778209" y="1451029"/>
                </a:cubicBezTo>
                <a:lnTo>
                  <a:pt x="2701665" y="1451029"/>
                </a:lnTo>
                <a:lnTo>
                  <a:pt x="2701665" y="1437456"/>
                </a:lnTo>
                <a:cubicBezTo>
                  <a:pt x="2701665" y="1431802"/>
                  <a:pt x="2722927" y="1423320"/>
                  <a:pt x="2765451" y="1412008"/>
                </a:cubicBezTo>
                <a:cubicBezTo>
                  <a:pt x="2790966" y="1421057"/>
                  <a:pt x="2813293" y="1425581"/>
                  <a:pt x="2832430" y="1425581"/>
                </a:cubicBezTo>
                <a:lnTo>
                  <a:pt x="2832430" y="1400134"/>
                </a:lnTo>
                <a:lnTo>
                  <a:pt x="2822860" y="1400134"/>
                </a:lnTo>
                <a:cubicBezTo>
                  <a:pt x="2805850" y="1400134"/>
                  <a:pt x="2790966" y="1402395"/>
                  <a:pt x="2778209" y="1406921"/>
                </a:cubicBezTo>
                <a:lnTo>
                  <a:pt x="2755884" y="1400134"/>
                </a:lnTo>
                <a:cubicBezTo>
                  <a:pt x="2743127" y="1404658"/>
                  <a:pt x="2728244" y="1406921"/>
                  <a:pt x="2711232" y="1406921"/>
                </a:cubicBezTo>
                <a:cubicBezTo>
                  <a:pt x="2704854" y="1406921"/>
                  <a:pt x="2701665" y="1404658"/>
                  <a:pt x="2701665" y="1400134"/>
                </a:cubicBezTo>
                <a:cubicBezTo>
                  <a:pt x="2686781" y="1404658"/>
                  <a:pt x="2675087" y="1406921"/>
                  <a:pt x="2666581" y="1406921"/>
                </a:cubicBezTo>
                <a:lnTo>
                  <a:pt x="2666581" y="1412008"/>
                </a:lnTo>
                <a:lnTo>
                  <a:pt x="2688907" y="1430670"/>
                </a:lnTo>
                <a:cubicBezTo>
                  <a:pt x="2659141" y="1444242"/>
                  <a:pt x="2636813" y="1451029"/>
                  <a:pt x="2621932" y="1451029"/>
                </a:cubicBezTo>
                <a:cubicBezTo>
                  <a:pt x="2621932" y="1437456"/>
                  <a:pt x="2611298" y="1430670"/>
                  <a:pt x="2590037" y="1430670"/>
                </a:cubicBezTo>
                <a:lnTo>
                  <a:pt x="2590037" y="1425581"/>
                </a:lnTo>
                <a:cubicBezTo>
                  <a:pt x="2590037" y="1421057"/>
                  <a:pt x="2593226" y="1418796"/>
                  <a:pt x="2599604" y="1418796"/>
                </a:cubicBezTo>
                <a:cubicBezTo>
                  <a:pt x="2593226" y="1410879"/>
                  <a:pt x="2590037" y="1404658"/>
                  <a:pt x="2590037" y="1400134"/>
                </a:cubicBezTo>
                <a:lnTo>
                  <a:pt x="2554955" y="1400134"/>
                </a:lnTo>
                <a:lnTo>
                  <a:pt x="2554955" y="1406921"/>
                </a:lnTo>
                <a:cubicBezTo>
                  <a:pt x="2563458" y="1414836"/>
                  <a:pt x="2567713" y="1421057"/>
                  <a:pt x="2567713" y="1425581"/>
                </a:cubicBezTo>
                <a:cubicBezTo>
                  <a:pt x="2561334" y="1425581"/>
                  <a:pt x="2550700" y="1431802"/>
                  <a:pt x="2535819" y="1444242"/>
                </a:cubicBezTo>
                <a:lnTo>
                  <a:pt x="2478409" y="1437456"/>
                </a:lnTo>
                <a:lnTo>
                  <a:pt x="2468842" y="1451029"/>
                </a:lnTo>
                <a:cubicBezTo>
                  <a:pt x="2445452" y="1451029"/>
                  <a:pt x="2433757" y="1444242"/>
                  <a:pt x="2433757" y="1430670"/>
                </a:cubicBezTo>
                <a:lnTo>
                  <a:pt x="2379539" y="1430670"/>
                </a:lnTo>
                <a:lnTo>
                  <a:pt x="2344457" y="1444242"/>
                </a:lnTo>
                <a:lnTo>
                  <a:pt x="2334887" y="1444242"/>
                </a:lnTo>
                <a:lnTo>
                  <a:pt x="2344457" y="1386562"/>
                </a:lnTo>
                <a:lnTo>
                  <a:pt x="2290238" y="1406921"/>
                </a:lnTo>
                <a:cubicBezTo>
                  <a:pt x="2290238" y="1385431"/>
                  <a:pt x="2282796" y="1374688"/>
                  <a:pt x="2267912" y="1374688"/>
                </a:cubicBezTo>
                <a:cubicBezTo>
                  <a:pt x="2267912" y="1380342"/>
                  <a:pt x="2242396" y="1392781"/>
                  <a:pt x="2191368" y="1412008"/>
                </a:cubicBezTo>
                <a:cubicBezTo>
                  <a:pt x="2206250" y="1413140"/>
                  <a:pt x="2213692" y="1417664"/>
                  <a:pt x="2213692" y="1425581"/>
                </a:cubicBezTo>
                <a:lnTo>
                  <a:pt x="2213692" y="1430670"/>
                </a:lnTo>
                <a:cubicBezTo>
                  <a:pt x="2190305" y="1430670"/>
                  <a:pt x="2178610" y="1437456"/>
                  <a:pt x="2178610" y="1451029"/>
                </a:cubicBezTo>
                <a:lnTo>
                  <a:pt x="2169041" y="1451029"/>
                </a:lnTo>
                <a:cubicBezTo>
                  <a:pt x="2149904" y="1451029"/>
                  <a:pt x="2116949" y="1431802"/>
                  <a:pt x="2070171" y="1393348"/>
                </a:cubicBezTo>
                <a:lnTo>
                  <a:pt x="2038277" y="1393348"/>
                </a:lnTo>
                <a:lnTo>
                  <a:pt x="2025519" y="1406921"/>
                </a:lnTo>
                <a:cubicBezTo>
                  <a:pt x="2036152" y="1406921"/>
                  <a:pt x="2046783" y="1413140"/>
                  <a:pt x="2057412" y="1425581"/>
                </a:cubicBezTo>
                <a:lnTo>
                  <a:pt x="2038277" y="1430670"/>
                </a:lnTo>
                <a:lnTo>
                  <a:pt x="2003194" y="1430670"/>
                </a:lnTo>
                <a:cubicBezTo>
                  <a:pt x="1996815" y="1430670"/>
                  <a:pt x="1993627" y="1428974"/>
                  <a:pt x="1993627" y="1425581"/>
                </a:cubicBezTo>
                <a:lnTo>
                  <a:pt x="1968112" y="1430670"/>
                </a:lnTo>
                <a:lnTo>
                  <a:pt x="1948975" y="1425581"/>
                </a:lnTo>
                <a:cubicBezTo>
                  <a:pt x="1936217" y="1442547"/>
                  <a:pt x="1924524" y="1451029"/>
                  <a:pt x="1913893" y="1451029"/>
                </a:cubicBezTo>
                <a:cubicBezTo>
                  <a:pt x="1913893" y="1444242"/>
                  <a:pt x="1903260" y="1437456"/>
                  <a:pt x="1882000" y="1430670"/>
                </a:cubicBezTo>
                <a:lnTo>
                  <a:pt x="1827779" y="1430670"/>
                </a:lnTo>
                <a:lnTo>
                  <a:pt x="1792697" y="1444242"/>
                </a:lnTo>
                <a:cubicBezTo>
                  <a:pt x="1786317" y="1437456"/>
                  <a:pt x="1783130" y="1426713"/>
                  <a:pt x="1783130" y="1412008"/>
                </a:cubicBezTo>
                <a:lnTo>
                  <a:pt x="1757614" y="1418796"/>
                </a:lnTo>
                <a:lnTo>
                  <a:pt x="1770372" y="1430670"/>
                </a:lnTo>
                <a:cubicBezTo>
                  <a:pt x="1770372" y="1439719"/>
                  <a:pt x="1762930" y="1444242"/>
                  <a:pt x="1748044" y="1444242"/>
                </a:cubicBezTo>
                <a:lnTo>
                  <a:pt x="1738477" y="1444242"/>
                </a:lnTo>
                <a:lnTo>
                  <a:pt x="1703395" y="1430670"/>
                </a:lnTo>
                <a:lnTo>
                  <a:pt x="1681069" y="1437456"/>
                </a:lnTo>
                <a:cubicBezTo>
                  <a:pt x="1668311" y="1432934"/>
                  <a:pt x="1653429" y="1430670"/>
                  <a:pt x="1636420" y="1430670"/>
                </a:cubicBezTo>
                <a:cubicBezTo>
                  <a:pt x="1630040" y="1430670"/>
                  <a:pt x="1626850" y="1432934"/>
                  <a:pt x="1626850" y="1437456"/>
                </a:cubicBezTo>
                <a:lnTo>
                  <a:pt x="1604525" y="1430670"/>
                </a:lnTo>
                <a:lnTo>
                  <a:pt x="1572630" y="1444242"/>
                </a:lnTo>
                <a:lnTo>
                  <a:pt x="1515222" y="1444242"/>
                </a:lnTo>
                <a:lnTo>
                  <a:pt x="1496085" y="1437456"/>
                </a:lnTo>
                <a:cubicBezTo>
                  <a:pt x="1496085" y="1441980"/>
                  <a:pt x="1491833" y="1444242"/>
                  <a:pt x="1483327" y="1444242"/>
                </a:cubicBezTo>
                <a:cubicBezTo>
                  <a:pt x="1474824" y="1436326"/>
                  <a:pt x="1470570" y="1430106"/>
                  <a:pt x="1470570" y="1425581"/>
                </a:cubicBezTo>
                <a:lnTo>
                  <a:pt x="1416352" y="1425581"/>
                </a:lnTo>
                <a:cubicBezTo>
                  <a:pt x="1409972" y="1425581"/>
                  <a:pt x="1406785" y="1423320"/>
                  <a:pt x="1406785" y="1418796"/>
                </a:cubicBezTo>
                <a:cubicBezTo>
                  <a:pt x="1389772" y="1423320"/>
                  <a:pt x="1378079" y="1425581"/>
                  <a:pt x="1371699" y="1425581"/>
                </a:cubicBezTo>
                <a:lnTo>
                  <a:pt x="1381269" y="1437456"/>
                </a:lnTo>
                <a:lnTo>
                  <a:pt x="1381269" y="1444242"/>
                </a:lnTo>
                <a:cubicBezTo>
                  <a:pt x="1368512" y="1444242"/>
                  <a:pt x="1362132" y="1438021"/>
                  <a:pt x="1362132" y="1425581"/>
                </a:cubicBezTo>
                <a:lnTo>
                  <a:pt x="1336617" y="1425581"/>
                </a:lnTo>
                <a:lnTo>
                  <a:pt x="1304724" y="1437456"/>
                </a:lnTo>
                <a:lnTo>
                  <a:pt x="1295157" y="1437456"/>
                </a:lnTo>
                <a:lnTo>
                  <a:pt x="1260075" y="1425581"/>
                </a:lnTo>
                <a:lnTo>
                  <a:pt x="1250505" y="1425581"/>
                </a:lnTo>
                <a:lnTo>
                  <a:pt x="1250505" y="1437456"/>
                </a:lnTo>
                <a:lnTo>
                  <a:pt x="1183529" y="1437456"/>
                </a:lnTo>
                <a:cubicBezTo>
                  <a:pt x="1175023" y="1437456"/>
                  <a:pt x="1170772" y="1435195"/>
                  <a:pt x="1170772" y="1430670"/>
                </a:cubicBezTo>
                <a:lnTo>
                  <a:pt x="1151635" y="1437456"/>
                </a:lnTo>
                <a:lnTo>
                  <a:pt x="1119740" y="1437456"/>
                </a:lnTo>
                <a:lnTo>
                  <a:pt x="1062333" y="1418795"/>
                </a:lnTo>
                <a:cubicBezTo>
                  <a:pt x="1062333" y="1423320"/>
                  <a:pt x="1058080" y="1429540"/>
                  <a:pt x="1049575" y="1437456"/>
                </a:cubicBezTo>
                <a:cubicBezTo>
                  <a:pt x="919875" y="1431802"/>
                  <a:pt x="849709" y="1427842"/>
                  <a:pt x="839078" y="1425581"/>
                </a:cubicBezTo>
                <a:cubicBezTo>
                  <a:pt x="832700" y="1425581"/>
                  <a:pt x="829509" y="1427277"/>
                  <a:pt x="829509" y="1430670"/>
                </a:cubicBezTo>
                <a:cubicBezTo>
                  <a:pt x="593498" y="1413705"/>
                  <a:pt x="475490" y="1382038"/>
                  <a:pt x="475490" y="1335667"/>
                </a:cubicBezTo>
                <a:lnTo>
                  <a:pt x="475490" y="1317005"/>
                </a:lnTo>
                <a:cubicBezTo>
                  <a:pt x="475490" y="1312480"/>
                  <a:pt x="479742" y="1310219"/>
                  <a:pt x="488248" y="1310219"/>
                </a:cubicBezTo>
                <a:lnTo>
                  <a:pt x="475490" y="1298344"/>
                </a:lnTo>
                <a:cubicBezTo>
                  <a:pt x="511637" y="1230483"/>
                  <a:pt x="532897" y="1196554"/>
                  <a:pt x="539277" y="1196554"/>
                </a:cubicBezTo>
                <a:lnTo>
                  <a:pt x="915622" y="1159231"/>
                </a:lnTo>
                <a:lnTo>
                  <a:pt x="915622" y="1166017"/>
                </a:lnTo>
                <a:lnTo>
                  <a:pt x="939644" y="1162683"/>
                </a:lnTo>
                <a:lnTo>
                  <a:pt x="933393" y="1152499"/>
                </a:lnTo>
                <a:lnTo>
                  <a:pt x="938925" y="1137419"/>
                </a:lnTo>
                <a:lnTo>
                  <a:pt x="932658" y="1137419"/>
                </a:lnTo>
                <a:lnTo>
                  <a:pt x="900765" y="1149294"/>
                </a:lnTo>
                <a:lnTo>
                  <a:pt x="891198" y="1149294"/>
                </a:lnTo>
                <a:lnTo>
                  <a:pt x="856116" y="1137419"/>
                </a:lnTo>
                <a:lnTo>
                  <a:pt x="846546" y="1137419"/>
                </a:lnTo>
                <a:lnTo>
                  <a:pt x="846546" y="1149294"/>
                </a:lnTo>
                <a:lnTo>
                  <a:pt x="779570" y="1149294"/>
                </a:lnTo>
                <a:cubicBezTo>
                  <a:pt x="771064" y="1149294"/>
                  <a:pt x="766813" y="1147033"/>
                  <a:pt x="766813" y="1142508"/>
                </a:cubicBezTo>
                <a:lnTo>
                  <a:pt x="747676" y="1149294"/>
                </a:lnTo>
                <a:lnTo>
                  <a:pt x="715781" y="1149294"/>
                </a:lnTo>
                <a:lnTo>
                  <a:pt x="658374" y="1130633"/>
                </a:lnTo>
                <a:cubicBezTo>
                  <a:pt x="658374" y="1135158"/>
                  <a:pt x="654121" y="1141378"/>
                  <a:pt x="645616" y="1149294"/>
                </a:cubicBezTo>
                <a:cubicBezTo>
                  <a:pt x="515916" y="1143640"/>
                  <a:pt x="445750" y="1139680"/>
                  <a:pt x="435119" y="1137419"/>
                </a:cubicBezTo>
                <a:cubicBezTo>
                  <a:pt x="428741" y="1137419"/>
                  <a:pt x="425550" y="1139115"/>
                  <a:pt x="425550" y="1142508"/>
                </a:cubicBezTo>
                <a:cubicBezTo>
                  <a:pt x="189539" y="1125543"/>
                  <a:pt x="71531" y="1093876"/>
                  <a:pt x="71531" y="1047505"/>
                </a:cubicBezTo>
                <a:lnTo>
                  <a:pt x="71531" y="1028843"/>
                </a:lnTo>
                <a:cubicBezTo>
                  <a:pt x="71531" y="1024318"/>
                  <a:pt x="75783" y="1022057"/>
                  <a:pt x="84289" y="1022057"/>
                </a:cubicBezTo>
                <a:lnTo>
                  <a:pt x="71531" y="1010182"/>
                </a:lnTo>
                <a:cubicBezTo>
                  <a:pt x="107678" y="942321"/>
                  <a:pt x="128938" y="908392"/>
                  <a:pt x="135318" y="908392"/>
                </a:cubicBezTo>
                <a:lnTo>
                  <a:pt x="511663" y="871069"/>
                </a:lnTo>
                <a:lnTo>
                  <a:pt x="511663" y="877855"/>
                </a:lnTo>
                <a:lnTo>
                  <a:pt x="535685" y="874521"/>
                </a:lnTo>
                <a:lnTo>
                  <a:pt x="529434" y="864337"/>
                </a:lnTo>
                <a:cubicBezTo>
                  <a:pt x="533155" y="852745"/>
                  <a:pt x="536876" y="842601"/>
                  <a:pt x="540597" y="833907"/>
                </a:cubicBezTo>
                <a:lnTo>
                  <a:pt x="542196" y="830793"/>
                </a:lnTo>
                <a:lnTo>
                  <a:pt x="499639" y="842465"/>
                </a:lnTo>
                <a:cubicBezTo>
                  <a:pt x="484755" y="845576"/>
                  <a:pt x="471998" y="847131"/>
                  <a:pt x="461367" y="847131"/>
                </a:cubicBezTo>
                <a:lnTo>
                  <a:pt x="461367" y="842040"/>
                </a:lnTo>
                <a:lnTo>
                  <a:pt x="435852" y="847131"/>
                </a:lnTo>
                <a:cubicBezTo>
                  <a:pt x="427347" y="847131"/>
                  <a:pt x="416716" y="840910"/>
                  <a:pt x="403959" y="828469"/>
                </a:cubicBezTo>
                <a:lnTo>
                  <a:pt x="403959" y="816594"/>
                </a:lnTo>
                <a:lnTo>
                  <a:pt x="426283" y="797932"/>
                </a:lnTo>
                <a:lnTo>
                  <a:pt x="403959" y="777575"/>
                </a:lnTo>
                <a:lnTo>
                  <a:pt x="403959" y="766293"/>
                </a:lnTo>
                <a:lnTo>
                  <a:pt x="384088" y="743833"/>
                </a:lnTo>
                <a:lnTo>
                  <a:pt x="371331" y="706508"/>
                </a:lnTo>
                <a:cubicBezTo>
                  <a:pt x="383024" y="704247"/>
                  <a:pt x="394187" y="697745"/>
                  <a:pt x="404820" y="687000"/>
                </a:cubicBezTo>
                <a:lnTo>
                  <a:pt x="423710" y="658972"/>
                </a:lnTo>
                <a:lnTo>
                  <a:pt x="331238" y="670013"/>
                </a:lnTo>
                <a:cubicBezTo>
                  <a:pt x="318480" y="665490"/>
                  <a:pt x="304660" y="663227"/>
                  <a:pt x="289774" y="663227"/>
                </a:cubicBezTo>
                <a:cubicBezTo>
                  <a:pt x="251502" y="675669"/>
                  <a:pt x="221735" y="681889"/>
                  <a:pt x="200474" y="681889"/>
                </a:cubicBezTo>
                <a:lnTo>
                  <a:pt x="200474" y="676800"/>
                </a:lnTo>
                <a:lnTo>
                  <a:pt x="174959" y="681889"/>
                </a:lnTo>
                <a:cubicBezTo>
                  <a:pt x="166453" y="681889"/>
                  <a:pt x="155822" y="675669"/>
                  <a:pt x="143064" y="663227"/>
                </a:cubicBezTo>
                <a:lnTo>
                  <a:pt x="143064" y="651352"/>
                </a:lnTo>
                <a:lnTo>
                  <a:pt x="165389" y="632692"/>
                </a:lnTo>
                <a:lnTo>
                  <a:pt x="143064" y="612334"/>
                </a:lnTo>
                <a:lnTo>
                  <a:pt x="143064" y="568224"/>
                </a:lnTo>
                <a:lnTo>
                  <a:pt x="165389" y="568224"/>
                </a:lnTo>
                <a:lnTo>
                  <a:pt x="157180" y="542019"/>
                </a:lnTo>
                <a:lnTo>
                  <a:pt x="146710" y="540307"/>
                </a:lnTo>
                <a:cubicBezTo>
                  <a:pt x="108437" y="552748"/>
                  <a:pt x="78670" y="558969"/>
                  <a:pt x="57408" y="558969"/>
                </a:cubicBezTo>
                <a:lnTo>
                  <a:pt x="57408" y="553878"/>
                </a:lnTo>
                <a:lnTo>
                  <a:pt x="31893" y="558969"/>
                </a:lnTo>
                <a:cubicBezTo>
                  <a:pt x="23388" y="558969"/>
                  <a:pt x="12757" y="552748"/>
                  <a:pt x="0" y="540307"/>
                </a:cubicBezTo>
                <a:lnTo>
                  <a:pt x="0" y="528432"/>
                </a:lnTo>
                <a:lnTo>
                  <a:pt x="22324" y="509770"/>
                </a:lnTo>
                <a:lnTo>
                  <a:pt x="0" y="489413"/>
                </a:lnTo>
                <a:lnTo>
                  <a:pt x="0" y="445303"/>
                </a:lnTo>
                <a:lnTo>
                  <a:pt x="22324" y="445303"/>
                </a:lnTo>
                <a:lnTo>
                  <a:pt x="12757" y="414767"/>
                </a:lnTo>
                <a:cubicBezTo>
                  <a:pt x="12757" y="407981"/>
                  <a:pt x="23388" y="401195"/>
                  <a:pt x="44651" y="394408"/>
                </a:cubicBezTo>
                <a:lnTo>
                  <a:pt x="89303" y="394408"/>
                </a:lnTo>
                <a:cubicBezTo>
                  <a:pt x="114816" y="394408"/>
                  <a:pt x="147774" y="392712"/>
                  <a:pt x="188173" y="389319"/>
                </a:cubicBezTo>
                <a:cubicBezTo>
                  <a:pt x="200929" y="392712"/>
                  <a:pt x="219004" y="394408"/>
                  <a:pt x="242392" y="394408"/>
                </a:cubicBezTo>
                <a:lnTo>
                  <a:pt x="267907" y="389319"/>
                </a:lnTo>
                <a:lnTo>
                  <a:pt x="287042" y="394408"/>
                </a:lnTo>
                <a:lnTo>
                  <a:pt x="312557" y="389319"/>
                </a:lnTo>
                <a:cubicBezTo>
                  <a:pt x="399733" y="392712"/>
                  <a:pt x="450764" y="398932"/>
                  <a:pt x="465648" y="407981"/>
                </a:cubicBezTo>
                <a:lnTo>
                  <a:pt x="478404" y="407981"/>
                </a:lnTo>
                <a:lnTo>
                  <a:pt x="478404" y="389319"/>
                </a:lnTo>
                <a:cubicBezTo>
                  <a:pt x="484782" y="389319"/>
                  <a:pt x="495414" y="391015"/>
                  <a:pt x="510297" y="394410"/>
                </a:cubicBezTo>
                <a:cubicBezTo>
                  <a:pt x="597474" y="391017"/>
                  <a:pt x="659135" y="389319"/>
                  <a:pt x="695280" y="389319"/>
                </a:cubicBezTo>
                <a:lnTo>
                  <a:pt x="739932" y="394410"/>
                </a:lnTo>
                <a:lnTo>
                  <a:pt x="765447" y="389319"/>
                </a:lnTo>
                <a:lnTo>
                  <a:pt x="819666" y="407981"/>
                </a:lnTo>
                <a:lnTo>
                  <a:pt x="861127" y="407981"/>
                </a:lnTo>
                <a:lnTo>
                  <a:pt x="865732" y="397876"/>
                </a:lnTo>
                <a:lnTo>
                  <a:pt x="864919" y="397774"/>
                </a:lnTo>
                <a:cubicBezTo>
                  <a:pt x="839404" y="388161"/>
                  <a:pt x="826646" y="373741"/>
                  <a:pt x="826646" y="354514"/>
                </a:cubicBezTo>
                <a:lnTo>
                  <a:pt x="813889" y="317189"/>
                </a:lnTo>
                <a:cubicBezTo>
                  <a:pt x="825582" y="314928"/>
                  <a:pt x="836745" y="308426"/>
                  <a:pt x="847378" y="297681"/>
                </a:cubicBezTo>
                <a:lnTo>
                  <a:pt x="866268" y="269653"/>
                </a:lnTo>
                <a:lnTo>
                  <a:pt x="773796" y="280694"/>
                </a:lnTo>
                <a:cubicBezTo>
                  <a:pt x="761038" y="276171"/>
                  <a:pt x="747218" y="273908"/>
                  <a:pt x="732332" y="273908"/>
                </a:cubicBezTo>
                <a:cubicBezTo>
                  <a:pt x="694060" y="286350"/>
                  <a:pt x="664293" y="292570"/>
                  <a:pt x="643032" y="292570"/>
                </a:cubicBezTo>
                <a:lnTo>
                  <a:pt x="643032" y="287481"/>
                </a:lnTo>
                <a:lnTo>
                  <a:pt x="617517" y="292570"/>
                </a:lnTo>
                <a:cubicBezTo>
                  <a:pt x="609011" y="292570"/>
                  <a:pt x="598380" y="286350"/>
                  <a:pt x="585622" y="273908"/>
                </a:cubicBezTo>
                <a:lnTo>
                  <a:pt x="585622" y="262033"/>
                </a:lnTo>
                <a:lnTo>
                  <a:pt x="607947" y="243373"/>
                </a:lnTo>
                <a:lnTo>
                  <a:pt x="585622" y="223015"/>
                </a:lnTo>
                <a:lnTo>
                  <a:pt x="585622" y="178905"/>
                </a:lnTo>
                <a:lnTo>
                  <a:pt x="607947" y="178905"/>
                </a:lnTo>
                <a:lnTo>
                  <a:pt x="599738" y="152700"/>
                </a:lnTo>
                <a:lnTo>
                  <a:pt x="589268" y="150988"/>
                </a:lnTo>
                <a:cubicBezTo>
                  <a:pt x="550995" y="163429"/>
                  <a:pt x="521228" y="169650"/>
                  <a:pt x="499966" y="169650"/>
                </a:cubicBezTo>
                <a:lnTo>
                  <a:pt x="499966" y="164559"/>
                </a:lnTo>
                <a:lnTo>
                  <a:pt x="474451" y="169650"/>
                </a:lnTo>
                <a:cubicBezTo>
                  <a:pt x="465946" y="169650"/>
                  <a:pt x="455315" y="163429"/>
                  <a:pt x="442558" y="150988"/>
                </a:cubicBezTo>
                <a:lnTo>
                  <a:pt x="442558" y="139113"/>
                </a:lnTo>
                <a:lnTo>
                  <a:pt x="464883" y="120451"/>
                </a:lnTo>
                <a:lnTo>
                  <a:pt x="442558" y="100094"/>
                </a:lnTo>
                <a:lnTo>
                  <a:pt x="442558" y="55984"/>
                </a:lnTo>
                <a:lnTo>
                  <a:pt x="464883" y="55984"/>
                </a:lnTo>
                <a:lnTo>
                  <a:pt x="455316" y="25448"/>
                </a:lnTo>
                <a:cubicBezTo>
                  <a:pt x="455316" y="18662"/>
                  <a:pt x="465947" y="11876"/>
                  <a:pt x="487209" y="5089"/>
                </a:cubicBezTo>
                <a:lnTo>
                  <a:pt x="531861" y="5089"/>
                </a:lnTo>
                <a:cubicBezTo>
                  <a:pt x="557375" y="5089"/>
                  <a:pt x="590332" y="3393"/>
                  <a:pt x="630731" y="0"/>
                </a:cubicBezTo>
                <a:cubicBezTo>
                  <a:pt x="643487" y="3393"/>
                  <a:pt x="661562" y="5089"/>
                  <a:pt x="684951" y="5089"/>
                </a:cubicBezTo>
                <a:lnTo>
                  <a:pt x="710466" y="0"/>
                </a:lnTo>
                <a:lnTo>
                  <a:pt x="729600" y="5089"/>
                </a:lnTo>
                <a:lnTo>
                  <a:pt x="755115" y="0"/>
                </a:lnTo>
                <a:cubicBezTo>
                  <a:pt x="842292" y="3393"/>
                  <a:pt x="893322" y="9613"/>
                  <a:pt x="908206" y="18662"/>
                </a:cubicBezTo>
                <a:lnTo>
                  <a:pt x="920962" y="18662"/>
                </a:lnTo>
                <a:lnTo>
                  <a:pt x="920962" y="0"/>
                </a:lnTo>
                <a:cubicBezTo>
                  <a:pt x="927340" y="0"/>
                  <a:pt x="937973" y="1696"/>
                  <a:pt x="952855" y="5091"/>
                </a:cubicBezTo>
                <a:cubicBezTo>
                  <a:pt x="1040032" y="1698"/>
                  <a:pt x="1101693" y="0"/>
                  <a:pt x="1137838" y="0"/>
                </a:cubicBezTo>
                <a:lnTo>
                  <a:pt x="1182490" y="5091"/>
                </a:lnTo>
                <a:lnTo>
                  <a:pt x="1208006" y="0"/>
                </a:lnTo>
                <a:lnTo>
                  <a:pt x="1262225" y="18662"/>
                </a:lnTo>
                <a:lnTo>
                  <a:pt x="1303685" y="18662"/>
                </a:lnTo>
                <a:cubicBezTo>
                  <a:pt x="1303685" y="6221"/>
                  <a:pt x="1312191" y="0"/>
                  <a:pt x="1329200" y="0"/>
                </a:cubicBezTo>
                <a:lnTo>
                  <a:pt x="1482290" y="0"/>
                </a:lnTo>
                <a:lnTo>
                  <a:pt x="1482290" y="18662"/>
                </a:lnTo>
                <a:lnTo>
                  <a:pt x="1495047" y="18662"/>
                </a:lnTo>
                <a:lnTo>
                  <a:pt x="1539698" y="0"/>
                </a:lnTo>
                <a:lnTo>
                  <a:pt x="1692787" y="0"/>
                </a:lnTo>
                <a:cubicBezTo>
                  <a:pt x="1731060" y="0"/>
                  <a:pt x="1750197" y="6221"/>
                  <a:pt x="1750197" y="18662"/>
                </a:cubicBezTo>
                <a:lnTo>
                  <a:pt x="1769333" y="18662"/>
                </a:lnTo>
                <a:cubicBezTo>
                  <a:pt x="1769333" y="6221"/>
                  <a:pt x="1784219" y="0"/>
                  <a:pt x="1813985" y="0"/>
                </a:cubicBezTo>
                <a:cubicBezTo>
                  <a:pt x="1813985" y="5656"/>
                  <a:pt x="1828868" y="11877"/>
                  <a:pt x="1858635" y="18662"/>
                </a:cubicBezTo>
                <a:cubicBezTo>
                  <a:pt x="1858635" y="6221"/>
                  <a:pt x="1873519" y="0"/>
                  <a:pt x="1903285" y="0"/>
                </a:cubicBezTo>
                <a:lnTo>
                  <a:pt x="1925613" y="5091"/>
                </a:lnTo>
                <a:cubicBezTo>
                  <a:pt x="1938367" y="1698"/>
                  <a:pt x="1953253" y="0"/>
                  <a:pt x="1970262" y="0"/>
                </a:cubicBezTo>
                <a:lnTo>
                  <a:pt x="1979832" y="0"/>
                </a:lnTo>
                <a:lnTo>
                  <a:pt x="1979832" y="11877"/>
                </a:lnTo>
                <a:lnTo>
                  <a:pt x="1960695" y="5091"/>
                </a:lnTo>
                <a:lnTo>
                  <a:pt x="1960695" y="18662"/>
                </a:lnTo>
                <a:cubicBezTo>
                  <a:pt x="1981956" y="18662"/>
                  <a:pt x="1992590" y="20923"/>
                  <a:pt x="1992590" y="25450"/>
                </a:cubicBezTo>
                <a:cubicBezTo>
                  <a:pt x="2024480" y="18662"/>
                  <a:pt x="2054250" y="10180"/>
                  <a:pt x="2081890" y="0"/>
                </a:cubicBezTo>
                <a:lnTo>
                  <a:pt x="2101027" y="0"/>
                </a:lnTo>
                <a:lnTo>
                  <a:pt x="2136109" y="11877"/>
                </a:lnTo>
                <a:cubicBezTo>
                  <a:pt x="2136109" y="3960"/>
                  <a:pt x="2143551" y="0"/>
                  <a:pt x="2158435" y="0"/>
                </a:cubicBezTo>
                <a:lnTo>
                  <a:pt x="2171193" y="11877"/>
                </a:lnTo>
                <a:cubicBezTo>
                  <a:pt x="2207339" y="3960"/>
                  <a:pt x="2232854" y="0"/>
                  <a:pt x="2247737" y="0"/>
                </a:cubicBezTo>
                <a:lnTo>
                  <a:pt x="2279630" y="25450"/>
                </a:lnTo>
                <a:cubicBezTo>
                  <a:pt x="2286010" y="25450"/>
                  <a:pt x="2308334" y="16966"/>
                  <a:pt x="2346607" y="0"/>
                </a:cubicBezTo>
                <a:cubicBezTo>
                  <a:pt x="2350862" y="0"/>
                  <a:pt x="2373186" y="1698"/>
                  <a:pt x="2413582" y="5091"/>
                </a:cubicBezTo>
                <a:cubicBezTo>
                  <a:pt x="2428468" y="1698"/>
                  <a:pt x="2439098" y="0"/>
                  <a:pt x="2445477" y="0"/>
                </a:cubicBezTo>
                <a:cubicBezTo>
                  <a:pt x="2445477" y="2263"/>
                  <a:pt x="2452919" y="10745"/>
                  <a:pt x="2467805" y="25450"/>
                </a:cubicBezTo>
                <a:lnTo>
                  <a:pt x="2480562" y="25450"/>
                </a:lnTo>
                <a:lnTo>
                  <a:pt x="2522023" y="5091"/>
                </a:lnTo>
                <a:lnTo>
                  <a:pt x="2544347" y="5091"/>
                </a:lnTo>
                <a:lnTo>
                  <a:pt x="2544347" y="18662"/>
                </a:lnTo>
                <a:lnTo>
                  <a:pt x="2566675" y="11877"/>
                </a:lnTo>
                <a:lnTo>
                  <a:pt x="2611324" y="18662"/>
                </a:lnTo>
                <a:cubicBezTo>
                  <a:pt x="2621957" y="14138"/>
                  <a:pt x="2641094" y="11877"/>
                  <a:pt x="2668733" y="11877"/>
                </a:cubicBezTo>
                <a:lnTo>
                  <a:pt x="2668733" y="18662"/>
                </a:lnTo>
                <a:lnTo>
                  <a:pt x="2691057" y="11877"/>
                </a:lnTo>
                <a:cubicBezTo>
                  <a:pt x="2691057" y="20923"/>
                  <a:pt x="2697437" y="25450"/>
                  <a:pt x="2710194" y="25450"/>
                </a:cubicBezTo>
                <a:cubicBezTo>
                  <a:pt x="2722952" y="8484"/>
                  <a:pt x="2734645" y="0"/>
                  <a:pt x="2745278" y="0"/>
                </a:cubicBezTo>
                <a:lnTo>
                  <a:pt x="2789927" y="0"/>
                </a:lnTo>
                <a:cubicBezTo>
                  <a:pt x="2789927" y="16966"/>
                  <a:pt x="2797371" y="25450"/>
                  <a:pt x="2812255" y="25450"/>
                </a:cubicBezTo>
                <a:lnTo>
                  <a:pt x="2821822" y="25450"/>
                </a:lnTo>
                <a:cubicBezTo>
                  <a:pt x="2821822" y="11877"/>
                  <a:pt x="2829264" y="5091"/>
                  <a:pt x="2844150" y="5091"/>
                </a:cubicBezTo>
                <a:lnTo>
                  <a:pt x="2920692" y="5091"/>
                </a:lnTo>
                <a:lnTo>
                  <a:pt x="2920692" y="18662"/>
                </a:lnTo>
                <a:cubicBezTo>
                  <a:pt x="2920692" y="24318"/>
                  <a:pt x="2899431" y="32800"/>
                  <a:pt x="2856907" y="44110"/>
                </a:cubicBezTo>
                <a:cubicBezTo>
                  <a:pt x="2831392" y="35061"/>
                  <a:pt x="2809064" y="30537"/>
                  <a:pt x="2789927" y="30537"/>
                </a:cubicBezTo>
                <a:lnTo>
                  <a:pt x="2789927" y="55985"/>
                </a:lnTo>
                <a:lnTo>
                  <a:pt x="2799497" y="55985"/>
                </a:lnTo>
                <a:cubicBezTo>
                  <a:pt x="2816506" y="55985"/>
                  <a:pt x="2831392" y="53723"/>
                  <a:pt x="2844150" y="49199"/>
                </a:cubicBezTo>
                <a:lnTo>
                  <a:pt x="2866474" y="55985"/>
                </a:lnTo>
                <a:cubicBezTo>
                  <a:pt x="2879232" y="51462"/>
                  <a:pt x="2894113" y="49199"/>
                  <a:pt x="2911125" y="49199"/>
                </a:cubicBezTo>
                <a:cubicBezTo>
                  <a:pt x="2917504" y="49199"/>
                  <a:pt x="2920692" y="51462"/>
                  <a:pt x="2920692" y="55985"/>
                </a:cubicBezTo>
                <a:cubicBezTo>
                  <a:pt x="2935576" y="51462"/>
                  <a:pt x="2947271" y="49199"/>
                  <a:pt x="2955777" y="49199"/>
                </a:cubicBezTo>
                <a:lnTo>
                  <a:pt x="2955777" y="44110"/>
                </a:lnTo>
                <a:lnTo>
                  <a:pt x="2933449" y="25450"/>
                </a:lnTo>
                <a:cubicBezTo>
                  <a:pt x="2963216" y="11877"/>
                  <a:pt x="2985544" y="5091"/>
                  <a:pt x="3000426" y="5091"/>
                </a:cubicBezTo>
                <a:cubicBezTo>
                  <a:pt x="3000426" y="18662"/>
                  <a:pt x="3011059" y="25450"/>
                  <a:pt x="3032320" y="25450"/>
                </a:cubicBezTo>
                <a:lnTo>
                  <a:pt x="3032320" y="30537"/>
                </a:lnTo>
                <a:cubicBezTo>
                  <a:pt x="3032320" y="35061"/>
                  <a:pt x="3029132" y="37324"/>
                  <a:pt x="3022753" y="37324"/>
                </a:cubicBezTo>
                <a:cubicBezTo>
                  <a:pt x="3029132" y="45240"/>
                  <a:pt x="3032320" y="51462"/>
                  <a:pt x="3032320" y="55985"/>
                </a:cubicBezTo>
                <a:lnTo>
                  <a:pt x="3067402" y="55985"/>
                </a:lnTo>
                <a:lnTo>
                  <a:pt x="3067402" y="49199"/>
                </a:lnTo>
                <a:cubicBezTo>
                  <a:pt x="3058899" y="41282"/>
                  <a:pt x="3054644" y="35061"/>
                  <a:pt x="3054644" y="30537"/>
                </a:cubicBezTo>
                <a:cubicBezTo>
                  <a:pt x="3061024" y="30537"/>
                  <a:pt x="3071656" y="24318"/>
                  <a:pt x="3086539" y="11877"/>
                </a:cubicBezTo>
                <a:lnTo>
                  <a:pt x="3143947" y="18662"/>
                </a:lnTo>
                <a:lnTo>
                  <a:pt x="3153514" y="5091"/>
                </a:lnTo>
                <a:cubicBezTo>
                  <a:pt x="3176906" y="5091"/>
                  <a:pt x="3188600" y="11877"/>
                  <a:pt x="3188600" y="25450"/>
                </a:cubicBezTo>
                <a:lnTo>
                  <a:pt x="3242817" y="25450"/>
                </a:lnTo>
                <a:lnTo>
                  <a:pt x="3277900" y="11877"/>
                </a:lnTo>
                <a:lnTo>
                  <a:pt x="3287470" y="11877"/>
                </a:lnTo>
                <a:lnTo>
                  <a:pt x="3277900" y="69558"/>
                </a:lnTo>
                <a:lnTo>
                  <a:pt x="3332119" y="49199"/>
                </a:lnTo>
                <a:cubicBezTo>
                  <a:pt x="3332119" y="70689"/>
                  <a:pt x="3339561" y="81432"/>
                  <a:pt x="3354447" y="81432"/>
                </a:cubicBezTo>
                <a:cubicBezTo>
                  <a:pt x="3354447" y="75777"/>
                  <a:pt x="3379962" y="63337"/>
                  <a:pt x="3430989" y="44110"/>
                </a:cubicBezTo>
                <a:cubicBezTo>
                  <a:pt x="3416106" y="42978"/>
                  <a:pt x="3408664" y="38456"/>
                  <a:pt x="3408664" y="30537"/>
                </a:cubicBezTo>
                <a:lnTo>
                  <a:pt x="3408664" y="25450"/>
                </a:lnTo>
                <a:cubicBezTo>
                  <a:pt x="3432053" y="25450"/>
                  <a:pt x="3443747" y="18662"/>
                  <a:pt x="3443747" y="5091"/>
                </a:cubicBezTo>
                <a:lnTo>
                  <a:pt x="3453317" y="5091"/>
                </a:lnTo>
                <a:cubicBezTo>
                  <a:pt x="3472452" y="5091"/>
                  <a:pt x="3505408" y="24318"/>
                  <a:pt x="3552187" y="62770"/>
                </a:cubicBezTo>
                <a:lnTo>
                  <a:pt x="3584080" y="62770"/>
                </a:lnTo>
                <a:lnTo>
                  <a:pt x="3596838" y="49199"/>
                </a:lnTo>
                <a:cubicBezTo>
                  <a:pt x="3586205" y="49199"/>
                  <a:pt x="3575575" y="42978"/>
                  <a:pt x="3564944" y="30537"/>
                </a:cubicBezTo>
                <a:lnTo>
                  <a:pt x="3584080" y="25450"/>
                </a:lnTo>
                <a:lnTo>
                  <a:pt x="3619162" y="25450"/>
                </a:lnTo>
                <a:cubicBezTo>
                  <a:pt x="3625542" y="25450"/>
                  <a:pt x="3628729" y="27144"/>
                  <a:pt x="3628729" y="30537"/>
                </a:cubicBezTo>
                <a:lnTo>
                  <a:pt x="3654244" y="25450"/>
                </a:lnTo>
                <a:lnTo>
                  <a:pt x="3673382" y="30537"/>
                </a:lnTo>
                <a:cubicBezTo>
                  <a:pt x="3686139" y="13573"/>
                  <a:pt x="3697833" y="5091"/>
                  <a:pt x="3708464" y="5091"/>
                </a:cubicBezTo>
                <a:cubicBezTo>
                  <a:pt x="3708464" y="11877"/>
                  <a:pt x="3719096" y="18662"/>
                  <a:pt x="3740357" y="25450"/>
                </a:cubicBezTo>
                <a:lnTo>
                  <a:pt x="3794579" y="25450"/>
                </a:lnTo>
                <a:lnTo>
                  <a:pt x="3829662" y="11877"/>
                </a:lnTo>
                <a:cubicBezTo>
                  <a:pt x="3836040" y="18662"/>
                  <a:pt x="3839229" y="29405"/>
                  <a:pt x="3839229" y="44110"/>
                </a:cubicBezTo>
                <a:lnTo>
                  <a:pt x="3864744" y="37324"/>
                </a:lnTo>
                <a:lnTo>
                  <a:pt x="3851986" y="25450"/>
                </a:lnTo>
                <a:cubicBezTo>
                  <a:pt x="3851986" y="16399"/>
                  <a:pt x="3859428" y="11877"/>
                  <a:pt x="3874312" y="11877"/>
                </a:cubicBezTo>
                <a:lnTo>
                  <a:pt x="3883879" y="11877"/>
                </a:lnTo>
                <a:lnTo>
                  <a:pt x="3918962" y="25450"/>
                </a:lnTo>
                <a:lnTo>
                  <a:pt x="3941289" y="18662"/>
                </a:lnTo>
                <a:cubicBezTo>
                  <a:pt x="3954047" y="23187"/>
                  <a:pt x="3968929" y="25450"/>
                  <a:pt x="3985938" y="25450"/>
                </a:cubicBezTo>
                <a:cubicBezTo>
                  <a:pt x="3992316" y="25450"/>
                  <a:pt x="3995507" y="23187"/>
                  <a:pt x="3995507" y="18662"/>
                </a:cubicBezTo>
                <a:lnTo>
                  <a:pt x="4017832" y="25450"/>
                </a:lnTo>
                <a:lnTo>
                  <a:pt x="4049726" y="11877"/>
                </a:lnTo>
                <a:lnTo>
                  <a:pt x="4107136" y="11877"/>
                </a:lnTo>
                <a:lnTo>
                  <a:pt x="4126272" y="18662"/>
                </a:lnTo>
                <a:cubicBezTo>
                  <a:pt x="4126272" y="14138"/>
                  <a:pt x="4130523" y="11877"/>
                  <a:pt x="4139029" y="11877"/>
                </a:cubicBezTo>
                <a:cubicBezTo>
                  <a:pt x="4147532" y="19792"/>
                  <a:pt x="4151787" y="26013"/>
                  <a:pt x="4151787" y="30537"/>
                </a:cubicBezTo>
                <a:lnTo>
                  <a:pt x="4206006" y="30537"/>
                </a:lnTo>
                <a:cubicBezTo>
                  <a:pt x="4212384" y="30537"/>
                  <a:pt x="4215573" y="32800"/>
                  <a:pt x="4215573" y="37324"/>
                </a:cubicBezTo>
                <a:cubicBezTo>
                  <a:pt x="4232584" y="32800"/>
                  <a:pt x="4244279" y="30537"/>
                  <a:pt x="4250657" y="30537"/>
                </a:cubicBezTo>
                <a:lnTo>
                  <a:pt x="4241089" y="18662"/>
                </a:lnTo>
                <a:lnTo>
                  <a:pt x="4241089" y="11877"/>
                </a:lnTo>
                <a:cubicBezTo>
                  <a:pt x="4253846" y="11877"/>
                  <a:pt x="4260224" y="18097"/>
                  <a:pt x="4260224" y="30537"/>
                </a:cubicBezTo>
                <a:lnTo>
                  <a:pt x="4285739" y="30537"/>
                </a:lnTo>
                <a:lnTo>
                  <a:pt x="4317634" y="18662"/>
                </a:lnTo>
                <a:lnTo>
                  <a:pt x="4327201" y="18662"/>
                </a:lnTo>
                <a:lnTo>
                  <a:pt x="4362283" y="30537"/>
                </a:lnTo>
                <a:lnTo>
                  <a:pt x="4371852" y="30537"/>
                </a:lnTo>
                <a:lnTo>
                  <a:pt x="4371852" y="18662"/>
                </a:lnTo>
                <a:lnTo>
                  <a:pt x="4438829" y="18662"/>
                </a:lnTo>
                <a:cubicBezTo>
                  <a:pt x="4447335" y="18662"/>
                  <a:pt x="4451586" y="20923"/>
                  <a:pt x="4451586" y="25450"/>
                </a:cubicBezTo>
                <a:lnTo>
                  <a:pt x="4470722" y="18662"/>
                </a:lnTo>
                <a:lnTo>
                  <a:pt x="4502617" y="18662"/>
                </a:lnTo>
                <a:lnTo>
                  <a:pt x="4560024" y="37324"/>
                </a:lnTo>
                <a:cubicBezTo>
                  <a:pt x="4560024" y="32800"/>
                  <a:pt x="4564278" y="26579"/>
                  <a:pt x="4572781" y="18662"/>
                </a:cubicBezTo>
                <a:cubicBezTo>
                  <a:pt x="4702482" y="24318"/>
                  <a:pt x="4772650" y="28276"/>
                  <a:pt x="4783279" y="30537"/>
                </a:cubicBezTo>
                <a:cubicBezTo>
                  <a:pt x="4789659" y="30537"/>
                  <a:pt x="4792849" y="28842"/>
                  <a:pt x="4792849" y="25450"/>
                </a:cubicBezTo>
                <a:cubicBezTo>
                  <a:pt x="5028859" y="42414"/>
                  <a:pt x="5146866" y="74082"/>
                  <a:pt x="5146866" y="120453"/>
                </a:cubicBezTo>
                <a:lnTo>
                  <a:pt x="5146866" y="139113"/>
                </a:lnTo>
                <a:cubicBezTo>
                  <a:pt x="5146866" y="143638"/>
                  <a:pt x="5142615" y="145899"/>
                  <a:pt x="5134109" y="145899"/>
                </a:cubicBezTo>
                <a:lnTo>
                  <a:pt x="5146866" y="157774"/>
                </a:lnTo>
                <a:lnTo>
                  <a:pt x="5136620" y="175941"/>
                </a:lnTo>
                <a:lnTo>
                  <a:pt x="5201426" y="184844"/>
                </a:lnTo>
                <a:cubicBezTo>
                  <a:pt x="5260429" y="200677"/>
                  <a:pt x="5289931" y="220187"/>
                  <a:pt x="5289931" y="243373"/>
                </a:cubicBezTo>
                <a:lnTo>
                  <a:pt x="5289931" y="262034"/>
                </a:lnTo>
                <a:cubicBezTo>
                  <a:pt x="5289931" y="266558"/>
                  <a:pt x="5285679" y="268819"/>
                  <a:pt x="5277173" y="268819"/>
                </a:cubicBezTo>
                <a:lnTo>
                  <a:pt x="5289931" y="280694"/>
                </a:lnTo>
                <a:cubicBezTo>
                  <a:pt x="5253785" y="348555"/>
                  <a:pt x="5232524" y="382485"/>
                  <a:pt x="5226146" y="382485"/>
                </a:cubicBezTo>
                <a:lnTo>
                  <a:pt x="4849802" y="419807"/>
                </a:lnTo>
                <a:lnTo>
                  <a:pt x="4849802" y="413022"/>
                </a:lnTo>
                <a:lnTo>
                  <a:pt x="4827256" y="416151"/>
                </a:lnTo>
                <a:lnTo>
                  <a:pt x="4834310" y="424123"/>
                </a:lnTo>
                <a:lnTo>
                  <a:pt x="4847067" y="461448"/>
                </a:lnTo>
                <a:cubicBezTo>
                  <a:pt x="4835374" y="463709"/>
                  <a:pt x="4824211" y="470211"/>
                  <a:pt x="4813580" y="480956"/>
                </a:cubicBezTo>
                <a:lnTo>
                  <a:pt x="4807913" y="489365"/>
                </a:lnTo>
                <a:lnTo>
                  <a:pt x="4824286" y="489365"/>
                </a:lnTo>
                <a:cubicBezTo>
                  <a:pt x="4926344" y="489365"/>
                  <a:pt x="4977374" y="508592"/>
                  <a:pt x="4977374" y="547044"/>
                </a:cubicBezTo>
                <a:lnTo>
                  <a:pt x="4990131" y="584368"/>
                </a:lnTo>
                <a:cubicBezTo>
                  <a:pt x="4978438" y="586629"/>
                  <a:pt x="4967275" y="593131"/>
                  <a:pt x="4956644" y="603876"/>
                </a:cubicBezTo>
                <a:lnTo>
                  <a:pt x="4937753" y="631905"/>
                </a:lnTo>
                <a:lnTo>
                  <a:pt x="5030225" y="620864"/>
                </a:lnTo>
                <a:cubicBezTo>
                  <a:pt x="5042982" y="625386"/>
                  <a:pt x="5056804" y="627649"/>
                  <a:pt x="5071688" y="627649"/>
                </a:cubicBezTo>
                <a:cubicBezTo>
                  <a:pt x="5109961" y="615208"/>
                  <a:pt x="5139727" y="608987"/>
                  <a:pt x="5160989" y="608987"/>
                </a:cubicBezTo>
                <a:lnTo>
                  <a:pt x="5160989" y="614078"/>
                </a:lnTo>
                <a:lnTo>
                  <a:pt x="5186504" y="608987"/>
                </a:lnTo>
                <a:cubicBezTo>
                  <a:pt x="5195009" y="608987"/>
                  <a:pt x="5205641" y="615208"/>
                  <a:pt x="5218398" y="627649"/>
                </a:cubicBezTo>
                <a:lnTo>
                  <a:pt x="5218398" y="639524"/>
                </a:lnTo>
                <a:lnTo>
                  <a:pt x="5196073" y="658186"/>
                </a:lnTo>
                <a:lnTo>
                  <a:pt x="5218398" y="678543"/>
                </a:lnTo>
                <a:lnTo>
                  <a:pt x="5218398" y="722653"/>
                </a:lnTo>
                <a:lnTo>
                  <a:pt x="5196073" y="722653"/>
                </a:lnTo>
                <a:lnTo>
                  <a:pt x="5205641" y="753189"/>
                </a:lnTo>
                <a:cubicBezTo>
                  <a:pt x="5205641" y="759975"/>
                  <a:pt x="5195009" y="766761"/>
                  <a:pt x="5173747" y="773548"/>
                </a:cubicBezTo>
                <a:lnTo>
                  <a:pt x="5129095" y="773548"/>
                </a:lnTo>
                <a:lnTo>
                  <a:pt x="5092711" y="775421"/>
                </a:lnTo>
                <a:lnTo>
                  <a:pt x="5108267" y="797934"/>
                </a:lnTo>
                <a:lnTo>
                  <a:pt x="5108267" y="816594"/>
                </a:lnTo>
                <a:cubicBezTo>
                  <a:pt x="5108267" y="821119"/>
                  <a:pt x="5104016" y="823380"/>
                  <a:pt x="5095510" y="823380"/>
                </a:cubicBezTo>
                <a:lnTo>
                  <a:pt x="5108267" y="835255"/>
                </a:lnTo>
                <a:lnTo>
                  <a:pt x="5098021" y="853422"/>
                </a:lnTo>
                <a:lnTo>
                  <a:pt x="5162827" y="862325"/>
                </a:lnTo>
                <a:cubicBezTo>
                  <a:pt x="5221830" y="878158"/>
                  <a:pt x="5251332" y="897668"/>
                  <a:pt x="5251332" y="920854"/>
                </a:cubicBezTo>
                <a:lnTo>
                  <a:pt x="5251332" y="939515"/>
                </a:lnTo>
                <a:cubicBezTo>
                  <a:pt x="5251332" y="944039"/>
                  <a:pt x="5247081" y="946300"/>
                  <a:pt x="5238574" y="946300"/>
                </a:cubicBezTo>
                <a:lnTo>
                  <a:pt x="5251332" y="958175"/>
                </a:lnTo>
                <a:cubicBezTo>
                  <a:pt x="5215186" y="1026036"/>
                  <a:pt x="5193925" y="1059966"/>
                  <a:pt x="5187547" y="1059966"/>
                </a:cubicBezTo>
                <a:lnTo>
                  <a:pt x="4811203" y="1097288"/>
                </a:lnTo>
                <a:lnTo>
                  <a:pt x="4811203" y="1090503"/>
                </a:lnTo>
                <a:lnTo>
                  <a:pt x="4788657" y="1093632"/>
                </a:lnTo>
                <a:lnTo>
                  <a:pt x="4795711" y="1101604"/>
                </a:lnTo>
                <a:lnTo>
                  <a:pt x="4808468" y="1138929"/>
                </a:lnTo>
                <a:cubicBezTo>
                  <a:pt x="4796775" y="1141190"/>
                  <a:pt x="4785612" y="1147692"/>
                  <a:pt x="4774981" y="1158437"/>
                </a:cubicBezTo>
                <a:lnTo>
                  <a:pt x="4769314" y="1166846"/>
                </a:lnTo>
                <a:lnTo>
                  <a:pt x="4785687" y="1166846"/>
                </a:lnTo>
                <a:cubicBezTo>
                  <a:pt x="4887745" y="1166846"/>
                  <a:pt x="4938775" y="1186073"/>
                  <a:pt x="4938775" y="1224525"/>
                </a:cubicBezTo>
                <a:lnTo>
                  <a:pt x="4951533" y="1261849"/>
                </a:lnTo>
                <a:cubicBezTo>
                  <a:pt x="4939839" y="1264110"/>
                  <a:pt x="4928676" y="1270612"/>
                  <a:pt x="4918045" y="1281357"/>
                </a:cubicBezTo>
                <a:lnTo>
                  <a:pt x="4899154" y="1309386"/>
                </a:lnTo>
                <a:lnTo>
                  <a:pt x="4991625" y="1298345"/>
                </a:lnTo>
                <a:cubicBezTo>
                  <a:pt x="5004383" y="1302867"/>
                  <a:pt x="5018205" y="1305130"/>
                  <a:pt x="5033089" y="1305130"/>
                </a:cubicBezTo>
                <a:cubicBezTo>
                  <a:pt x="5071362" y="1292689"/>
                  <a:pt x="5101128" y="1286468"/>
                  <a:pt x="5122390" y="1286468"/>
                </a:cubicBezTo>
                <a:lnTo>
                  <a:pt x="5122390" y="1291559"/>
                </a:lnTo>
                <a:lnTo>
                  <a:pt x="5147905" y="1286468"/>
                </a:lnTo>
                <a:cubicBezTo>
                  <a:pt x="5156410" y="1286468"/>
                  <a:pt x="5167041" y="1292689"/>
                  <a:pt x="5179799" y="1305130"/>
                </a:cubicBezTo>
                <a:lnTo>
                  <a:pt x="5179799" y="1317005"/>
                </a:lnTo>
                <a:lnTo>
                  <a:pt x="5157474" y="1335667"/>
                </a:lnTo>
                <a:lnTo>
                  <a:pt x="5179799" y="1356024"/>
                </a:lnTo>
                <a:lnTo>
                  <a:pt x="5179799" y="1400134"/>
                </a:lnTo>
                <a:lnTo>
                  <a:pt x="5157474" y="1400134"/>
                </a:lnTo>
                <a:lnTo>
                  <a:pt x="5167041" y="1430670"/>
                </a:lnTo>
                <a:cubicBezTo>
                  <a:pt x="5167041" y="1437456"/>
                  <a:pt x="5156410" y="1444242"/>
                  <a:pt x="5135148" y="1451029"/>
                </a:cubicBezTo>
                <a:lnTo>
                  <a:pt x="5090496" y="1451029"/>
                </a:lnTo>
                <a:cubicBezTo>
                  <a:pt x="5064983" y="1451029"/>
                  <a:pt x="5032025" y="1452725"/>
                  <a:pt x="4991625" y="1456118"/>
                </a:cubicBezTo>
                <a:close/>
              </a:path>
            </a:pathLst>
          </a:custGeom>
          <a:solidFill>
            <a:srgbClr val="FFAB40">
              <a:alpha val="90000"/>
            </a:srgb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9900" dirty="0">
              <a:solidFill>
                <a:srgbClr val="FFAB40"/>
              </a:solidFill>
              <a:latin typeface="Grunge Strokes 01" panose="02000500000000000000" pitchFamily="2" charset="77"/>
            </a:endParaRPr>
          </a:p>
        </p:txBody>
      </p:sp>
      <p:sp>
        <p:nvSpPr>
          <p:cNvPr id="2" name="Title 1"/>
          <p:cNvSpPr>
            <a:spLocks noGrp="1"/>
          </p:cNvSpPr>
          <p:nvPr>
            <p:ph type="title"/>
          </p:nvPr>
        </p:nvSpPr>
        <p:spPr>
          <a:xfrm>
            <a:off x="496800" y="4876801"/>
            <a:ext cx="10515600" cy="1565564"/>
          </a:xfrm>
        </p:spPr>
        <p:txBody>
          <a:bodyPr>
            <a:normAutofit/>
          </a:bodyPr>
          <a:lstStyle/>
          <a:p>
            <a:pPr algn="ctr"/>
            <a:r>
              <a:rPr lang="es-ES" dirty="0"/>
              <a:t>CAPÍTULO 8</a:t>
            </a:r>
            <a:r>
              <a:rPr lang="es-ES" dirty="0" smtClean="0"/>
              <a:t>. </a:t>
            </a:r>
            <a:br>
              <a:rPr lang="es-ES" dirty="0" smtClean="0"/>
            </a:br>
            <a:r>
              <a:rPr lang="es-ES" dirty="0" smtClean="0"/>
              <a:t>FORMACIÓN DEL PERSONAL</a:t>
            </a:r>
            <a:endParaRPr lang="en-US" dirty="0"/>
          </a:p>
        </p:txBody>
      </p:sp>
    </p:spTree>
    <p:extLst>
      <p:ext uri="{BB962C8B-B14F-4D97-AF65-F5344CB8AC3E}">
        <p14:creationId xmlns:p14="http://schemas.microsoft.com/office/powerpoint/2010/main" val="1535856411"/>
      </p:ext>
    </p:extLst>
  </p:cSld>
  <p:clrMapOvr>
    <a:overrideClrMapping bg1="lt1" tx1="dk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2665848"/>
              </p:ext>
            </p:extLst>
          </p:nvPr>
        </p:nvGraphicFramePr>
        <p:xfrm>
          <a:off x="838200" y="365124"/>
          <a:ext cx="10515600" cy="598025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993268649"/>
                    </a:ext>
                  </a:extLst>
                </a:gridCol>
                <a:gridCol w="2628900">
                  <a:extLst>
                    <a:ext uri="{9D8B030D-6E8A-4147-A177-3AD203B41FA5}">
                      <a16:colId xmlns:a16="http://schemas.microsoft.com/office/drawing/2014/main" val="4113266354"/>
                    </a:ext>
                  </a:extLst>
                </a:gridCol>
                <a:gridCol w="1730086">
                  <a:extLst>
                    <a:ext uri="{9D8B030D-6E8A-4147-A177-3AD203B41FA5}">
                      <a16:colId xmlns:a16="http://schemas.microsoft.com/office/drawing/2014/main" val="2378302358"/>
                    </a:ext>
                  </a:extLst>
                </a:gridCol>
                <a:gridCol w="3527714">
                  <a:extLst>
                    <a:ext uri="{9D8B030D-6E8A-4147-A177-3AD203B41FA5}">
                      <a16:colId xmlns:a16="http://schemas.microsoft.com/office/drawing/2014/main" val="965751754"/>
                    </a:ext>
                  </a:extLst>
                </a:gridCol>
              </a:tblGrid>
              <a:tr h="512323">
                <a:tc>
                  <a:txBody>
                    <a:bodyPr/>
                    <a:lstStyle/>
                    <a:p>
                      <a:pPr algn="ctr">
                        <a:lnSpc>
                          <a:spcPct val="107000"/>
                        </a:lnSpc>
                        <a:spcAft>
                          <a:spcPts val="0"/>
                        </a:spcAft>
                      </a:pPr>
                      <a:r>
                        <a:rPr lang="es-PA" sz="1800" b="1" dirty="0">
                          <a:effectLst/>
                          <a:latin typeface="Calibri" panose="020F0502020204030204" pitchFamily="34" charset="0"/>
                          <a:ea typeface="Calibri" panose="020F0502020204030204" pitchFamily="34" charset="0"/>
                          <a:cs typeface="Times New Roman" panose="02020603050405020304" pitchFamily="18" charset="0"/>
                        </a:rPr>
                        <a:t>MÓDULO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PA" sz="1800" b="1">
                          <a:effectLst/>
                          <a:latin typeface="Calibri" panose="020F0502020204030204" pitchFamily="34" charset="0"/>
                          <a:ea typeface="Calibri" panose="020F0502020204030204" pitchFamily="34" charset="0"/>
                          <a:cs typeface="Times New Roman" panose="02020603050405020304" pitchFamily="18" charset="0"/>
                        </a:rPr>
                        <a:t>TÍTULO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PA" sz="1800" b="1" dirty="0">
                          <a:effectLst/>
                          <a:latin typeface="Calibri" panose="020F0502020204030204" pitchFamily="34" charset="0"/>
                          <a:ea typeface="Calibri" panose="020F0502020204030204" pitchFamily="34" charset="0"/>
                          <a:cs typeface="Times New Roman" panose="02020603050405020304" pitchFamily="18" charset="0"/>
                        </a:rPr>
                        <a:t>TIEMPO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PA" sz="1800" b="1">
                          <a:effectLst/>
                          <a:latin typeface="Calibri" panose="020F0502020204030204" pitchFamily="34" charset="0"/>
                          <a:ea typeface="Calibri" panose="020F0502020204030204" pitchFamily="34" charset="0"/>
                          <a:cs typeface="Times New Roman" panose="02020603050405020304" pitchFamily="18" charset="0"/>
                        </a:rPr>
                        <a:t>Persona encargada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8044819"/>
                  </a:ext>
                </a:extLst>
              </a:tr>
              <a:tr h="600225">
                <a:tc>
                  <a:txBody>
                    <a:bodyPr/>
                    <a:lstStyle/>
                    <a:p>
                      <a:pPr>
                        <a:lnSpc>
                          <a:spcPct val="107000"/>
                        </a:lnSpc>
                        <a:spcAft>
                          <a:spcPts val="0"/>
                        </a:spcAft>
                      </a:pPr>
                      <a:r>
                        <a:rPr lang="es-PA" sz="1800" b="1">
                          <a:effectLst/>
                          <a:latin typeface="Calibri" panose="020F0502020204030204" pitchFamily="34" charset="0"/>
                          <a:ea typeface="Calibri" panose="020F0502020204030204" pitchFamily="34" charset="0"/>
                          <a:cs typeface="Times New Roman" panose="02020603050405020304" pitchFamily="18" charset="0"/>
                        </a:rPr>
                        <a:t>Módulo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Principios básicos y enfoques diferenciales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2 horas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Especialistas de VBG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5673917"/>
                  </a:ext>
                </a:extLst>
              </a:tr>
              <a:tr h="600225">
                <a:tc>
                  <a:txBody>
                    <a:bodyPr/>
                    <a:lstStyle/>
                    <a:p>
                      <a:pPr>
                        <a:lnSpc>
                          <a:spcPct val="107000"/>
                        </a:lnSpc>
                        <a:spcAft>
                          <a:spcPts val="0"/>
                        </a:spcAft>
                      </a:pPr>
                      <a:r>
                        <a:rPr lang="es-PA" sz="1800" b="1">
                          <a:effectLst/>
                          <a:latin typeface="Calibri" panose="020F0502020204030204" pitchFamily="34" charset="0"/>
                          <a:ea typeface="Calibri" panose="020F0502020204030204" pitchFamily="34" charset="0"/>
                          <a:cs typeface="Times New Roman" panose="02020603050405020304" pitchFamily="18" charset="0"/>
                        </a:rPr>
                        <a:t>Módulo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Consentimiento Informado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2 horas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Especialistas de VBG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7380956"/>
                  </a:ext>
                </a:extLst>
              </a:tr>
              <a:tr h="907143">
                <a:tc>
                  <a:txBody>
                    <a:bodyPr/>
                    <a:lstStyle/>
                    <a:p>
                      <a:pPr>
                        <a:lnSpc>
                          <a:spcPct val="107000"/>
                        </a:lnSpc>
                        <a:spcAft>
                          <a:spcPts val="0"/>
                        </a:spcAft>
                      </a:pPr>
                      <a:r>
                        <a:rPr lang="es-PA" sz="1800" b="1">
                          <a:effectLst/>
                          <a:latin typeface="Calibri" panose="020F0502020204030204" pitchFamily="34" charset="0"/>
                          <a:ea typeface="Calibri" panose="020F0502020204030204" pitchFamily="34" charset="0"/>
                          <a:cs typeface="Times New Roman" panose="02020603050405020304" pitchFamily="18" charset="0"/>
                        </a:rPr>
                        <a:t>Módulo 3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Intervención en crisis y gestión de las emergencias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4 horas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Coordinador/a      del servicio,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Especialistas de VBG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6302546"/>
                  </a:ext>
                </a:extLst>
              </a:tr>
              <a:tr h="907143">
                <a:tc>
                  <a:txBody>
                    <a:bodyPr/>
                    <a:lstStyle/>
                    <a:p>
                      <a:pPr>
                        <a:lnSpc>
                          <a:spcPct val="107000"/>
                        </a:lnSpc>
                        <a:spcAft>
                          <a:spcPts val="0"/>
                        </a:spcAft>
                      </a:pPr>
                      <a:r>
                        <a:rPr lang="es-PA" sz="1800" b="1">
                          <a:effectLst/>
                          <a:latin typeface="Calibri" panose="020F0502020204030204" pitchFamily="34" charset="0"/>
                          <a:ea typeface="Calibri" panose="020F0502020204030204" pitchFamily="34" charset="0"/>
                          <a:cs typeface="Times New Roman" panose="02020603050405020304" pitchFamily="18" charset="0"/>
                        </a:rPr>
                        <a:t>Módulo 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Técnicas de Comunicación Remota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4 horas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Especialistas de VBG con experiencia en asistencia remota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3512799"/>
                  </a:ext>
                </a:extLst>
              </a:tr>
              <a:tr h="1214062">
                <a:tc>
                  <a:txBody>
                    <a:bodyPr/>
                    <a:lstStyle/>
                    <a:p>
                      <a:pPr>
                        <a:lnSpc>
                          <a:spcPct val="107000"/>
                        </a:lnSpc>
                        <a:spcAft>
                          <a:spcPts val="0"/>
                        </a:spcAft>
                      </a:pPr>
                      <a:r>
                        <a:rPr lang="es-PA" sz="1800" b="1">
                          <a:effectLst/>
                          <a:latin typeface="Calibri" panose="020F0502020204030204" pitchFamily="34" charset="0"/>
                          <a:ea typeface="Calibri" panose="020F0502020204030204" pitchFamily="34" charset="0"/>
                          <a:cs typeface="Times New Roman" panose="02020603050405020304" pitchFamily="18" charset="0"/>
                        </a:rPr>
                        <a:t>Módulo 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Gestión de la privacidad y de la seguridad de la sobreviviente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3 horas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Especialista de VBG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7100201"/>
                  </a:ext>
                </a:extLst>
              </a:tr>
              <a:tr h="1239138">
                <a:tc>
                  <a:txBody>
                    <a:bodyPr/>
                    <a:lstStyle/>
                    <a:p>
                      <a:pPr>
                        <a:lnSpc>
                          <a:spcPct val="107000"/>
                        </a:lnSpc>
                        <a:spcAft>
                          <a:spcPts val="0"/>
                        </a:spcAft>
                      </a:pPr>
                      <a:r>
                        <a:rPr lang="es-PA" sz="1800" b="1" dirty="0">
                          <a:effectLst/>
                          <a:latin typeface="Calibri" panose="020F0502020204030204" pitchFamily="34" charset="0"/>
                          <a:ea typeface="Calibri" panose="020F0502020204030204" pitchFamily="34" charset="0"/>
                          <a:cs typeface="Times New Roman" panose="02020603050405020304" pitchFamily="18" charset="0"/>
                        </a:rPr>
                        <a:t>Módulo 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dirty="0">
                          <a:effectLst/>
                          <a:latin typeface="Calibri" panose="020F0502020204030204" pitchFamily="34" charset="0"/>
                          <a:ea typeface="Calibri" panose="020F0502020204030204" pitchFamily="34" charset="0"/>
                          <a:cs typeface="Times New Roman" panose="02020603050405020304" pitchFamily="18" charset="0"/>
                        </a:rPr>
                        <a:t>Seguridad Informática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800" dirty="0">
                          <a:effectLst/>
                          <a:latin typeface="Calibri" panose="020F0502020204030204" pitchFamily="34" charset="0"/>
                          <a:ea typeface="Calibri" panose="020F0502020204030204" pitchFamily="34" charset="0"/>
                          <a:cs typeface="Times New Roman" panose="02020603050405020304" pitchFamily="18" charset="0"/>
                        </a:rPr>
                        <a:t>Especialista en Seguridad Informática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1626257"/>
                  </a:ext>
                </a:extLst>
              </a:tr>
            </a:tbl>
          </a:graphicData>
        </a:graphic>
      </p:graphicFrame>
    </p:spTree>
    <p:extLst>
      <p:ext uri="{BB962C8B-B14F-4D97-AF65-F5344CB8AC3E}">
        <p14:creationId xmlns:p14="http://schemas.microsoft.com/office/powerpoint/2010/main" val="1443215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b="1" dirty="0" smtClean="0"/>
              <a:t>PRÓXIMOS PASOS PARA LA OPERATIVIZACIÓN DE ESTA GUÍA</a:t>
            </a:r>
            <a:endParaRPr lang="es-PA" b="1" dirty="0"/>
          </a:p>
        </p:txBody>
      </p:sp>
      <p:sp>
        <p:nvSpPr>
          <p:cNvPr id="3" name="Content Placeholder 2"/>
          <p:cNvSpPr>
            <a:spLocks noGrp="1"/>
          </p:cNvSpPr>
          <p:nvPr>
            <p:ph idx="1"/>
          </p:nvPr>
        </p:nvSpPr>
        <p:spPr>
          <a:xfrm>
            <a:off x="838200" y="1922606"/>
            <a:ext cx="10515600" cy="4351338"/>
          </a:xfrm>
        </p:spPr>
        <p:txBody>
          <a:bodyPr>
            <a:normAutofit fontScale="70000" lnSpcReduction="20000"/>
          </a:bodyPr>
          <a:lstStyle/>
          <a:p>
            <a:pPr lvl="0"/>
            <a:r>
              <a:rPr lang="es-PA" b="1" dirty="0" smtClean="0"/>
              <a:t>Adaptación </a:t>
            </a:r>
            <a:r>
              <a:rPr lang="es-PA" b="1" dirty="0"/>
              <a:t>Nacional:</a:t>
            </a:r>
            <a:endParaRPr lang="es-PA" dirty="0"/>
          </a:p>
          <a:p>
            <a:pPr marL="0" indent="0">
              <a:buNone/>
            </a:pPr>
            <a:r>
              <a:rPr lang="es-PA" dirty="0" smtClean="0"/>
              <a:t>Para </a:t>
            </a:r>
            <a:r>
              <a:rPr lang="es-PA" dirty="0"/>
              <a:t>que la Guía pueda tener un mayor impacto puede ser adaptada a nivel nacional o local. La </a:t>
            </a:r>
            <a:r>
              <a:rPr lang="es-PA" dirty="0" smtClean="0"/>
              <a:t>adaptación </a:t>
            </a:r>
            <a:r>
              <a:rPr lang="es-PA" dirty="0"/>
              <a:t>nacional puede incluir, entre otros, los siguientes componentes: mapeo de servicios y rutas de remisiones actualizadas al contexto de COVID-19, actualización del SOP al contexto COVID 19, anexo de la legislación nacional relevante, etc.</a:t>
            </a:r>
          </a:p>
          <a:p>
            <a:pPr lvl="0"/>
            <a:r>
              <a:rPr lang="es-PA" b="1" dirty="0"/>
              <a:t>Adaptación organizacional: </a:t>
            </a:r>
            <a:endParaRPr lang="es-PA" dirty="0"/>
          </a:p>
          <a:p>
            <a:pPr marL="0" indent="0">
              <a:buNone/>
            </a:pPr>
            <a:r>
              <a:rPr lang="es-PA" dirty="0"/>
              <a:t>Cada institución puede usar la guía como un punto de partida para la creación de su proprio protocolo. La guía puede servir de base para crear las normas internas necesarias para garantizar la calidad del servicio. La adaptación nacional puede incluir, entre otros, los siguientes componentes: números de contacto de emergencia, código de comunicación, protocolo para el uso de teléfonos celulares y computadores, plan de cuidado del personal con fechas, actividades y responsables, etc.</a:t>
            </a:r>
          </a:p>
          <a:p>
            <a:r>
              <a:rPr lang="es-PA" dirty="0"/>
              <a:t> </a:t>
            </a:r>
            <a:r>
              <a:rPr lang="es-PA" b="1" dirty="0" smtClean="0"/>
              <a:t>Propuesta formativa de la guía </a:t>
            </a:r>
            <a:endParaRPr lang="es-PA" dirty="0"/>
          </a:p>
          <a:p>
            <a:pPr marL="0" indent="0">
              <a:buNone/>
            </a:pPr>
            <a:r>
              <a:rPr lang="es-PA" dirty="0"/>
              <a:t>Idealmente se puede usar la guía como base para crear los protocolos, </a:t>
            </a:r>
            <a:r>
              <a:rPr lang="es-PA" dirty="0" smtClean="0"/>
              <a:t>normas </a:t>
            </a:r>
            <a:r>
              <a:rPr lang="es-PA" dirty="0"/>
              <a:t>y lo estándares internos en cada organización prestadora de servicios.</a:t>
            </a:r>
          </a:p>
          <a:p>
            <a:pPr marL="0" indent="0">
              <a:buNone/>
            </a:pPr>
            <a:r>
              <a:rPr lang="es-PA" dirty="0"/>
              <a:t>Esto se puede hacer a través de </a:t>
            </a:r>
            <a:r>
              <a:rPr lang="es-PA" dirty="0" smtClean="0"/>
              <a:t>talleres </a:t>
            </a:r>
            <a:r>
              <a:rPr lang="es-PA" dirty="0"/>
              <a:t>en los cuales se completa una parte teórica + una parte práctica</a:t>
            </a:r>
            <a:r>
              <a:rPr lang="es-PA" dirty="0" smtClean="0"/>
              <a:t>.</a:t>
            </a:r>
            <a:endParaRPr lang="es-PA" dirty="0"/>
          </a:p>
        </p:txBody>
      </p:sp>
    </p:spTree>
    <p:extLst>
      <p:ext uri="{BB962C8B-B14F-4D97-AF65-F5344CB8AC3E}">
        <p14:creationId xmlns:p14="http://schemas.microsoft.com/office/powerpoint/2010/main" val="978520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1F32C5-FFAC-744A-954A-633B584BEFD9}"/>
              </a:ext>
            </a:extLst>
          </p:cNvPr>
          <p:cNvSpPr txBox="1"/>
          <p:nvPr/>
        </p:nvSpPr>
        <p:spPr>
          <a:xfrm rot="10800000">
            <a:off x="1852585" y="2230577"/>
            <a:ext cx="8607595" cy="2312968"/>
          </a:xfrm>
          <a:custGeom>
            <a:avLst/>
            <a:gdLst>
              <a:gd name="connsiteX0" fmla="*/ 1042158 w 5289931"/>
              <a:gd name="connsiteY0" fmla="*/ 18662 h 1456118"/>
              <a:gd name="connsiteX1" fmla="*/ 1042158 w 5289931"/>
              <a:gd name="connsiteY1" fmla="*/ 11876 h 1456118"/>
              <a:gd name="connsiteX2" fmla="*/ 1016643 w 5289931"/>
              <a:gd name="connsiteY2" fmla="*/ 11876 h 1456118"/>
              <a:gd name="connsiteX3" fmla="*/ 1016643 w 5289931"/>
              <a:gd name="connsiteY3" fmla="*/ 18662 h 1456118"/>
              <a:gd name="connsiteX4" fmla="*/ 4062484 w 5289931"/>
              <a:gd name="connsiteY4" fmla="*/ 30537 h 1456118"/>
              <a:gd name="connsiteX5" fmla="*/ 4062484 w 5289931"/>
              <a:gd name="connsiteY5" fmla="*/ 18662 h 1456118"/>
              <a:gd name="connsiteX6" fmla="*/ 4049726 w 5289931"/>
              <a:gd name="connsiteY6" fmla="*/ 18662 h 1456118"/>
              <a:gd name="connsiteX7" fmla="*/ 4049726 w 5289931"/>
              <a:gd name="connsiteY7" fmla="*/ 30537 h 1456118"/>
              <a:gd name="connsiteX8" fmla="*/ 2203088 w 5289931"/>
              <a:gd name="connsiteY8" fmla="*/ 37324 h 1456118"/>
              <a:gd name="connsiteX9" fmla="*/ 2203088 w 5289931"/>
              <a:gd name="connsiteY9" fmla="*/ 30537 h 1456118"/>
              <a:gd name="connsiteX10" fmla="*/ 2180760 w 5289931"/>
              <a:gd name="connsiteY10" fmla="*/ 30537 h 1456118"/>
              <a:gd name="connsiteX11" fmla="*/ 2180760 w 5289931"/>
              <a:gd name="connsiteY11" fmla="*/ 37324 h 1456118"/>
              <a:gd name="connsiteX12" fmla="*/ 3332119 w 5289931"/>
              <a:gd name="connsiteY12" fmla="*/ 44110 h 1456118"/>
              <a:gd name="connsiteX13" fmla="*/ 3319364 w 5289931"/>
              <a:gd name="connsiteY13" fmla="*/ 44110 h 1456118"/>
              <a:gd name="connsiteX14" fmla="*/ 3297037 w 5289931"/>
              <a:gd name="connsiteY14" fmla="*/ 30537 h 1456118"/>
              <a:gd name="connsiteX15" fmla="*/ 3364014 w 5289931"/>
              <a:gd name="connsiteY15" fmla="*/ 5091 h 1456118"/>
              <a:gd name="connsiteX16" fmla="*/ 3386340 w 5289931"/>
              <a:gd name="connsiteY16" fmla="*/ 18662 h 1456118"/>
              <a:gd name="connsiteX17" fmla="*/ 3408664 w 5289931"/>
              <a:gd name="connsiteY17" fmla="*/ 11877 h 1456118"/>
              <a:gd name="connsiteX18" fmla="*/ 3418235 w 5289931"/>
              <a:gd name="connsiteY18" fmla="*/ 11877 h 1456118"/>
              <a:gd name="connsiteX19" fmla="*/ 3399097 w 5289931"/>
              <a:gd name="connsiteY19" fmla="*/ 25450 h 1456118"/>
              <a:gd name="connsiteX20" fmla="*/ 3386340 w 5289931"/>
              <a:gd name="connsiteY20" fmla="*/ 25450 h 1456118"/>
              <a:gd name="connsiteX21" fmla="*/ 3364014 w 5289931"/>
              <a:gd name="connsiteY21" fmla="*/ 18662 h 1456118"/>
              <a:gd name="connsiteX22" fmla="*/ 3332119 w 5289931"/>
              <a:gd name="connsiteY22" fmla="*/ 44110 h 1456118"/>
              <a:gd name="connsiteX23" fmla="*/ 895449 w 5289931"/>
              <a:gd name="connsiteY23" fmla="*/ 49197 h 1456118"/>
              <a:gd name="connsiteX24" fmla="*/ 920962 w 5289931"/>
              <a:gd name="connsiteY24" fmla="*/ 37322 h 1456118"/>
              <a:gd name="connsiteX25" fmla="*/ 895449 w 5289931"/>
              <a:gd name="connsiteY25" fmla="*/ 37322 h 1456118"/>
              <a:gd name="connsiteX26" fmla="*/ 1042158 w 5289931"/>
              <a:gd name="connsiteY26" fmla="*/ 49199 h 1456118"/>
              <a:gd name="connsiteX27" fmla="*/ 1042158 w 5289931"/>
              <a:gd name="connsiteY27" fmla="*/ 44110 h 1456118"/>
              <a:gd name="connsiteX28" fmla="*/ 1016643 w 5289931"/>
              <a:gd name="connsiteY28" fmla="*/ 44110 h 1456118"/>
              <a:gd name="connsiteX29" fmla="*/ 1016643 w 5289931"/>
              <a:gd name="connsiteY29" fmla="*/ 49199 h 1456118"/>
              <a:gd name="connsiteX30" fmla="*/ 1284551 w 5289931"/>
              <a:gd name="connsiteY30" fmla="*/ 49199 h 1456118"/>
              <a:gd name="connsiteX31" fmla="*/ 1284551 w 5289931"/>
              <a:gd name="connsiteY31" fmla="*/ 44110 h 1456118"/>
              <a:gd name="connsiteX32" fmla="*/ 1262225 w 5289931"/>
              <a:gd name="connsiteY32" fmla="*/ 44110 h 1456118"/>
              <a:gd name="connsiteX33" fmla="*/ 1262225 w 5289931"/>
              <a:gd name="connsiteY33" fmla="*/ 49199 h 1456118"/>
              <a:gd name="connsiteX34" fmla="*/ 1979832 w 5289931"/>
              <a:gd name="connsiteY34" fmla="*/ 49199 h 1456118"/>
              <a:gd name="connsiteX35" fmla="*/ 1979832 w 5289931"/>
              <a:gd name="connsiteY35" fmla="*/ 37324 h 1456118"/>
              <a:gd name="connsiteX36" fmla="*/ 1947938 w 5289931"/>
              <a:gd name="connsiteY36" fmla="*/ 37324 h 1456118"/>
              <a:gd name="connsiteX37" fmla="*/ 1947938 w 5289931"/>
              <a:gd name="connsiteY37" fmla="*/ 49199 h 1456118"/>
              <a:gd name="connsiteX38" fmla="*/ 2145678 w 5289931"/>
              <a:gd name="connsiteY38" fmla="*/ 49199 h 1456118"/>
              <a:gd name="connsiteX39" fmla="*/ 2145678 w 5289931"/>
              <a:gd name="connsiteY39" fmla="*/ 37324 h 1456118"/>
              <a:gd name="connsiteX40" fmla="*/ 2126542 w 5289931"/>
              <a:gd name="connsiteY40" fmla="*/ 37324 h 1456118"/>
              <a:gd name="connsiteX41" fmla="*/ 2145678 w 5289931"/>
              <a:gd name="connsiteY41" fmla="*/ 49199 h 1456118"/>
              <a:gd name="connsiteX42" fmla="*/ 2324282 w 5289931"/>
              <a:gd name="connsiteY42" fmla="*/ 49199 h 1456118"/>
              <a:gd name="connsiteX43" fmla="*/ 2292388 w 5289931"/>
              <a:gd name="connsiteY43" fmla="*/ 30537 h 1456118"/>
              <a:gd name="connsiteX44" fmla="*/ 2257306 w 5289931"/>
              <a:gd name="connsiteY44" fmla="*/ 37324 h 1456118"/>
              <a:gd name="connsiteX45" fmla="*/ 2279630 w 5289931"/>
              <a:gd name="connsiteY45" fmla="*/ 49199 h 1456118"/>
              <a:gd name="connsiteX46" fmla="*/ 2292388 w 5289931"/>
              <a:gd name="connsiteY46" fmla="*/ 44110 h 1456118"/>
              <a:gd name="connsiteX47" fmla="*/ 2311525 w 5289931"/>
              <a:gd name="connsiteY47" fmla="*/ 49199 h 1456118"/>
              <a:gd name="connsiteX48" fmla="*/ 2378500 w 5289931"/>
              <a:gd name="connsiteY48" fmla="*/ 49199 h 1456118"/>
              <a:gd name="connsiteX49" fmla="*/ 2378500 w 5289931"/>
              <a:gd name="connsiteY49" fmla="*/ 30537 h 1456118"/>
              <a:gd name="connsiteX50" fmla="*/ 2368935 w 5289931"/>
              <a:gd name="connsiteY50" fmla="*/ 30537 h 1456118"/>
              <a:gd name="connsiteX51" fmla="*/ 2368935 w 5289931"/>
              <a:gd name="connsiteY51" fmla="*/ 49199 h 1456118"/>
              <a:gd name="connsiteX52" fmla="*/ 2589000 w 5289931"/>
              <a:gd name="connsiteY52" fmla="*/ 49199 h 1456118"/>
              <a:gd name="connsiteX53" fmla="*/ 2589000 w 5289931"/>
              <a:gd name="connsiteY53" fmla="*/ 30537 h 1456118"/>
              <a:gd name="connsiteX54" fmla="*/ 2579433 w 5289931"/>
              <a:gd name="connsiteY54" fmla="*/ 30537 h 1456118"/>
              <a:gd name="connsiteX55" fmla="*/ 2566675 w 5289931"/>
              <a:gd name="connsiteY55" fmla="*/ 49199 h 1456118"/>
              <a:gd name="connsiteX56" fmla="*/ 3143947 w 5289931"/>
              <a:gd name="connsiteY56" fmla="*/ 49199 h 1456118"/>
              <a:gd name="connsiteX57" fmla="*/ 3166272 w 5289931"/>
              <a:gd name="connsiteY57" fmla="*/ 37324 h 1456118"/>
              <a:gd name="connsiteX58" fmla="*/ 3131190 w 5289931"/>
              <a:gd name="connsiteY58" fmla="*/ 37324 h 1456118"/>
              <a:gd name="connsiteX59" fmla="*/ 3076972 w 5289931"/>
              <a:gd name="connsiteY59" fmla="*/ 44110 h 1456118"/>
              <a:gd name="connsiteX60" fmla="*/ 3076972 w 5289931"/>
              <a:gd name="connsiteY60" fmla="*/ 49199 h 1456118"/>
              <a:gd name="connsiteX61" fmla="*/ 1131460 w 5289931"/>
              <a:gd name="connsiteY61" fmla="*/ 55984 h 1456118"/>
              <a:gd name="connsiteX62" fmla="*/ 1131460 w 5289931"/>
              <a:gd name="connsiteY62" fmla="*/ 44110 h 1456118"/>
              <a:gd name="connsiteX63" fmla="*/ 1118702 w 5289931"/>
              <a:gd name="connsiteY63" fmla="*/ 44110 h 1456118"/>
              <a:gd name="connsiteX64" fmla="*/ 1118702 w 5289931"/>
              <a:gd name="connsiteY64" fmla="*/ 55984 h 1456118"/>
              <a:gd name="connsiteX65" fmla="*/ 1482290 w 5289931"/>
              <a:gd name="connsiteY65" fmla="*/ 55985 h 1456118"/>
              <a:gd name="connsiteX66" fmla="*/ 1504616 w 5289931"/>
              <a:gd name="connsiteY66" fmla="*/ 44110 h 1456118"/>
              <a:gd name="connsiteX67" fmla="*/ 1504616 w 5289931"/>
              <a:gd name="connsiteY67" fmla="*/ 37324 h 1456118"/>
              <a:gd name="connsiteX68" fmla="*/ 1495047 w 5289931"/>
              <a:gd name="connsiteY68" fmla="*/ 37324 h 1456118"/>
              <a:gd name="connsiteX69" fmla="*/ 1463156 w 5289931"/>
              <a:gd name="connsiteY69" fmla="*/ 55985 h 1456118"/>
              <a:gd name="connsiteX70" fmla="*/ 1670463 w 5289931"/>
              <a:gd name="connsiteY70" fmla="*/ 55985 h 1456118"/>
              <a:gd name="connsiteX71" fmla="*/ 1670463 w 5289931"/>
              <a:gd name="connsiteY71" fmla="*/ 37324 h 1456118"/>
              <a:gd name="connsiteX72" fmla="*/ 1629003 w 5289931"/>
              <a:gd name="connsiteY72" fmla="*/ 37324 h 1456118"/>
              <a:gd name="connsiteX73" fmla="*/ 1638570 w 5289931"/>
              <a:gd name="connsiteY73" fmla="*/ 55985 h 1456118"/>
              <a:gd name="connsiteX74" fmla="*/ 1724682 w 5289931"/>
              <a:gd name="connsiteY74" fmla="*/ 55985 h 1456118"/>
              <a:gd name="connsiteX75" fmla="*/ 1705545 w 5289931"/>
              <a:gd name="connsiteY75" fmla="*/ 44110 h 1456118"/>
              <a:gd name="connsiteX76" fmla="*/ 1705545 w 5289931"/>
              <a:gd name="connsiteY76" fmla="*/ 55985 h 1456118"/>
              <a:gd name="connsiteX77" fmla="*/ 1826743 w 5289931"/>
              <a:gd name="connsiteY77" fmla="*/ 55985 h 1456118"/>
              <a:gd name="connsiteX78" fmla="*/ 1826743 w 5289931"/>
              <a:gd name="connsiteY78" fmla="*/ 30537 h 1456118"/>
              <a:gd name="connsiteX79" fmla="*/ 1794848 w 5289931"/>
              <a:gd name="connsiteY79" fmla="*/ 37324 h 1456118"/>
              <a:gd name="connsiteX80" fmla="*/ 1804415 w 5289931"/>
              <a:gd name="connsiteY80" fmla="*/ 55985 h 1456118"/>
              <a:gd name="connsiteX81" fmla="*/ 2069132 w 5289931"/>
              <a:gd name="connsiteY81" fmla="*/ 55985 h 1456118"/>
              <a:gd name="connsiteX82" fmla="*/ 2101027 w 5289931"/>
              <a:gd name="connsiteY82" fmla="*/ 37324 h 1456118"/>
              <a:gd name="connsiteX83" fmla="*/ 2069132 w 5289931"/>
              <a:gd name="connsiteY83" fmla="*/ 37324 h 1456118"/>
              <a:gd name="connsiteX84" fmla="*/ 2046808 w 5289931"/>
              <a:gd name="connsiteY84" fmla="*/ 49199 h 1456118"/>
              <a:gd name="connsiteX85" fmla="*/ 2512454 w 5289931"/>
              <a:gd name="connsiteY85" fmla="*/ 55985 h 1456118"/>
              <a:gd name="connsiteX86" fmla="*/ 2512454 w 5289931"/>
              <a:gd name="connsiteY86" fmla="*/ 30537 h 1456118"/>
              <a:gd name="connsiteX87" fmla="*/ 2480562 w 5289931"/>
              <a:gd name="connsiteY87" fmla="*/ 30537 h 1456118"/>
              <a:gd name="connsiteX88" fmla="*/ 2480562 w 5289931"/>
              <a:gd name="connsiteY88" fmla="*/ 37324 h 1456118"/>
              <a:gd name="connsiteX89" fmla="*/ 2512454 w 5289931"/>
              <a:gd name="connsiteY89" fmla="*/ 55985 h 1456118"/>
              <a:gd name="connsiteX90" fmla="*/ 2691057 w 5289931"/>
              <a:gd name="connsiteY90" fmla="*/ 55985 h 1456118"/>
              <a:gd name="connsiteX91" fmla="*/ 2710194 w 5289931"/>
              <a:gd name="connsiteY91" fmla="*/ 44110 h 1456118"/>
              <a:gd name="connsiteX92" fmla="*/ 2691057 w 5289931"/>
              <a:gd name="connsiteY92" fmla="*/ 37324 h 1456118"/>
              <a:gd name="connsiteX93" fmla="*/ 2678300 w 5289931"/>
              <a:gd name="connsiteY93" fmla="*/ 37324 h 1456118"/>
              <a:gd name="connsiteX94" fmla="*/ 2678300 w 5289931"/>
              <a:gd name="connsiteY94" fmla="*/ 55985 h 1456118"/>
              <a:gd name="connsiteX95" fmla="*/ 2987669 w 5289931"/>
              <a:gd name="connsiteY95" fmla="*/ 55985 h 1456118"/>
              <a:gd name="connsiteX96" fmla="*/ 3009995 w 5289931"/>
              <a:gd name="connsiteY96" fmla="*/ 44110 h 1456118"/>
              <a:gd name="connsiteX97" fmla="*/ 2978102 w 5289931"/>
              <a:gd name="connsiteY97" fmla="*/ 30537 h 1456118"/>
              <a:gd name="connsiteX98" fmla="*/ 2965344 w 5289931"/>
              <a:gd name="connsiteY98" fmla="*/ 49199 h 1456118"/>
              <a:gd name="connsiteX99" fmla="*/ 3198167 w 5289931"/>
              <a:gd name="connsiteY99" fmla="*/ 55985 h 1456118"/>
              <a:gd name="connsiteX100" fmla="*/ 3252384 w 5289931"/>
              <a:gd name="connsiteY100" fmla="*/ 49199 h 1456118"/>
              <a:gd name="connsiteX101" fmla="*/ 3242817 w 5289931"/>
              <a:gd name="connsiteY101" fmla="*/ 37324 h 1456118"/>
              <a:gd name="connsiteX102" fmla="*/ 3188600 w 5289931"/>
              <a:gd name="connsiteY102" fmla="*/ 44110 h 1456118"/>
              <a:gd name="connsiteX103" fmla="*/ 3188600 w 5289931"/>
              <a:gd name="connsiteY103" fmla="*/ 55985 h 1456118"/>
              <a:gd name="connsiteX104" fmla="*/ 4116702 w 5289931"/>
              <a:gd name="connsiteY104" fmla="*/ 55985 h 1456118"/>
              <a:gd name="connsiteX105" fmla="*/ 4116702 w 5289931"/>
              <a:gd name="connsiteY105" fmla="*/ 44110 h 1456118"/>
              <a:gd name="connsiteX106" fmla="*/ 4107136 w 5289931"/>
              <a:gd name="connsiteY106" fmla="*/ 44110 h 1456118"/>
              <a:gd name="connsiteX107" fmla="*/ 4107136 w 5289931"/>
              <a:gd name="connsiteY107" fmla="*/ 55985 h 1456118"/>
              <a:gd name="connsiteX108" fmla="*/ 3462884 w 5289931"/>
              <a:gd name="connsiteY108" fmla="*/ 62770 h 1456118"/>
              <a:gd name="connsiteX109" fmla="*/ 3475641 w 5289931"/>
              <a:gd name="connsiteY109" fmla="*/ 49199 h 1456118"/>
              <a:gd name="connsiteX110" fmla="*/ 3453317 w 5289931"/>
              <a:gd name="connsiteY110" fmla="*/ 44110 h 1456118"/>
              <a:gd name="connsiteX111" fmla="*/ 3443747 w 5289931"/>
              <a:gd name="connsiteY111" fmla="*/ 44110 h 1456118"/>
              <a:gd name="connsiteX112" fmla="*/ 3443747 w 5289931"/>
              <a:gd name="connsiteY112" fmla="*/ 49199 h 1456118"/>
              <a:gd name="connsiteX113" fmla="*/ 3462884 w 5289931"/>
              <a:gd name="connsiteY113" fmla="*/ 62770 h 1456118"/>
              <a:gd name="connsiteX114" fmla="*/ 3619162 w 5289931"/>
              <a:gd name="connsiteY114" fmla="*/ 62770 h 1456118"/>
              <a:gd name="connsiteX115" fmla="*/ 3619162 w 5289931"/>
              <a:gd name="connsiteY115" fmla="*/ 44110 h 1456118"/>
              <a:gd name="connsiteX116" fmla="*/ 3609594 w 5289931"/>
              <a:gd name="connsiteY116" fmla="*/ 44110 h 1456118"/>
              <a:gd name="connsiteX117" fmla="*/ 3609594 w 5289931"/>
              <a:gd name="connsiteY117" fmla="*/ 62770 h 1456118"/>
              <a:gd name="connsiteX118" fmla="*/ 3807334 w 5289931"/>
              <a:gd name="connsiteY118" fmla="*/ 62770 h 1456118"/>
              <a:gd name="connsiteX119" fmla="*/ 3820091 w 5289931"/>
              <a:gd name="connsiteY119" fmla="*/ 37324 h 1456118"/>
              <a:gd name="connsiteX120" fmla="*/ 3794579 w 5289931"/>
              <a:gd name="connsiteY120" fmla="*/ 37324 h 1456118"/>
              <a:gd name="connsiteX121" fmla="*/ 3775442 w 5289931"/>
              <a:gd name="connsiteY121" fmla="*/ 49199 h 1456118"/>
              <a:gd name="connsiteX122" fmla="*/ 3753116 w 5289931"/>
              <a:gd name="connsiteY122" fmla="*/ 44110 h 1456118"/>
              <a:gd name="connsiteX123" fmla="*/ 3740357 w 5289931"/>
              <a:gd name="connsiteY123" fmla="*/ 44110 h 1456118"/>
              <a:gd name="connsiteX124" fmla="*/ 3740357 w 5289931"/>
              <a:gd name="connsiteY124" fmla="*/ 62770 h 1456118"/>
              <a:gd name="connsiteX125" fmla="*/ 3753116 w 5289931"/>
              <a:gd name="connsiteY125" fmla="*/ 62770 h 1456118"/>
              <a:gd name="connsiteX126" fmla="*/ 3762685 w 5289931"/>
              <a:gd name="connsiteY126" fmla="*/ 55985 h 1456118"/>
              <a:gd name="connsiteX127" fmla="*/ 3785009 w 5289931"/>
              <a:gd name="connsiteY127" fmla="*/ 62770 h 1456118"/>
              <a:gd name="connsiteX128" fmla="*/ 3995507 w 5289931"/>
              <a:gd name="connsiteY128" fmla="*/ 62770 h 1456118"/>
              <a:gd name="connsiteX129" fmla="*/ 4017832 w 5289931"/>
              <a:gd name="connsiteY129" fmla="*/ 49199 h 1456118"/>
              <a:gd name="connsiteX130" fmla="*/ 3995507 w 5289931"/>
              <a:gd name="connsiteY130" fmla="*/ 44110 h 1456118"/>
              <a:gd name="connsiteX131" fmla="*/ 3985938 w 5289931"/>
              <a:gd name="connsiteY131" fmla="*/ 44110 h 1456118"/>
              <a:gd name="connsiteX132" fmla="*/ 3985938 w 5289931"/>
              <a:gd name="connsiteY132" fmla="*/ 62770 h 1456118"/>
              <a:gd name="connsiteX133" fmla="*/ 3673382 w 5289931"/>
              <a:gd name="connsiteY133" fmla="*/ 69558 h 1456118"/>
              <a:gd name="connsiteX134" fmla="*/ 3708464 w 5289931"/>
              <a:gd name="connsiteY134" fmla="*/ 49199 h 1456118"/>
              <a:gd name="connsiteX135" fmla="*/ 3686139 w 5289931"/>
              <a:gd name="connsiteY135" fmla="*/ 44110 h 1456118"/>
              <a:gd name="connsiteX136" fmla="*/ 3673382 w 5289931"/>
              <a:gd name="connsiteY136" fmla="*/ 44110 h 1456118"/>
              <a:gd name="connsiteX137" fmla="*/ 3883879 w 5289931"/>
              <a:gd name="connsiteY137" fmla="*/ 69558 h 1456118"/>
              <a:gd name="connsiteX138" fmla="*/ 3941289 w 5289931"/>
              <a:gd name="connsiteY138" fmla="*/ 44110 h 1456118"/>
              <a:gd name="connsiteX139" fmla="*/ 3883879 w 5289931"/>
              <a:gd name="connsiteY139" fmla="*/ 44110 h 1456118"/>
              <a:gd name="connsiteX140" fmla="*/ 3851986 w 5289931"/>
              <a:gd name="connsiteY140" fmla="*/ 49199 h 1456118"/>
              <a:gd name="connsiteX141" fmla="*/ 3851986 w 5289931"/>
              <a:gd name="connsiteY141" fmla="*/ 62770 h 1456118"/>
              <a:gd name="connsiteX142" fmla="*/ 3883879 w 5289931"/>
              <a:gd name="connsiteY142" fmla="*/ 69558 h 1456118"/>
              <a:gd name="connsiteX143" fmla="*/ 4206006 w 5289931"/>
              <a:gd name="connsiteY143" fmla="*/ 69558 h 1456118"/>
              <a:gd name="connsiteX144" fmla="*/ 4206006 w 5289931"/>
              <a:gd name="connsiteY144" fmla="*/ 55985 h 1456118"/>
              <a:gd name="connsiteX145" fmla="*/ 4196436 w 5289931"/>
              <a:gd name="connsiteY145" fmla="*/ 55985 h 1456118"/>
              <a:gd name="connsiteX146" fmla="*/ 4196436 w 5289931"/>
              <a:gd name="connsiteY146" fmla="*/ 69558 h 1456118"/>
              <a:gd name="connsiteX147" fmla="*/ 2435910 w 5289931"/>
              <a:gd name="connsiteY147" fmla="*/ 74647 h 1456118"/>
              <a:gd name="connsiteX148" fmla="*/ 2458235 w 5289931"/>
              <a:gd name="connsiteY148" fmla="*/ 37324 h 1456118"/>
              <a:gd name="connsiteX149" fmla="*/ 2423153 w 5289931"/>
              <a:gd name="connsiteY149" fmla="*/ 44110 h 1456118"/>
              <a:gd name="connsiteX150" fmla="*/ 2435910 w 5289931"/>
              <a:gd name="connsiteY150" fmla="*/ 55985 h 1456118"/>
              <a:gd name="connsiteX151" fmla="*/ 2423153 w 5289931"/>
              <a:gd name="connsiteY151" fmla="*/ 69558 h 1456118"/>
              <a:gd name="connsiteX152" fmla="*/ 2423153 w 5289931"/>
              <a:gd name="connsiteY152" fmla="*/ 74647 h 1456118"/>
              <a:gd name="connsiteX153" fmla="*/ 2722952 w 5289931"/>
              <a:gd name="connsiteY153" fmla="*/ 74647 h 1456118"/>
              <a:gd name="connsiteX154" fmla="*/ 2722952 w 5289931"/>
              <a:gd name="connsiteY154" fmla="*/ 69558 h 1456118"/>
              <a:gd name="connsiteX155" fmla="*/ 2700627 w 5289931"/>
              <a:gd name="connsiteY155" fmla="*/ 69558 h 1456118"/>
              <a:gd name="connsiteX156" fmla="*/ 2700627 w 5289931"/>
              <a:gd name="connsiteY156" fmla="*/ 74647 h 1456118"/>
              <a:gd name="connsiteX157" fmla="*/ 2668733 w 5289931"/>
              <a:gd name="connsiteY157" fmla="*/ 81432 h 1456118"/>
              <a:gd name="connsiteX158" fmla="*/ 2668733 w 5289931"/>
              <a:gd name="connsiteY158" fmla="*/ 69558 h 1456118"/>
              <a:gd name="connsiteX159" fmla="*/ 2655975 w 5289931"/>
              <a:gd name="connsiteY159" fmla="*/ 69558 h 1456118"/>
              <a:gd name="connsiteX160" fmla="*/ 2655975 w 5289931"/>
              <a:gd name="connsiteY160" fmla="*/ 81432 h 1456118"/>
              <a:gd name="connsiteX161" fmla="*/ 3265142 w 5289931"/>
              <a:gd name="connsiteY161" fmla="*/ 81432 h 1456118"/>
              <a:gd name="connsiteX162" fmla="*/ 3265142 w 5289931"/>
              <a:gd name="connsiteY162" fmla="*/ 69558 h 1456118"/>
              <a:gd name="connsiteX163" fmla="*/ 3252384 w 5289931"/>
              <a:gd name="connsiteY163" fmla="*/ 69558 h 1456118"/>
              <a:gd name="connsiteX164" fmla="*/ 3252384 w 5289931"/>
              <a:gd name="connsiteY164" fmla="*/ 81432 h 1456118"/>
              <a:gd name="connsiteX165" fmla="*/ 3529859 w 5289931"/>
              <a:gd name="connsiteY165" fmla="*/ 81432 h 1456118"/>
              <a:gd name="connsiteX166" fmla="*/ 3507535 w 5289931"/>
              <a:gd name="connsiteY166" fmla="*/ 69558 h 1456118"/>
              <a:gd name="connsiteX167" fmla="*/ 3507535 w 5289931"/>
              <a:gd name="connsiteY167" fmla="*/ 81432 h 1456118"/>
              <a:gd name="connsiteX168" fmla="*/ 3233252 w 5289931"/>
              <a:gd name="connsiteY168" fmla="*/ 88218 h 1456118"/>
              <a:gd name="connsiteX169" fmla="*/ 3220494 w 5289931"/>
              <a:gd name="connsiteY169" fmla="*/ 69558 h 1456118"/>
              <a:gd name="connsiteX170" fmla="*/ 3198167 w 5289931"/>
              <a:gd name="connsiteY170" fmla="*/ 69558 h 1456118"/>
              <a:gd name="connsiteX171" fmla="*/ 3210924 w 5289931"/>
              <a:gd name="connsiteY171" fmla="*/ 88218 h 1456118"/>
              <a:gd name="connsiteX172" fmla="*/ 2866474 w 5289931"/>
              <a:gd name="connsiteY172" fmla="*/ 95003 h 1456118"/>
              <a:gd name="connsiteX173" fmla="*/ 2879232 w 5289931"/>
              <a:gd name="connsiteY173" fmla="*/ 74647 h 1456118"/>
              <a:gd name="connsiteX174" fmla="*/ 2879232 w 5289931"/>
              <a:gd name="connsiteY174" fmla="*/ 69558 h 1456118"/>
              <a:gd name="connsiteX175" fmla="*/ 2866474 w 5289931"/>
              <a:gd name="connsiteY175" fmla="*/ 69558 h 1456118"/>
              <a:gd name="connsiteX176" fmla="*/ 2856907 w 5289931"/>
              <a:gd name="connsiteY176" fmla="*/ 88218 h 1456118"/>
              <a:gd name="connsiteX177" fmla="*/ 2856907 w 5289931"/>
              <a:gd name="connsiteY177" fmla="*/ 95003 h 1456118"/>
              <a:gd name="connsiteX178" fmla="*/ 3453317 w 5289931"/>
              <a:gd name="connsiteY178" fmla="*/ 106880 h 1456118"/>
              <a:gd name="connsiteX179" fmla="*/ 3453317 w 5289931"/>
              <a:gd name="connsiteY179" fmla="*/ 81432 h 1456118"/>
              <a:gd name="connsiteX180" fmla="*/ 3462884 w 5289931"/>
              <a:gd name="connsiteY180" fmla="*/ 81432 h 1456118"/>
              <a:gd name="connsiteX181" fmla="*/ 3488399 w 5289931"/>
              <a:gd name="connsiteY181" fmla="*/ 88218 h 1456118"/>
              <a:gd name="connsiteX182" fmla="*/ 3488399 w 5289931"/>
              <a:gd name="connsiteY182" fmla="*/ 74647 h 1456118"/>
              <a:gd name="connsiteX183" fmla="*/ 3462884 w 5289931"/>
              <a:gd name="connsiteY183" fmla="*/ 74647 h 1456118"/>
              <a:gd name="connsiteX184" fmla="*/ 3453317 w 5289931"/>
              <a:gd name="connsiteY184" fmla="*/ 81432 h 1456118"/>
              <a:gd name="connsiteX185" fmla="*/ 3443747 w 5289931"/>
              <a:gd name="connsiteY185" fmla="*/ 88218 h 1456118"/>
              <a:gd name="connsiteX186" fmla="*/ 3443747 w 5289931"/>
              <a:gd name="connsiteY186" fmla="*/ 106880 h 1456118"/>
              <a:gd name="connsiteX187" fmla="*/ 3265142 w 5289931"/>
              <a:gd name="connsiteY187" fmla="*/ 113666 h 1456118"/>
              <a:gd name="connsiteX188" fmla="*/ 3265142 w 5289931"/>
              <a:gd name="connsiteY188" fmla="*/ 100094 h 1456118"/>
              <a:gd name="connsiteX189" fmla="*/ 3242817 w 5289931"/>
              <a:gd name="connsiteY189" fmla="*/ 100094 h 1456118"/>
              <a:gd name="connsiteX190" fmla="*/ 3265142 w 5289931"/>
              <a:gd name="connsiteY190" fmla="*/ 113666 h 1456118"/>
              <a:gd name="connsiteX191" fmla="*/ 3386340 w 5289931"/>
              <a:gd name="connsiteY191" fmla="*/ 113666 h 1456118"/>
              <a:gd name="connsiteX192" fmla="*/ 3386340 w 5289931"/>
              <a:gd name="connsiteY192" fmla="*/ 106880 h 1456118"/>
              <a:gd name="connsiteX193" fmla="*/ 3376771 w 5289931"/>
              <a:gd name="connsiteY193" fmla="*/ 95003 h 1456118"/>
              <a:gd name="connsiteX194" fmla="*/ 3399097 w 5289931"/>
              <a:gd name="connsiteY194" fmla="*/ 81432 h 1456118"/>
              <a:gd name="connsiteX195" fmla="*/ 3399097 w 5289931"/>
              <a:gd name="connsiteY195" fmla="*/ 74647 h 1456118"/>
              <a:gd name="connsiteX196" fmla="*/ 3354447 w 5289931"/>
              <a:gd name="connsiteY196" fmla="*/ 106880 h 1456118"/>
              <a:gd name="connsiteX197" fmla="*/ 3376771 w 5289931"/>
              <a:gd name="connsiteY197" fmla="*/ 113666 h 1456118"/>
              <a:gd name="connsiteX198" fmla="*/ 3099296 w 5289931"/>
              <a:gd name="connsiteY198" fmla="*/ 120453 h 1456118"/>
              <a:gd name="connsiteX199" fmla="*/ 3108865 w 5289931"/>
              <a:gd name="connsiteY199" fmla="*/ 100094 h 1456118"/>
              <a:gd name="connsiteX200" fmla="*/ 3099296 w 5289931"/>
              <a:gd name="connsiteY200" fmla="*/ 100094 h 1456118"/>
              <a:gd name="connsiteX201" fmla="*/ 3076972 w 5289931"/>
              <a:gd name="connsiteY201" fmla="*/ 113666 h 1456118"/>
              <a:gd name="connsiteX202" fmla="*/ 3076972 w 5289931"/>
              <a:gd name="connsiteY202" fmla="*/ 120453 h 1456118"/>
              <a:gd name="connsiteX203" fmla="*/ 3143947 w 5289931"/>
              <a:gd name="connsiteY203" fmla="*/ 120453 h 1456118"/>
              <a:gd name="connsiteX204" fmla="*/ 3188600 w 5289931"/>
              <a:gd name="connsiteY204" fmla="*/ 95003 h 1456118"/>
              <a:gd name="connsiteX205" fmla="*/ 3188600 w 5289931"/>
              <a:gd name="connsiteY205" fmla="*/ 74647 h 1456118"/>
              <a:gd name="connsiteX206" fmla="*/ 3175842 w 5289931"/>
              <a:gd name="connsiteY206" fmla="*/ 74647 h 1456118"/>
              <a:gd name="connsiteX207" fmla="*/ 3131190 w 5289931"/>
              <a:gd name="connsiteY207" fmla="*/ 100094 h 1456118"/>
              <a:gd name="connsiteX208" fmla="*/ 3143947 w 5289931"/>
              <a:gd name="connsiteY208" fmla="*/ 120453 h 1456118"/>
              <a:gd name="connsiteX209" fmla="*/ 4075242 w 5289931"/>
              <a:gd name="connsiteY209" fmla="*/ 120453 h 1456118"/>
              <a:gd name="connsiteX210" fmla="*/ 4075242 w 5289931"/>
              <a:gd name="connsiteY210" fmla="*/ 106880 h 1456118"/>
              <a:gd name="connsiteX211" fmla="*/ 4062484 w 5289931"/>
              <a:gd name="connsiteY211" fmla="*/ 106880 h 1456118"/>
              <a:gd name="connsiteX212" fmla="*/ 4062484 w 5289931"/>
              <a:gd name="connsiteY212" fmla="*/ 120453 h 1456118"/>
              <a:gd name="connsiteX213" fmla="*/ 630731 w 5289931"/>
              <a:gd name="connsiteY213" fmla="*/ 125540 h 1456118"/>
              <a:gd name="connsiteX214" fmla="*/ 630731 w 5289931"/>
              <a:gd name="connsiteY214" fmla="*/ 120451 h 1456118"/>
              <a:gd name="connsiteX215" fmla="*/ 595648 w 5289931"/>
              <a:gd name="connsiteY215" fmla="*/ 120451 h 1456118"/>
              <a:gd name="connsiteX216" fmla="*/ 595648 w 5289931"/>
              <a:gd name="connsiteY216" fmla="*/ 125540 h 1456118"/>
              <a:gd name="connsiteX217" fmla="*/ 2940137 w 5289931"/>
              <a:gd name="connsiteY217" fmla="*/ 131065 h 1456118"/>
              <a:gd name="connsiteX218" fmla="*/ 3032320 w 5289931"/>
              <a:gd name="connsiteY218" fmla="*/ 113666 h 1456118"/>
              <a:gd name="connsiteX219" fmla="*/ 3032320 w 5289931"/>
              <a:gd name="connsiteY219" fmla="*/ 100094 h 1456118"/>
              <a:gd name="connsiteX220" fmla="*/ 2978102 w 5289931"/>
              <a:gd name="connsiteY220" fmla="*/ 106880 h 1456118"/>
              <a:gd name="connsiteX221" fmla="*/ 2955777 w 5289931"/>
              <a:gd name="connsiteY221" fmla="*/ 95003 h 1456118"/>
              <a:gd name="connsiteX222" fmla="*/ 2943020 w 5289931"/>
              <a:gd name="connsiteY222" fmla="*/ 95003 h 1456118"/>
              <a:gd name="connsiteX223" fmla="*/ 2911125 w 5289931"/>
              <a:gd name="connsiteY223" fmla="*/ 113666 h 1456118"/>
              <a:gd name="connsiteX224" fmla="*/ 2922197 w 5289931"/>
              <a:gd name="connsiteY224" fmla="*/ 122920 h 1456118"/>
              <a:gd name="connsiteX225" fmla="*/ 2932992 w 5289931"/>
              <a:gd name="connsiteY225" fmla="*/ 122920 h 1456118"/>
              <a:gd name="connsiteX226" fmla="*/ 2120637 w 5289931"/>
              <a:gd name="connsiteY226" fmla="*/ 133995 h 1456118"/>
              <a:gd name="connsiteX227" fmla="*/ 2103760 w 5289931"/>
              <a:gd name="connsiteY227" fmla="*/ 128011 h 1456118"/>
              <a:gd name="connsiteX228" fmla="*/ 2103760 w 5289931"/>
              <a:gd name="connsiteY228" fmla="*/ 132559 h 1456118"/>
              <a:gd name="connsiteX229" fmla="*/ 1185223 w 5289931"/>
              <a:gd name="connsiteY229" fmla="*/ 141582 h 1456118"/>
              <a:gd name="connsiteX230" fmla="*/ 1185223 w 5289931"/>
              <a:gd name="connsiteY230" fmla="*/ 134797 h 1456118"/>
              <a:gd name="connsiteX231" fmla="*/ 1168860 w 5289931"/>
              <a:gd name="connsiteY231" fmla="*/ 134797 h 1456118"/>
              <a:gd name="connsiteX232" fmla="*/ 1159708 w 5289931"/>
              <a:gd name="connsiteY232" fmla="*/ 140359 h 1456118"/>
              <a:gd name="connsiteX233" fmla="*/ 1159708 w 5289931"/>
              <a:gd name="connsiteY233" fmla="*/ 141582 h 1456118"/>
              <a:gd name="connsiteX234" fmla="*/ 2429626 w 5289931"/>
              <a:gd name="connsiteY234" fmla="*/ 145736 h 1456118"/>
              <a:gd name="connsiteX235" fmla="*/ 2478127 w 5289931"/>
              <a:gd name="connsiteY235" fmla="*/ 127307 h 1456118"/>
              <a:gd name="connsiteX236" fmla="*/ 2480562 w 5289931"/>
              <a:gd name="connsiteY236" fmla="*/ 125540 h 1456118"/>
              <a:gd name="connsiteX237" fmla="*/ 2482776 w 5289931"/>
              <a:gd name="connsiteY237" fmla="*/ 125540 h 1456118"/>
              <a:gd name="connsiteX238" fmla="*/ 2489672 w 5289931"/>
              <a:gd name="connsiteY238" fmla="*/ 122920 h 1456118"/>
              <a:gd name="connsiteX239" fmla="*/ 2556647 w 5289931"/>
              <a:gd name="connsiteY239" fmla="*/ 128011 h 1456118"/>
              <a:gd name="connsiteX240" fmla="*/ 2588542 w 5289931"/>
              <a:gd name="connsiteY240" fmla="*/ 122920 h 1456118"/>
              <a:gd name="connsiteX241" fmla="*/ 2595664 w 5289931"/>
              <a:gd name="connsiteY241" fmla="*/ 131038 h 1456118"/>
              <a:gd name="connsiteX242" fmla="*/ 2624082 w 5289931"/>
              <a:gd name="connsiteY242" fmla="*/ 125540 h 1456118"/>
              <a:gd name="connsiteX243" fmla="*/ 2633650 w 5289931"/>
              <a:gd name="connsiteY243" fmla="*/ 132328 h 1456118"/>
              <a:gd name="connsiteX244" fmla="*/ 2659625 w 5289931"/>
              <a:gd name="connsiteY244" fmla="*/ 130692 h 1456118"/>
              <a:gd name="connsiteX245" fmla="*/ 2665087 w 5289931"/>
              <a:gd name="connsiteY245" fmla="*/ 128011 h 1456118"/>
              <a:gd name="connsiteX246" fmla="*/ 2687412 w 5289931"/>
              <a:gd name="connsiteY246" fmla="*/ 128011 h 1456118"/>
              <a:gd name="connsiteX247" fmla="*/ 2687412 w 5289931"/>
              <a:gd name="connsiteY247" fmla="*/ 128944 h 1456118"/>
              <a:gd name="connsiteX248" fmla="*/ 2707803 w 5289931"/>
              <a:gd name="connsiteY248" fmla="*/ 127662 h 1456118"/>
              <a:gd name="connsiteX249" fmla="*/ 2898367 w 5289931"/>
              <a:gd name="connsiteY249" fmla="*/ 113666 h 1456118"/>
              <a:gd name="connsiteX250" fmla="*/ 2888799 w 5289931"/>
              <a:gd name="connsiteY250" fmla="*/ 100094 h 1456118"/>
              <a:gd name="connsiteX251" fmla="*/ 2866474 w 5289931"/>
              <a:gd name="connsiteY251" fmla="*/ 106880 h 1456118"/>
              <a:gd name="connsiteX252" fmla="*/ 2812255 w 5289931"/>
              <a:gd name="connsiteY252" fmla="*/ 100094 h 1456118"/>
              <a:gd name="connsiteX253" fmla="*/ 2799497 w 5289931"/>
              <a:gd name="connsiteY253" fmla="*/ 113666 h 1456118"/>
              <a:gd name="connsiteX254" fmla="*/ 2732520 w 5289931"/>
              <a:gd name="connsiteY254" fmla="*/ 100094 h 1456118"/>
              <a:gd name="connsiteX255" fmla="*/ 2691057 w 5289931"/>
              <a:gd name="connsiteY255" fmla="*/ 106880 h 1456118"/>
              <a:gd name="connsiteX256" fmla="*/ 2678300 w 5289931"/>
              <a:gd name="connsiteY256" fmla="*/ 88218 h 1456118"/>
              <a:gd name="connsiteX257" fmla="*/ 2646408 w 5289931"/>
              <a:gd name="connsiteY257" fmla="*/ 88218 h 1456118"/>
              <a:gd name="connsiteX258" fmla="*/ 2624082 w 5289931"/>
              <a:gd name="connsiteY258" fmla="*/ 106880 h 1456118"/>
              <a:gd name="connsiteX259" fmla="*/ 2579433 w 5289931"/>
              <a:gd name="connsiteY259" fmla="*/ 88218 h 1456118"/>
              <a:gd name="connsiteX260" fmla="*/ 2557105 w 5289931"/>
              <a:gd name="connsiteY260" fmla="*/ 100094 h 1456118"/>
              <a:gd name="connsiteX261" fmla="*/ 2544347 w 5289931"/>
              <a:gd name="connsiteY261" fmla="*/ 100094 h 1456118"/>
              <a:gd name="connsiteX262" fmla="*/ 2522023 w 5289931"/>
              <a:gd name="connsiteY262" fmla="*/ 81432 h 1456118"/>
              <a:gd name="connsiteX263" fmla="*/ 2502887 w 5289931"/>
              <a:gd name="connsiteY263" fmla="*/ 81432 h 1456118"/>
              <a:gd name="connsiteX264" fmla="*/ 2467805 w 5289931"/>
              <a:gd name="connsiteY264" fmla="*/ 100094 h 1456118"/>
              <a:gd name="connsiteX265" fmla="*/ 2435910 w 5289931"/>
              <a:gd name="connsiteY265" fmla="*/ 95003 h 1456118"/>
              <a:gd name="connsiteX266" fmla="*/ 2423153 w 5289931"/>
              <a:gd name="connsiteY266" fmla="*/ 100094 h 1456118"/>
              <a:gd name="connsiteX267" fmla="*/ 2413582 w 5289931"/>
              <a:gd name="connsiteY267" fmla="*/ 81432 h 1456118"/>
              <a:gd name="connsiteX268" fmla="*/ 2400825 w 5289931"/>
              <a:gd name="connsiteY268" fmla="*/ 81432 h 1456118"/>
              <a:gd name="connsiteX269" fmla="*/ 2378500 w 5289931"/>
              <a:gd name="connsiteY269" fmla="*/ 100094 h 1456118"/>
              <a:gd name="connsiteX270" fmla="*/ 2346607 w 5289931"/>
              <a:gd name="connsiteY270" fmla="*/ 88218 h 1456118"/>
              <a:gd name="connsiteX271" fmla="*/ 2212655 w 5289931"/>
              <a:gd name="connsiteY271" fmla="*/ 106880 h 1456118"/>
              <a:gd name="connsiteX272" fmla="*/ 2190330 w 5289931"/>
              <a:gd name="connsiteY272" fmla="*/ 100094 h 1456118"/>
              <a:gd name="connsiteX273" fmla="*/ 2136109 w 5289931"/>
              <a:gd name="connsiteY273" fmla="*/ 113666 h 1456118"/>
              <a:gd name="connsiteX274" fmla="*/ 2126542 w 5289931"/>
              <a:gd name="connsiteY274" fmla="*/ 88218 h 1456118"/>
              <a:gd name="connsiteX275" fmla="*/ 2101027 w 5289931"/>
              <a:gd name="connsiteY275" fmla="*/ 88218 h 1456118"/>
              <a:gd name="connsiteX276" fmla="*/ 2081890 w 5289931"/>
              <a:gd name="connsiteY276" fmla="*/ 106880 h 1456118"/>
              <a:gd name="connsiteX277" fmla="*/ 2069132 w 5289931"/>
              <a:gd name="connsiteY277" fmla="*/ 106880 h 1456118"/>
              <a:gd name="connsiteX278" fmla="*/ 2037238 w 5289931"/>
              <a:gd name="connsiteY278" fmla="*/ 100094 h 1456118"/>
              <a:gd name="connsiteX279" fmla="*/ 1979832 w 5289931"/>
              <a:gd name="connsiteY279" fmla="*/ 106880 h 1456118"/>
              <a:gd name="connsiteX280" fmla="*/ 1871392 w 5289931"/>
              <a:gd name="connsiteY280" fmla="*/ 100094 h 1456118"/>
              <a:gd name="connsiteX281" fmla="*/ 1871392 w 5289931"/>
              <a:gd name="connsiteY281" fmla="*/ 106880 h 1456118"/>
              <a:gd name="connsiteX282" fmla="*/ 1849067 w 5289931"/>
              <a:gd name="connsiteY282" fmla="*/ 100094 h 1456118"/>
              <a:gd name="connsiteX283" fmla="*/ 1839497 w 5289931"/>
              <a:gd name="connsiteY283" fmla="*/ 100094 h 1456118"/>
              <a:gd name="connsiteX284" fmla="*/ 1804415 w 5289931"/>
              <a:gd name="connsiteY284" fmla="*/ 113666 h 1456118"/>
              <a:gd name="connsiteX285" fmla="*/ 1759764 w 5289931"/>
              <a:gd name="connsiteY285" fmla="*/ 113666 h 1456118"/>
              <a:gd name="connsiteX286" fmla="*/ 1724682 w 5289931"/>
              <a:gd name="connsiteY286" fmla="*/ 100094 h 1456118"/>
              <a:gd name="connsiteX287" fmla="*/ 1715115 w 5289931"/>
              <a:gd name="connsiteY287" fmla="*/ 100094 h 1456118"/>
              <a:gd name="connsiteX288" fmla="*/ 1670463 w 5289931"/>
              <a:gd name="connsiteY288" fmla="*/ 113666 h 1456118"/>
              <a:gd name="connsiteX289" fmla="*/ 1571593 w 5289931"/>
              <a:gd name="connsiteY289" fmla="*/ 100094 h 1456118"/>
              <a:gd name="connsiteX290" fmla="*/ 1504616 w 5289931"/>
              <a:gd name="connsiteY290" fmla="*/ 106880 h 1456118"/>
              <a:gd name="connsiteX291" fmla="*/ 1482290 w 5289931"/>
              <a:gd name="connsiteY291" fmla="*/ 100094 h 1456118"/>
              <a:gd name="connsiteX292" fmla="*/ 1383420 w 5289931"/>
              <a:gd name="connsiteY292" fmla="*/ 106880 h 1456118"/>
              <a:gd name="connsiteX293" fmla="*/ 1361095 w 5289931"/>
              <a:gd name="connsiteY293" fmla="*/ 106880 h 1456118"/>
              <a:gd name="connsiteX294" fmla="*/ 1338770 w 5289931"/>
              <a:gd name="connsiteY294" fmla="*/ 100094 h 1456118"/>
              <a:gd name="connsiteX295" fmla="*/ 1329200 w 5289931"/>
              <a:gd name="connsiteY295" fmla="*/ 120453 h 1456118"/>
              <a:gd name="connsiteX296" fmla="*/ 1137838 w 5289931"/>
              <a:gd name="connsiteY296" fmla="*/ 100094 h 1456118"/>
              <a:gd name="connsiteX297" fmla="*/ 1042158 w 5289931"/>
              <a:gd name="connsiteY297" fmla="*/ 120453 h 1456118"/>
              <a:gd name="connsiteX298" fmla="*/ 1007076 w 5289931"/>
              <a:gd name="connsiteY298" fmla="*/ 100094 h 1456118"/>
              <a:gd name="connsiteX299" fmla="*/ 971993 w 5289931"/>
              <a:gd name="connsiteY299" fmla="*/ 100094 h 1456118"/>
              <a:gd name="connsiteX300" fmla="*/ 971993 w 5289931"/>
              <a:gd name="connsiteY300" fmla="*/ 113665 h 1456118"/>
              <a:gd name="connsiteX301" fmla="*/ 952855 w 5289931"/>
              <a:gd name="connsiteY301" fmla="*/ 113665 h 1456118"/>
              <a:gd name="connsiteX302" fmla="*/ 940098 w 5289931"/>
              <a:gd name="connsiteY302" fmla="*/ 100094 h 1456118"/>
              <a:gd name="connsiteX303" fmla="*/ 876313 w 5289931"/>
              <a:gd name="connsiteY303" fmla="*/ 113665 h 1456118"/>
              <a:gd name="connsiteX304" fmla="*/ 863555 w 5289931"/>
              <a:gd name="connsiteY304" fmla="*/ 106880 h 1456118"/>
              <a:gd name="connsiteX305" fmla="*/ 841228 w 5289931"/>
              <a:gd name="connsiteY305" fmla="*/ 113665 h 1456118"/>
              <a:gd name="connsiteX306" fmla="*/ 818903 w 5289931"/>
              <a:gd name="connsiteY306" fmla="*/ 100094 h 1456118"/>
              <a:gd name="connsiteX307" fmla="*/ 672193 w 5289931"/>
              <a:gd name="connsiteY307" fmla="*/ 113665 h 1456118"/>
              <a:gd name="connsiteX308" fmla="*/ 697708 w 5289931"/>
              <a:gd name="connsiteY308" fmla="*/ 125540 h 1456118"/>
              <a:gd name="connsiteX309" fmla="*/ 722899 w 5289931"/>
              <a:gd name="connsiteY309" fmla="*/ 125540 h 1456118"/>
              <a:gd name="connsiteX310" fmla="*/ 773796 w 5289931"/>
              <a:gd name="connsiteY310" fmla="*/ 122920 h 1456118"/>
              <a:gd name="connsiteX311" fmla="*/ 828015 w 5289931"/>
              <a:gd name="connsiteY311" fmla="*/ 128009 h 1456118"/>
              <a:gd name="connsiteX312" fmla="*/ 853531 w 5289931"/>
              <a:gd name="connsiteY312" fmla="*/ 122920 h 1456118"/>
              <a:gd name="connsiteX313" fmla="*/ 872665 w 5289931"/>
              <a:gd name="connsiteY313" fmla="*/ 128009 h 1456118"/>
              <a:gd name="connsiteX314" fmla="*/ 898180 w 5289931"/>
              <a:gd name="connsiteY314" fmla="*/ 122920 h 1456118"/>
              <a:gd name="connsiteX315" fmla="*/ 1016643 w 5289931"/>
              <a:gd name="connsiteY315" fmla="*/ 137361 h 1456118"/>
              <a:gd name="connsiteX316" fmla="*/ 1016643 w 5289931"/>
              <a:gd name="connsiteY316" fmla="*/ 132327 h 1456118"/>
              <a:gd name="connsiteX317" fmla="*/ 1029401 w 5289931"/>
              <a:gd name="connsiteY317" fmla="*/ 132327 h 1456118"/>
              <a:gd name="connsiteX318" fmla="*/ 1029401 w 5289931"/>
              <a:gd name="connsiteY318" fmla="*/ 138918 h 1456118"/>
              <a:gd name="connsiteX319" fmla="*/ 1051271 w 5289931"/>
              <a:gd name="connsiteY319" fmla="*/ 141582 h 1456118"/>
              <a:gd name="connsiteX320" fmla="*/ 1062800 w 5289931"/>
              <a:gd name="connsiteY320" fmla="*/ 141582 h 1456118"/>
              <a:gd name="connsiteX321" fmla="*/ 1051725 w 5289931"/>
              <a:gd name="connsiteY321" fmla="*/ 132327 h 1456118"/>
              <a:gd name="connsiteX322" fmla="*/ 1061296 w 5289931"/>
              <a:gd name="connsiteY322" fmla="*/ 125540 h 1456118"/>
              <a:gd name="connsiteX323" fmla="*/ 1064027 w 5289931"/>
              <a:gd name="connsiteY323" fmla="*/ 126266 h 1456118"/>
              <a:gd name="connsiteX324" fmla="*/ 1064027 w 5289931"/>
              <a:gd name="connsiteY324" fmla="*/ 122920 h 1456118"/>
              <a:gd name="connsiteX325" fmla="*/ 1095920 w 5289931"/>
              <a:gd name="connsiteY325" fmla="*/ 128011 h 1456118"/>
              <a:gd name="connsiteX326" fmla="*/ 1099239 w 5289931"/>
              <a:gd name="connsiteY326" fmla="*/ 127920 h 1456118"/>
              <a:gd name="connsiteX327" fmla="*/ 1105945 w 5289931"/>
              <a:gd name="connsiteY327" fmla="*/ 125540 h 1456118"/>
              <a:gd name="connsiteX328" fmla="*/ 1107955 w 5289931"/>
              <a:gd name="connsiteY328" fmla="*/ 127679 h 1456118"/>
              <a:gd name="connsiteX329" fmla="*/ 1280903 w 5289931"/>
              <a:gd name="connsiteY329" fmla="*/ 122920 h 1456118"/>
              <a:gd name="connsiteX330" fmla="*/ 1325555 w 5289931"/>
              <a:gd name="connsiteY330" fmla="*/ 128011 h 1456118"/>
              <a:gd name="connsiteX331" fmla="*/ 1351070 w 5289931"/>
              <a:gd name="connsiteY331" fmla="*/ 122920 h 1456118"/>
              <a:gd name="connsiteX332" fmla="*/ 1405290 w 5289931"/>
              <a:gd name="connsiteY332" fmla="*/ 141583 h 1456118"/>
              <a:gd name="connsiteX333" fmla="*/ 1445079 w 5289931"/>
              <a:gd name="connsiteY333" fmla="*/ 141583 h 1456118"/>
              <a:gd name="connsiteX334" fmla="*/ 1453168 w 5289931"/>
              <a:gd name="connsiteY334" fmla="*/ 136890 h 1456118"/>
              <a:gd name="connsiteX335" fmla="*/ 1472265 w 5289931"/>
              <a:gd name="connsiteY335" fmla="*/ 122920 h 1456118"/>
              <a:gd name="connsiteX336" fmla="*/ 1625354 w 5289931"/>
              <a:gd name="connsiteY336" fmla="*/ 122920 h 1456118"/>
              <a:gd name="connsiteX337" fmla="*/ 1625354 w 5289931"/>
              <a:gd name="connsiteY337" fmla="*/ 136343 h 1456118"/>
              <a:gd name="connsiteX338" fmla="*/ 1660893 w 5289931"/>
              <a:gd name="connsiteY338" fmla="*/ 125540 h 1456118"/>
              <a:gd name="connsiteX339" fmla="*/ 1669111 w 5289931"/>
              <a:gd name="connsiteY339" fmla="*/ 128626 h 1456118"/>
              <a:gd name="connsiteX340" fmla="*/ 1682763 w 5289931"/>
              <a:gd name="connsiteY340" fmla="*/ 122920 h 1456118"/>
              <a:gd name="connsiteX341" fmla="*/ 1835852 w 5289931"/>
              <a:gd name="connsiteY341" fmla="*/ 122920 h 1456118"/>
              <a:gd name="connsiteX342" fmla="*/ 1882272 w 5289931"/>
              <a:gd name="connsiteY342" fmla="*/ 138010 h 1456118"/>
              <a:gd name="connsiteX343" fmla="*/ 1933320 w 5289931"/>
              <a:gd name="connsiteY343" fmla="*/ 132839 h 1456118"/>
              <a:gd name="connsiteX344" fmla="*/ 1957050 w 5289931"/>
              <a:gd name="connsiteY344" fmla="*/ 122920 h 1456118"/>
              <a:gd name="connsiteX345" fmla="*/ 1971520 w 5289931"/>
              <a:gd name="connsiteY345" fmla="*/ 128969 h 1456118"/>
              <a:gd name="connsiteX346" fmla="*/ 2005348 w 5289931"/>
              <a:gd name="connsiteY346" fmla="*/ 125540 h 1456118"/>
              <a:gd name="connsiteX347" fmla="*/ 2013252 w 5289931"/>
              <a:gd name="connsiteY347" fmla="*/ 136755 h 1456118"/>
              <a:gd name="connsiteX348" fmla="*/ 2046350 w 5289931"/>
              <a:gd name="connsiteY348" fmla="*/ 122920 h 1456118"/>
              <a:gd name="connsiteX349" fmla="*/ 2068678 w 5289931"/>
              <a:gd name="connsiteY349" fmla="*/ 128011 h 1456118"/>
              <a:gd name="connsiteX350" fmla="*/ 2113327 w 5289931"/>
              <a:gd name="connsiteY350" fmla="*/ 122920 h 1456118"/>
              <a:gd name="connsiteX351" fmla="*/ 2122897 w 5289931"/>
              <a:gd name="connsiteY351" fmla="*/ 122920 h 1456118"/>
              <a:gd name="connsiteX352" fmla="*/ 2122897 w 5289931"/>
              <a:gd name="connsiteY352" fmla="*/ 134189 h 1456118"/>
              <a:gd name="connsiteX353" fmla="*/ 2171037 w 5289931"/>
              <a:gd name="connsiteY353" fmla="*/ 138287 h 1456118"/>
              <a:gd name="connsiteX354" fmla="*/ 2224955 w 5289931"/>
              <a:gd name="connsiteY354" fmla="*/ 122920 h 1456118"/>
              <a:gd name="connsiteX355" fmla="*/ 2244092 w 5289931"/>
              <a:gd name="connsiteY355" fmla="*/ 122920 h 1456118"/>
              <a:gd name="connsiteX356" fmla="*/ 2273184 w 5289931"/>
              <a:gd name="connsiteY356" fmla="*/ 132769 h 1456118"/>
              <a:gd name="connsiteX357" fmla="*/ 2279630 w 5289931"/>
              <a:gd name="connsiteY357" fmla="*/ 132328 h 1456118"/>
              <a:gd name="connsiteX358" fmla="*/ 2282295 w 5289931"/>
              <a:gd name="connsiteY358" fmla="*/ 133136 h 1456118"/>
              <a:gd name="connsiteX359" fmla="*/ 2301500 w 5289931"/>
              <a:gd name="connsiteY359" fmla="*/ 122920 h 1456118"/>
              <a:gd name="connsiteX360" fmla="*/ 2314258 w 5289931"/>
              <a:gd name="connsiteY360" fmla="*/ 134797 h 1456118"/>
              <a:gd name="connsiteX361" fmla="*/ 2390802 w 5289931"/>
              <a:gd name="connsiteY361" fmla="*/ 122920 h 1456118"/>
              <a:gd name="connsiteX362" fmla="*/ 2402589 w 5289931"/>
              <a:gd name="connsiteY362" fmla="*/ 132328 h 1456118"/>
              <a:gd name="connsiteX363" fmla="*/ 2413582 w 5289931"/>
              <a:gd name="connsiteY363" fmla="*/ 132328 h 1456118"/>
              <a:gd name="connsiteX364" fmla="*/ 3175842 w 5289931"/>
              <a:gd name="connsiteY364" fmla="*/ 157774 h 1456118"/>
              <a:gd name="connsiteX365" fmla="*/ 3198167 w 5289931"/>
              <a:gd name="connsiteY365" fmla="*/ 145899 h 1456118"/>
              <a:gd name="connsiteX366" fmla="*/ 3175842 w 5289931"/>
              <a:gd name="connsiteY366" fmla="*/ 145899 h 1456118"/>
              <a:gd name="connsiteX367" fmla="*/ 1804415 w 5289931"/>
              <a:gd name="connsiteY367" fmla="*/ 164561 h 1456118"/>
              <a:gd name="connsiteX368" fmla="*/ 1804415 w 5289931"/>
              <a:gd name="connsiteY368" fmla="*/ 160245 h 1456118"/>
              <a:gd name="connsiteX369" fmla="*/ 1794848 w 5289931"/>
              <a:gd name="connsiteY369" fmla="*/ 160245 h 1456118"/>
              <a:gd name="connsiteX370" fmla="*/ 1794848 w 5289931"/>
              <a:gd name="connsiteY370" fmla="*/ 164561 h 1456118"/>
              <a:gd name="connsiteX371" fmla="*/ 1038513 w 5289931"/>
              <a:gd name="connsiteY371" fmla="*/ 172119 h 1456118"/>
              <a:gd name="connsiteX372" fmla="*/ 1064027 w 5289931"/>
              <a:gd name="connsiteY372" fmla="*/ 160244 h 1456118"/>
              <a:gd name="connsiteX373" fmla="*/ 1038513 w 5289931"/>
              <a:gd name="connsiteY373" fmla="*/ 160244 h 1456118"/>
              <a:gd name="connsiteX374" fmla="*/ 1185223 w 5289931"/>
              <a:gd name="connsiteY374" fmla="*/ 172119 h 1456118"/>
              <a:gd name="connsiteX375" fmla="*/ 1185223 w 5289931"/>
              <a:gd name="connsiteY375" fmla="*/ 167030 h 1456118"/>
              <a:gd name="connsiteX376" fmla="*/ 1159708 w 5289931"/>
              <a:gd name="connsiteY376" fmla="*/ 167030 h 1456118"/>
              <a:gd name="connsiteX377" fmla="*/ 1159708 w 5289931"/>
              <a:gd name="connsiteY377" fmla="*/ 172119 h 1456118"/>
              <a:gd name="connsiteX378" fmla="*/ 1427615 w 5289931"/>
              <a:gd name="connsiteY378" fmla="*/ 172119 h 1456118"/>
              <a:gd name="connsiteX379" fmla="*/ 1427615 w 5289931"/>
              <a:gd name="connsiteY379" fmla="*/ 167030 h 1456118"/>
              <a:gd name="connsiteX380" fmla="*/ 1405289 w 5289931"/>
              <a:gd name="connsiteY380" fmla="*/ 167030 h 1456118"/>
              <a:gd name="connsiteX381" fmla="*/ 1405289 w 5289931"/>
              <a:gd name="connsiteY381" fmla="*/ 172119 h 1456118"/>
              <a:gd name="connsiteX382" fmla="*/ 1274524 w 5289931"/>
              <a:gd name="connsiteY382" fmla="*/ 178905 h 1456118"/>
              <a:gd name="connsiteX383" fmla="*/ 1274524 w 5289931"/>
              <a:gd name="connsiteY383" fmla="*/ 167030 h 1456118"/>
              <a:gd name="connsiteX384" fmla="*/ 1261767 w 5289931"/>
              <a:gd name="connsiteY384" fmla="*/ 167030 h 1456118"/>
              <a:gd name="connsiteX385" fmla="*/ 1261767 w 5289931"/>
              <a:gd name="connsiteY385" fmla="*/ 178905 h 1456118"/>
              <a:gd name="connsiteX386" fmla="*/ 1625354 w 5289931"/>
              <a:gd name="connsiteY386" fmla="*/ 178905 h 1456118"/>
              <a:gd name="connsiteX387" fmla="*/ 1647680 w 5289931"/>
              <a:gd name="connsiteY387" fmla="*/ 167030 h 1456118"/>
              <a:gd name="connsiteX388" fmla="*/ 1647680 w 5289931"/>
              <a:gd name="connsiteY388" fmla="*/ 160245 h 1456118"/>
              <a:gd name="connsiteX389" fmla="*/ 1638112 w 5289931"/>
              <a:gd name="connsiteY389" fmla="*/ 160245 h 1456118"/>
              <a:gd name="connsiteX390" fmla="*/ 1606220 w 5289931"/>
              <a:gd name="connsiteY390" fmla="*/ 178905 h 1456118"/>
              <a:gd name="connsiteX391" fmla="*/ 3520292 w 5289931"/>
              <a:gd name="connsiteY391" fmla="*/ 220546 h 1456118"/>
              <a:gd name="connsiteX392" fmla="*/ 3520292 w 5289931"/>
              <a:gd name="connsiteY392" fmla="*/ 218490 h 1456118"/>
              <a:gd name="connsiteX393" fmla="*/ 3519836 w 5289931"/>
              <a:gd name="connsiteY393" fmla="*/ 217924 h 1456118"/>
              <a:gd name="connsiteX394" fmla="*/ 3520292 w 5289931"/>
              <a:gd name="connsiteY394" fmla="*/ 217646 h 1456118"/>
              <a:gd name="connsiteX395" fmla="*/ 3520292 w 5289931"/>
              <a:gd name="connsiteY395" fmla="*/ 213355 h 1456118"/>
              <a:gd name="connsiteX396" fmla="*/ 3510332 w 5289931"/>
              <a:gd name="connsiteY396" fmla="*/ 220546 h 1456118"/>
              <a:gd name="connsiteX397" fmla="*/ 773796 w 5289931"/>
              <a:gd name="connsiteY397" fmla="*/ 248460 h 1456118"/>
              <a:gd name="connsiteX398" fmla="*/ 773796 w 5289931"/>
              <a:gd name="connsiteY398" fmla="*/ 243373 h 1456118"/>
              <a:gd name="connsiteX399" fmla="*/ 738712 w 5289931"/>
              <a:gd name="connsiteY399" fmla="*/ 243373 h 1456118"/>
              <a:gd name="connsiteX400" fmla="*/ 738712 w 5289931"/>
              <a:gd name="connsiteY400" fmla="*/ 248460 h 1456118"/>
              <a:gd name="connsiteX401" fmla="*/ 875960 w 5289931"/>
              <a:gd name="connsiteY401" fmla="*/ 248460 h 1456118"/>
              <a:gd name="connsiteX402" fmla="*/ 869166 w 5289931"/>
              <a:gd name="connsiteY402" fmla="*/ 231599 h 1456118"/>
              <a:gd name="connsiteX403" fmla="*/ 815257 w 5289931"/>
              <a:gd name="connsiteY403" fmla="*/ 236586 h 1456118"/>
              <a:gd name="connsiteX404" fmla="*/ 840773 w 5289931"/>
              <a:gd name="connsiteY404" fmla="*/ 248460 h 1456118"/>
              <a:gd name="connsiteX405" fmla="*/ 2789927 w 5289931"/>
              <a:gd name="connsiteY405" fmla="*/ 254109 h 1456118"/>
              <a:gd name="connsiteX406" fmla="*/ 2794483 w 5289931"/>
              <a:gd name="connsiteY406" fmla="*/ 252725 h 1456118"/>
              <a:gd name="connsiteX407" fmla="*/ 2799497 w 5289931"/>
              <a:gd name="connsiteY407" fmla="*/ 252725 h 1456118"/>
              <a:gd name="connsiteX408" fmla="*/ 2799497 w 5289931"/>
              <a:gd name="connsiteY408" fmla="*/ 245991 h 1456118"/>
              <a:gd name="connsiteX409" fmla="*/ 2789927 w 5289931"/>
              <a:gd name="connsiteY409" fmla="*/ 245991 h 1456118"/>
              <a:gd name="connsiteX410" fmla="*/ 1040461 w 5289931"/>
              <a:gd name="connsiteY410" fmla="*/ 405463 h 1456118"/>
              <a:gd name="connsiteX411" fmla="*/ 1039731 w 5289931"/>
              <a:gd name="connsiteY411" fmla="*/ 405152 h 1456118"/>
              <a:gd name="connsiteX412" fmla="*/ 1039731 w 5289931"/>
              <a:gd name="connsiteY412" fmla="*/ 405463 h 1456118"/>
              <a:gd name="connsiteX413" fmla="*/ 599600 w 5289931"/>
              <a:gd name="connsiteY413" fmla="*/ 407981 h 1456118"/>
              <a:gd name="connsiteX414" fmla="*/ 599600 w 5289931"/>
              <a:gd name="connsiteY414" fmla="*/ 401195 h 1456118"/>
              <a:gd name="connsiteX415" fmla="*/ 574085 w 5289931"/>
              <a:gd name="connsiteY415" fmla="*/ 401195 h 1456118"/>
              <a:gd name="connsiteX416" fmla="*/ 574085 w 5289931"/>
              <a:gd name="connsiteY416" fmla="*/ 407981 h 1456118"/>
              <a:gd name="connsiteX417" fmla="*/ 452890 w 5289931"/>
              <a:gd name="connsiteY417" fmla="*/ 438516 h 1456118"/>
              <a:gd name="connsiteX418" fmla="*/ 478404 w 5289931"/>
              <a:gd name="connsiteY418" fmla="*/ 426641 h 1456118"/>
              <a:gd name="connsiteX419" fmla="*/ 452890 w 5289931"/>
              <a:gd name="connsiteY419" fmla="*/ 426641 h 1456118"/>
              <a:gd name="connsiteX420" fmla="*/ 599600 w 5289931"/>
              <a:gd name="connsiteY420" fmla="*/ 438518 h 1456118"/>
              <a:gd name="connsiteX421" fmla="*/ 599600 w 5289931"/>
              <a:gd name="connsiteY421" fmla="*/ 433429 h 1456118"/>
              <a:gd name="connsiteX422" fmla="*/ 574085 w 5289931"/>
              <a:gd name="connsiteY422" fmla="*/ 433429 h 1456118"/>
              <a:gd name="connsiteX423" fmla="*/ 574085 w 5289931"/>
              <a:gd name="connsiteY423" fmla="*/ 438518 h 1456118"/>
              <a:gd name="connsiteX424" fmla="*/ 841993 w 5289931"/>
              <a:gd name="connsiteY424" fmla="*/ 438518 h 1456118"/>
              <a:gd name="connsiteX425" fmla="*/ 841993 w 5289931"/>
              <a:gd name="connsiteY425" fmla="*/ 433429 h 1456118"/>
              <a:gd name="connsiteX426" fmla="*/ 819666 w 5289931"/>
              <a:gd name="connsiteY426" fmla="*/ 433429 h 1456118"/>
              <a:gd name="connsiteX427" fmla="*/ 819666 w 5289931"/>
              <a:gd name="connsiteY427" fmla="*/ 438518 h 1456118"/>
              <a:gd name="connsiteX428" fmla="*/ 688902 w 5289931"/>
              <a:gd name="connsiteY428" fmla="*/ 445303 h 1456118"/>
              <a:gd name="connsiteX429" fmla="*/ 688902 w 5289931"/>
              <a:gd name="connsiteY429" fmla="*/ 433429 h 1456118"/>
              <a:gd name="connsiteX430" fmla="*/ 676144 w 5289931"/>
              <a:gd name="connsiteY430" fmla="*/ 433429 h 1456118"/>
              <a:gd name="connsiteX431" fmla="*/ 676144 w 5289931"/>
              <a:gd name="connsiteY431" fmla="*/ 445303 h 1456118"/>
              <a:gd name="connsiteX432" fmla="*/ 188173 w 5289931"/>
              <a:gd name="connsiteY432" fmla="*/ 514859 h 1456118"/>
              <a:gd name="connsiteX433" fmla="*/ 188173 w 5289931"/>
              <a:gd name="connsiteY433" fmla="*/ 509770 h 1456118"/>
              <a:gd name="connsiteX434" fmla="*/ 153089 w 5289931"/>
              <a:gd name="connsiteY434" fmla="*/ 509770 h 1456118"/>
              <a:gd name="connsiteX435" fmla="*/ 153089 w 5289931"/>
              <a:gd name="connsiteY435" fmla="*/ 514859 h 1456118"/>
              <a:gd name="connsiteX436" fmla="*/ 569802 w 5289931"/>
              <a:gd name="connsiteY436" fmla="*/ 526158 h 1456118"/>
              <a:gd name="connsiteX437" fmla="*/ 570301 w 5289931"/>
              <a:gd name="connsiteY437" fmla="*/ 525434 h 1456118"/>
              <a:gd name="connsiteX438" fmla="*/ 574085 w 5289931"/>
              <a:gd name="connsiteY438" fmla="*/ 522257 h 1456118"/>
              <a:gd name="connsiteX439" fmla="*/ 574085 w 5289931"/>
              <a:gd name="connsiteY439" fmla="*/ 521646 h 1456118"/>
              <a:gd name="connsiteX440" fmla="*/ 574811 w 5289931"/>
              <a:gd name="connsiteY440" fmla="*/ 521646 h 1456118"/>
              <a:gd name="connsiteX441" fmla="*/ 577876 w 5289931"/>
              <a:gd name="connsiteY441" fmla="*/ 519073 h 1456118"/>
              <a:gd name="connsiteX442" fmla="*/ 618473 w 5289931"/>
              <a:gd name="connsiteY442" fmla="*/ 515047 h 1456118"/>
              <a:gd name="connsiteX443" fmla="*/ 618737 w 5289931"/>
              <a:gd name="connsiteY443" fmla="*/ 514859 h 1456118"/>
              <a:gd name="connsiteX444" fmla="*/ 619179 w 5289931"/>
              <a:gd name="connsiteY444" fmla="*/ 514977 h 1456118"/>
              <a:gd name="connsiteX445" fmla="*/ 621468 w 5289931"/>
              <a:gd name="connsiteY445" fmla="*/ 514750 h 1456118"/>
              <a:gd name="connsiteX446" fmla="*/ 621468 w 5289931"/>
              <a:gd name="connsiteY446" fmla="*/ 512239 h 1456118"/>
              <a:gd name="connsiteX447" fmla="*/ 631169 w 5289931"/>
              <a:gd name="connsiteY447" fmla="*/ 513788 h 1456118"/>
              <a:gd name="connsiteX448" fmla="*/ 769451 w 5289931"/>
              <a:gd name="connsiteY448" fmla="*/ 500074 h 1456118"/>
              <a:gd name="connsiteX449" fmla="*/ 743121 w 5289931"/>
              <a:gd name="connsiteY449" fmla="*/ 497895 h 1456118"/>
              <a:gd name="connsiteX450" fmla="*/ 695280 w 5289931"/>
              <a:gd name="connsiteY450" fmla="*/ 489413 h 1456118"/>
              <a:gd name="connsiteX451" fmla="*/ 599600 w 5289931"/>
              <a:gd name="connsiteY451" fmla="*/ 509772 h 1456118"/>
              <a:gd name="connsiteX452" fmla="*/ 564518 w 5289931"/>
              <a:gd name="connsiteY452" fmla="*/ 489413 h 1456118"/>
              <a:gd name="connsiteX453" fmla="*/ 529434 w 5289931"/>
              <a:gd name="connsiteY453" fmla="*/ 489413 h 1456118"/>
              <a:gd name="connsiteX454" fmla="*/ 529434 w 5289931"/>
              <a:gd name="connsiteY454" fmla="*/ 502984 h 1456118"/>
              <a:gd name="connsiteX455" fmla="*/ 510297 w 5289931"/>
              <a:gd name="connsiteY455" fmla="*/ 502984 h 1456118"/>
              <a:gd name="connsiteX456" fmla="*/ 497539 w 5289931"/>
              <a:gd name="connsiteY456" fmla="*/ 489413 h 1456118"/>
              <a:gd name="connsiteX457" fmla="*/ 433755 w 5289931"/>
              <a:gd name="connsiteY457" fmla="*/ 502984 h 1456118"/>
              <a:gd name="connsiteX458" fmla="*/ 420997 w 5289931"/>
              <a:gd name="connsiteY458" fmla="*/ 496199 h 1456118"/>
              <a:gd name="connsiteX459" fmla="*/ 398669 w 5289931"/>
              <a:gd name="connsiteY459" fmla="*/ 502984 h 1456118"/>
              <a:gd name="connsiteX460" fmla="*/ 376345 w 5289931"/>
              <a:gd name="connsiteY460" fmla="*/ 489413 h 1456118"/>
              <a:gd name="connsiteX461" fmla="*/ 229635 w 5289931"/>
              <a:gd name="connsiteY461" fmla="*/ 502984 h 1456118"/>
              <a:gd name="connsiteX462" fmla="*/ 255150 w 5289931"/>
              <a:gd name="connsiteY462" fmla="*/ 514859 h 1456118"/>
              <a:gd name="connsiteX463" fmla="*/ 280340 w 5289931"/>
              <a:gd name="connsiteY463" fmla="*/ 514859 h 1456118"/>
              <a:gd name="connsiteX464" fmla="*/ 331238 w 5289931"/>
              <a:gd name="connsiteY464" fmla="*/ 512239 h 1456118"/>
              <a:gd name="connsiteX465" fmla="*/ 385457 w 5289931"/>
              <a:gd name="connsiteY465" fmla="*/ 517328 h 1456118"/>
              <a:gd name="connsiteX466" fmla="*/ 410972 w 5289931"/>
              <a:gd name="connsiteY466" fmla="*/ 512239 h 1456118"/>
              <a:gd name="connsiteX467" fmla="*/ 430106 w 5289931"/>
              <a:gd name="connsiteY467" fmla="*/ 517328 h 1456118"/>
              <a:gd name="connsiteX468" fmla="*/ 455621 w 5289931"/>
              <a:gd name="connsiteY468" fmla="*/ 512239 h 1456118"/>
              <a:gd name="connsiteX469" fmla="*/ 331238 w 5289931"/>
              <a:gd name="connsiteY469" fmla="*/ 637779 h 1456118"/>
              <a:gd name="connsiteX470" fmla="*/ 331238 w 5289931"/>
              <a:gd name="connsiteY470" fmla="*/ 632692 h 1456118"/>
              <a:gd name="connsiteX471" fmla="*/ 296154 w 5289931"/>
              <a:gd name="connsiteY471" fmla="*/ 632692 h 1456118"/>
              <a:gd name="connsiteX472" fmla="*/ 296154 w 5289931"/>
              <a:gd name="connsiteY472" fmla="*/ 637779 h 1456118"/>
              <a:gd name="connsiteX473" fmla="*/ 433402 w 5289931"/>
              <a:gd name="connsiteY473" fmla="*/ 637779 h 1456118"/>
              <a:gd name="connsiteX474" fmla="*/ 426608 w 5289931"/>
              <a:gd name="connsiteY474" fmla="*/ 620918 h 1456118"/>
              <a:gd name="connsiteX475" fmla="*/ 372699 w 5289931"/>
              <a:gd name="connsiteY475" fmla="*/ 625905 h 1456118"/>
              <a:gd name="connsiteX476" fmla="*/ 398215 w 5289931"/>
              <a:gd name="connsiteY476" fmla="*/ 637779 h 1456118"/>
              <a:gd name="connsiteX477" fmla="*/ 5065309 w 5289931"/>
              <a:gd name="connsiteY477" fmla="*/ 658186 h 1456118"/>
              <a:gd name="connsiteX478" fmla="*/ 5065309 w 5289931"/>
              <a:gd name="connsiteY478" fmla="*/ 653097 h 1456118"/>
              <a:gd name="connsiteX479" fmla="*/ 5030225 w 5289931"/>
              <a:gd name="connsiteY479" fmla="*/ 653097 h 1456118"/>
              <a:gd name="connsiteX480" fmla="*/ 5030225 w 5289931"/>
              <a:gd name="connsiteY480" fmla="*/ 658186 h 1456118"/>
              <a:gd name="connsiteX481" fmla="*/ 4934856 w 5289931"/>
              <a:gd name="connsiteY481" fmla="*/ 669959 h 1456118"/>
              <a:gd name="connsiteX482" fmla="*/ 4988763 w 5289931"/>
              <a:gd name="connsiteY482" fmla="*/ 664972 h 1456118"/>
              <a:gd name="connsiteX483" fmla="*/ 4963248 w 5289931"/>
              <a:gd name="connsiteY483" fmla="*/ 653097 h 1456118"/>
              <a:gd name="connsiteX484" fmla="*/ 4928062 w 5289931"/>
              <a:gd name="connsiteY484" fmla="*/ 653097 h 1456118"/>
              <a:gd name="connsiteX485" fmla="*/ 690369 w 5289931"/>
              <a:gd name="connsiteY485" fmla="*/ 794782 h 1456118"/>
              <a:gd name="connsiteX486" fmla="*/ 690266 w 5289931"/>
              <a:gd name="connsiteY486" fmla="*/ 794726 h 1456118"/>
              <a:gd name="connsiteX487" fmla="*/ 690111 w 5289931"/>
              <a:gd name="connsiteY487" fmla="*/ 794782 h 1456118"/>
              <a:gd name="connsiteX488" fmla="*/ 784584 w 5289931"/>
              <a:gd name="connsiteY488" fmla="*/ 799871 h 1456118"/>
              <a:gd name="connsiteX489" fmla="*/ 787167 w 5289931"/>
              <a:gd name="connsiteY489" fmla="*/ 798670 h 1456118"/>
              <a:gd name="connsiteX490" fmla="*/ 783308 w 5289931"/>
              <a:gd name="connsiteY490" fmla="*/ 799078 h 1456118"/>
              <a:gd name="connsiteX491" fmla="*/ 559591 w 5289931"/>
              <a:gd name="connsiteY491" fmla="*/ 803021 h 1456118"/>
              <a:gd name="connsiteX492" fmla="*/ 562922 w 5289931"/>
              <a:gd name="connsiteY492" fmla="*/ 799129 h 1456118"/>
              <a:gd name="connsiteX493" fmla="*/ 565996 w 5289931"/>
              <a:gd name="connsiteY493" fmla="*/ 797932 h 1456118"/>
              <a:gd name="connsiteX494" fmla="*/ 563047 w 5289931"/>
              <a:gd name="connsiteY494" fmla="*/ 797932 h 1456118"/>
              <a:gd name="connsiteX495" fmla="*/ 557048 w 5289931"/>
              <a:gd name="connsiteY495" fmla="*/ 801123 h 1456118"/>
              <a:gd name="connsiteX496" fmla="*/ 557048 w 5289931"/>
              <a:gd name="connsiteY496" fmla="*/ 803021 h 1456118"/>
              <a:gd name="connsiteX497" fmla="*/ 3899045 w 5289931"/>
              <a:gd name="connsiteY497" fmla="*/ 1300868 h 1456118"/>
              <a:gd name="connsiteX498" fmla="*/ 3889784 w 5289931"/>
              <a:gd name="connsiteY498" fmla="*/ 1294301 h 1456118"/>
              <a:gd name="connsiteX499" fmla="*/ 3879908 w 5289931"/>
              <a:gd name="connsiteY499" fmla="*/ 1295770 h 1456118"/>
              <a:gd name="connsiteX500" fmla="*/ 3879908 w 5289931"/>
              <a:gd name="connsiteY500" fmla="*/ 1300868 h 1456118"/>
              <a:gd name="connsiteX501" fmla="*/ 3706314 w 5289931"/>
              <a:gd name="connsiteY501" fmla="*/ 1305385 h 1456118"/>
              <a:gd name="connsiteX502" fmla="*/ 3720068 w 5289931"/>
              <a:gd name="connsiteY502" fmla="*/ 1303818 h 1456118"/>
              <a:gd name="connsiteX503" fmla="*/ 3731829 w 5289931"/>
              <a:gd name="connsiteY503" fmla="*/ 1298345 h 1456118"/>
              <a:gd name="connsiteX504" fmla="*/ 3706314 w 5289931"/>
              <a:gd name="connsiteY504" fmla="*/ 1298345 h 1456118"/>
              <a:gd name="connsiteX505" fmla="*/ 2446515 w 5289931"/>
              <a:gd name="connsiteY505" fmla="*/ 1310219 h 1456118"/>
              <a:gd name="connsiteX506" fmla="*/ 2446515 w 5289931"/>
              <a:gd name="connsiteY506" fmla="*/ 1298345 h 1456118"/>
              <a:gd name="connsiteX507" fmla="*/ 2424190 w 5289931"/>
              <a:gd name="connsiteY507" fmla="*/ 1310219 h 1456118"/>
              <a:gd name="connsiteX508" fmla="*/ 3857582 w 5289931"/>
              <a:gd name="connsiteY508" fmla="*/ 1319528 h 1456118"/>
              <a:gd name="connsiteX509" fmla="*/ 3879908 w 5289931"/>
              <a:gd name="connsiteY509" fmla="*/ 1305957 h 1456118"/>
              <a:gd name="connsiteX510" fmla="*/ 3866212 w 5289931"/>
              <a:gd name="connsiteY510" fmla="*/ 1302835 h 1456118"/>
              <a:gd name="connsiteX511" fmla="*/ 3872161 w 5289931"/>
              <a:gd name="connsiteY511" fmla="*/ 1310219 h 1456118"/>
              <a:gd name="connsiteX512" fmla="*/ 3857582 w 5289931"/>
              <a:gd name="connsiteY512" fmla="*/ 1319526 h 1456118"/>
              <a:gd name="connsiteX513" fmla="*/ 5026709 w 5289931"/>
              <a:gd name="connsiteY513" fmla="*/ 1335667 h 1456118"/>
              <a:gd name="connsiteX514" fmla="*/ 5026709 w 5289931"/>
              <a:gd name="connsiteY514" fmla="*/ 1330578 h 1456118"/>
              <a:gd name="connsiteX515" fmla="*/ 4991625 w 5289931"/>
              <a:gd name="connsiteY515" fmla="*/ 1330578 h 1456118"/>
              <a:gd name="connsiteX516" fmla="*/ 4991625 w 5289931"/>
              <a:gd name="connsiteY516" fmla="*/ 1335667 h 1456118"/>
              <a:gd name="connsiteX517" fmla="*/ 3816559 w 5289931"/>
              <a:gd name="connsiteY517" fmla="*/ 1342987 h 1456118"/>
              <a:gd name="connsiteX518" fmla="*/ 3817942 w 5289931"/>
              <a:gd name="connsiteY518" fmla="*/ 1342453 h 1456118"/>
              <a:gd name="connsiteX519" fmla="*/ 3836811 w 5289931"/>
              <a:gd name="connsiteY519" fmla="*/ 1342453 h 1456118"/>
              <a:gd name="connsiteX520" fmla="*/ 3844823 w 5289931"/>
              <a:gd name="connsiteY520" fmla="*/ 1338190 h 1456118"/>
              <a:gd name="connsiteX521" fmla="*/ 3822500 w 5289931"/>
              <a:gd name="connsiteY521" fmla="*/ 1331405 h 1456118"/>
              <a:gd name="connsiteX522" fmla="*/ 3468479 w 5289931"/>
              <a:gd name="connsiteY522" fmla="*/ 1346900 h 1456118"/>
              <a:gd name="connsiteX523" fmla="*/ 3481237 w 5289931"/>
              <a:gd name="connsiteY523" fmla="*/ 1343708 h 1456118"/>
              <a:gd name="connsiteX524" fmla="*/ 3481237 w 5289931"/>
              <a:gd name="connsiteY524" fmla="*/ 1338190 h 1456118"/>
              <a:gd name="connsiteX525" fmla="*/ 3468479 w 5289931"/>
              <a:gd name="connsiteY525" fmla="*/ 1338190 h 1456118"/>
              <a:gd name="connsiteX526" fmla="*/ 4896257 w 5289931"/>
              <a:gd name="connsiteY526" fmla="*/ 1347440 h 1456118"/>
              <a:gd name="connsiteX527" fmla="*/ 4950164 w 5289931"/>
              <a:gd name="connsiteY527" fmla="*/ 1342453 h 1456118"/>
              <a:gd name="connsiteX528" fmla="*/ 4924649 w 5289931"/>
              <a:gd name="connsiteY528" fmla="*/ 1330578 h 1456118"/>
              <a:gd name="connsiteX529" fmla="*/ 4889463 w 5289931"/>
              <a:gd name="connsiteY529" fmla="*/ 1330578 h 1456118"/>
              <a:gd name="connsiteX530" fmla="*/ 3747705 w 5289931"/>
              <a:gd name="connsiteY530" fmla="*/ 1355821 h 1456118"/>
              <a:gd name="connsiteX531" fmla="*/ 3701303 w 5289931"/>
              <a:gd name="connsiteY531" fmla="*/ 1338190 h 1456118"/>
              <a:gd name="connsiteX532" fmla="*/ 3653238 w 5289931"/>
              <a:gd name="connsiteY532" fmla="*/ 1349909 h 1456118"/>
              <a:gd name="connsiteX533" fmla="*/ 2360906 w 5289931"/>
              <a:gd name="connsiteY533" fmla="*/ 1356024 h 1456118"/>
              <a:gd name="connsiteX534" fmla="*/ 2357215 w 5289931"/>
              <a:gd name="connsiteY534" fmla="*/ 1352489 h 1456118"/>
              <a:gd name="connsiteX535" fmla="*/ 2357215 w 5289931"/>
              <a:gd name="connsiteY535" fmla="*/ 1356024 h 1456118"/>
              <a:gd name="connsiteX536" fmla="*/ 2523062 w 5289931"/>
              <a:gd name="connsiteY536" fmla="*/ 1356024 h 1456118"/>
              <a:gd name="connsiteX537" fmla="*/ 2545386 w 5289931"/>
              <a:gd name="connsiteY537" fmla="*/ 1342453 h 1456118"/>
              <a:gd name="connsiteX538" fmla="*/ 2545386 w 5289931"/>
              <a:gd name="connsiteY538" fmla="*/ 1338997 h 1456118"/>
              <a:gd name="connsiteX539" fmla="*/ 2519324 w 5289931"/>
              <a:gd name="connsiteY539" fmla="*/ 1343620 h 1456118"/>
              <a:gd name="connsiteX540" fmla="*/ 2513492 w 5289931"/>
              <a:gd name="connsiteY540" fmla="*/ 1356024 h 1456118"/>
              <a:gd name="connsiteX541" fmla="*/ 2733560 w 5289931"/>
              <a:gd name="connsiteY541" fmla="*/ 1356024 h 1456118"/>
              <a:gd name="connsiteX542" fmla="*/ 2749676 w 5289931"/>
              <a:gd name="connsiteY542" fmla="*/ 1351125 h 1456118"/>
              <a:gd name="connsiteX543" fmla="*/ 2738116 w 5289931"/>
              <a:gd name="connsiteY543" fmla="*/ 1344976 h 1456118"/>
              <a:gd name="connsiteX544" fmla="*/ 2738116 w 5289931"/>
              <a:gd name="connsiteY544" fmla="*/ 1341414 h 1456118"/>
              <a:gd name="connsiteX545" fmla="*/ 2723989 w 5289931"/>
              <a:gd name="connsiteY545" fmla="*/ 1342453 h 1456118"/>
              <a:gd name="connsiteX546" fmla="*/ 3432028 w 5289931"/>
              <a:gd name="connsiteY546" fmla="*/ 1356024 h 1456118"/>
              <a:gd name="connsiteX547" fmla="*/ 3455313 w 5289931"/>
              <a:gd name="connsiteY547" fmla="*/ 1350196 h 1456118"/>
              <a:gd name="connsiteX548" fmla="*/ 3446155 w 5289931"/>
              <a:gd name="connsiteY548" fmla="*/ 1344976 h 1456118"/>
              <a:gd name="connsiteX549" fmla="*/ 3446155 w 5289931"/>
              <a:gd name="connsiteY549" fmla="*/ 1319528 h 1456118"/>
              <a:gd name="connsiteX550" fmla="*/ 3448788 w 5289931"/>
              <a:gd name="connsiteY550" fmla="*/ 1317616 h 1456118"/>
              <a:gd name="connsiteX551" fmla="*/ 3447039 w 5289931"/>
              <a:gd name="connsiteY551" fmla="*/ 1317468 h 1456118"/>
              <a:gd name="connsiteX552" fmla="*/ 3398251 w 5289931"/>
              <a:gd name="connsiteY552" fmla="*/ 1350834 h 1456118"/>
              <a:gd name="connsiteX553" fmla="*/ 3409704 w 5289931"/>
              <a:gd name="connsiteY553" fmla="*/ 1349238 h 1456118"/>
              <a:gd name="connsiteX554" fmla="*/ 3782860 w 5289931"/>
              <a:gd name="connsiteY554" fmla="*/ 1356024 h 1456118"/>
              <a:gd name="connsiteX555" fmla="*/ 3793829 w 5289931"/>
              <a:gd name="connsiteY555" fmla="*/ 1351781 h 1456118"/>
              <a:gd name="connsiteX556" fmla="*/ 3768280 w 5289931"/>
              <a:gd name="connsiteY556" fmla="*/ 1338190 h 1456118"/>
              <a:gd name="connsiteX557" fmla="*/ 3768280 w 5289931"/>
              <a:gd name="connsiteY557" fmla="*/ 1354501 h 1456118"/>
              <a:gd name="connsiteX558" fmla="*/ 3773289 w 5289931"/>
              <a:gd name="connsiteY558" fmla="*/ 1356024 h 1456118"/>
              <a:gd name="connsiteX559" fmla="*/ 3191005 w 5289931"/>
              <a:gd name="connsiteY559" fmla="*/ 1356852 h 1456118"/>
              <a:gd name="connsiteX560" fmla="*/ 3191005 w 5289931"/>
              <a:gd name="connsiteY560" fmla="*/ 1344976 h 1456118"/>
              <a:gd name="connsiteX561" fmla="*/ 3171867 w 5289931"/>
              <a:gd name="connsiteY561" fmla="*/ 1344976 h 1456118"/>
              <a:gd name="connsiteX562" fmla="*/ 3191005 w 5289931"/>
              <a:gd name="connsiteY562" fmla="*/ 1356852 h 1456118"/>
              <a:gd name="connsiteX563" fmla="*/ 2679339 w 5289931"/>
              <a:gd name="connsiteY563" fmla="*/ 1361115 h 1456118"/>
              <a:gd name="connsiteX564" fmla="*/ 2711232 w 5289931"/>
              <a:gd name="connsiteY564" fmla="*/ 1342453 h 1456118"/>
              <a:gd name="connsiteX565" fmla="*/ 2706179 w 5289931"/>
              <a:gd name="connsiteY565" fmla="*/ 1338230 h 1456118"/>
              <a:gd name="connsiteX566" fmla="*/ 2693465 w 5289931"/>
              <a:gd name="connsiteY566" fmla="*/ 1350067 h 1456118"/>
              <a:gd name="connsiteX567" fmla="*/ 2683898 w 5289931"/>
              <a:gd name="connsiteY567" fmla="*/ 1344976 h 1456118"/>
              <a:gd name="connsiteX568" fmla="*/ 2626488 w 5289931"/>
              <a:gd name="connsiteY568" fmla="*/ 1350067 h 1456118"/>
              <a:gd name="connsiteX569" fmla="*/ 2616919 w 5289931"/>
              <a:gd name="connsiteY569" fmla="*/ 1350067 h 1456118"/>
              <a:gd name="connsiteX570" fmla="*/ 2599315 w 5289931"/>
              <a:gd name="connsiteY570" fmla="*/ 1340701 h 1456118"/>
              <a:gd name="connsiteX571" fmla="*/ 2590037 w 5289931"/>
              <a:gd name="connsiteY571" fmla="*/ 1342453 h 1456118"/>
              <a:gd name="connsiteX572" fmla="*/ 2590037 w 5289931"/>
              <a:gd name="connsiteY572" fmla="*/ 1356024 h 1456118"/>
              <a:gd name="connsiteX573" fmla="*/ 2644256 w 5289931"/>
              <a:gd name="connsiteY573" fmla="*/ 1349238 h 1456118"/>
              <a:gd name="connsiteX574" fmla="*/ 2666581 w 5289931"/>
              <a:gd name="connsiteY574" fmla="*/ 1361115 h 1456118"/>
              <a:gd name="connsiteX575" fmla="*/ 3307495 w 5289931"/>
              <a:gd name="connsiteY575" fmla="*/ 1363478 h 1456118"/>
              <a:gd name="connsiteX576" fmla="*/ 3356850 w 5289931"/>
              <a:gd name="connsiteY576" fmla="*/ 1356601 h 1456118"/>
              <a:gd name="connsiteX577" fmla="*/ 3356850 w 5289931"/>
              <a:gd name="connsiteY577" fmla="*/ 1338190 h 1456118"/>
              <a:gd name="connsiteX578" fmla="*/ 3315390 w 5289931"/>
              <a:gd name="connsiteY578" fmla="*/ 1338190 h 1456118"/>
              <a:gd name="connsiteX579" fmla="*/ 3309808 w 5289931"/>
              <a:gd name="connsiteY579" fmla="*/ 1362365 h 1456118"/>
              <a:gd name="connsiteX580" fmla="*/ 3042926 w 5289931"/>
              <a:gd name="connsiteY580" fmla="*/ 1367900 h 1456118"/>
              <a:gd name="connsiteX581" fmla="*/ 3044428 w 5289931"/>
              <a:gd name="connsiteY581" fmla="*/ 1367102 h 1456118"/>
              <a:gd name="connsiteX582" fmla="*/ 3042700 w 5289931"/>
              <a:gd name="connsiteY582" fmla="*/ 1366182 h 1456118"/>
              <a:gd name="connsiteX583" fmla="*/ 3015590 w 5289931"/>
              <a:gd name="connsiteY583" fmla="*/ 1338190 h 1456118"/>
              <a:gd name="connsiteX584" fmla="*/ 2983697 w 5289931"/>
              <a:gd name="connsiteY584" fmla="*/ 1344976 h 1456118"/>
              <a:gd name="connsiteX585" fmla="*/ 2983697 w 5289931"/>
              <a:gd name="connsiteY585" fmla="*/ 1326315 h 1456118"/>
              <a:gd name="connsiteX586" fmla="*/ 2989605 w 5289931"/>
              <a:gd name="connsiteY586" fmla="*/ 1324429 h 1456118"/>
              <a:gd name="connsiteX587" fmla="*/ 2988707 w 5289931"/>
              <a:gd name="connsiteY587" fmla="*/ 1323792 h 1456118"/>
              <a:gd name="connsiteX588" fmla="*/ 2976769 w 5289931"/>
              <a:gd name="connsiteY588" fmla="*/ 1324542 h 1456118"/>
              <a:gd name="connsiteX589" fmla="*/ 2970940 w 5289931"/>
              <a:gd name="connsiteY589" fmla="*/ 1326315 h 1456118"/>
              <a:gd name="connsiteX590" fmla="*/ 2961373 w 5289931"/>
              <a:gd name="connsiteY590" fmla="*/ 1326315 h 1456118"/>
              <a:gd name="connsiteX591" fmla="*/ 2961373 w 5289931"/>
              <a:gd name="connsiteY591" fmla="*/ 1325512 h 1456118"/>
              <a:gd name="connsiteX592" fmla="*/ 2941835 w 5289931"/>
              <a:gd name="connsiteY592" fmla="*/ 1326740 h 1456118"/>
              <a:gd name="connsiteX593" fmla="*/ 2939045 w 5289931"/>
              <a:gd name="connsiteY593" fmla="*/ 1331405 h 1456118"/>
              <a:gd name="connsiteX594" fmla="*/ 2903963 w 5289931"/>
              <a:gd name="connsiteY594" fmla="*/ 1331405 h 1456118"/>
              <a:gd name="connsiteX595" fmla="*/ 2900379 w 5289931"/>
              <a:gd name="connsiteY595" fmla="*/ 1329498 h 1456118"/>
              <a:gd name="connsiteX596" fmla="*/ 2795523 w 5289931"/>
              <a:gd name="connsiteY596" fmla="*/ 1337199 h 1456118"/>
              <a:gd name="connsiteX597" fmla="*/ 2795523 w 5289931"/>
              <a:gd name="connsiteY597" fmla="*/ 1344976 h 1456118"/>
              <a:gd name="connsiteX598" fmla="*/ 2781486 w 5289931"/>
              <a:gd name="connsiteY598" fmla="*/ 1352443 h 1456118"/>
              <a:gd name="connsiteX599" fmla="*/ 2810102 w 5289931"/>
              <a:gd name="connsiteY599" fmla="*/ 1356024 h 1456118"/>
              <a:gd name="connsiteX600" fmla="*/ 2822860 w 5289931"/>
              <a:gd name="connsiteY600" fmla="*/ 1342453 h 1456118"/>
              <a:gd name="connsiteX601" fmla="*/ 2889836 w 5289931"/>
              <a:gd name="connsiteY601" fmla="*/ 1356024 h 1456118"/>
              <a:gd name="connsiteX602" fmla="*/ 2931300 w 5289931"/>
              <a:gd name="connsiteY602" fmla="*/ 1349238 h 1456118"/>
              <a:gd name="connsiteX603" fmla="*/ 2944057 w 5289931"/>
              <a:gd name="connsiteY603" fmla="*/ 1367900 h 1456118"/>
              <a:gd name="connsiteX604" fmla="*/ 2975949 w 5289931"/>
              <a:gd name="connsiteY604" fmla="*/ 1367900 h 1456118"/>
              <a:gd name="connsiteX605" fmla="*/ 2998277 w 5289931"/>
              <a:gd name="connsiteY605" fmla="*/ 1349238 h 1456118"/>
              <a:gd name="connsiteX606" fmla="*/ 3042926 w 5289931"/>
              <a:gd name="connsiteY606" fmla="*/ 1367900 h 1456118"/>
              <a:gd name="connsiteX607" fmla="*/ 3521331 w 5289931"/>
              <a:gd name="connsiteY607" fmla="*/ 1367900 h 1456118"/>
              <a:gd name="connsiteX608" fmla="*/ 3540467 w 5289931"/>
              <a:gd name="connsiteY608" fmla="*/ 1349238 h 1456118"/>
              <a:gd name="connsiteX609" fmla="*/ 3549768 w 5289931"/>
              <a:gd name="connsiteY609" fmla="*/ 1349238 h 1456118"/>
              <a:gd name="connsiteX610" fmla="*/ 3557782 w 5289931"/>
              <a:gd name="connsiteY610" fmla="*/ 1344976 h 1456118"/>
              <a:gd name="connsiteX611" fmla="*/ 3562869 w 5289931"/>
              <a:gd name="connsiteY611" fmla="*/ 1351290 h 1456118"/>
              <a:gd name="connsiteX612" fmla="*/ 3585119 w 5289931"/>
              <a:gd name="connsiteY612" fmla="*/ 1356024 h 1456118"/>
              <a:gd name="connsiteX613" fmla="*/ 3616747 w 5289931"/>
              <a:gd name="connsiteY613" fmla="*/ 1352287 h 1456118"/>
              <a:gd name="connsiteX614" fmla="*/ 3580107 w 5289931"/>
              <a:gd name="connsiteY614" fmla="*/ 1331405 h 1456118"/>
              <a:gd name="connsiteX615" fmla="*/ 3490805 w 5289931"/>
              <a:gd name="connsiteY615" fmla="*/ 1350067 h 1456118"/>
              <a:gd name="connsiteX616" fmla="*/ 3503563 w 5289931"/>
              <a:gd name="connsiteY616" fmla="*/ 1363638 h 1456118"/>
              <a:gd name="connsiteX617" fmla="*/ 3503563 w 5289931"/>
              <a:gd name="connsiteY617" fmla="*/ 1367900 h 1456118"/>
              <a:gd name="connsiteX618" fmla="*/ 3119471 w 5289931"/>
              <a:gd name="connsiteY618" fmla="*/ 1374688 h 1456118"/>
              <a:gd name="connsiteX619" fmla="*/ 3150641 w 5289931"/>
              <a:gd name="connsiteY619" fmla="*/ 1358106 h 1456118"/>
              <a:gd name="connsiteX620" fmla="*/ 3136785 w 5289931"/>
              <a:gd name="connsiteY620" fmla="*/ 1350067 h 1456118"/>
              <a:gd name="connsiteX621" fmla="*/ 3149543 w 5289931"/>
              <a:gd name="connsiteY621" fmla="*/ 1344976 h 1456118"/>
              <a:gd name="connsiteX622" fmla="*/ 3136785 w 5289931"/>
              <a:gd name="connsiteY622" fmla="*/ 1344976 h 1456118"/>
              <a:gd name="connsiteX623" fmla="*/ 3093772 w 5289931"/>
              <a:gd name="connsiteY623" fmla="*/ 1369202 h 1456118"/>
              <a:gd name="connsiteX624" fmla="*/ 3100334 w 5289931"/>
              <a:gd name="connsiteY624" fmla="*/ 1374688 h 1456118"/>
              <a:gd name="connsiteX625" fmla="*/ 3221532 w 5289931"/>
              <a:gd name="connsiteY625" fmla="*/ 1374688 h 1456118"/>
              <a:gd name="connsiteX626" fmla="*/ 3226633 w 5289931"/>
              <a:gd name="connsiteY626" fmla="*/ 1370423 h 1456118"/>
              <a:gd name="connsiteX627" fmla="*/ 3206588 w 5289931"/>
              <a:gd name="connsiteY627" fmla="*/ 1370423 h 1456118"/>
              <a:gd name="connsiteX628" fmla="*/ 3208775 w 5289931"/>
              <a:gd name="connsiteY628" fmla="*/ 1374688 h 1456118"/>
              <a:gd name="connsiteX629" fmla="*/ 2159474 w 5289931"/>
              <a:gd name="connsiteY629" fmla="*/ 1381472 h 1456118"/>
              <a:gd name="connsiteX630" fmla="*/ 2169041 w 5289931"/>
              <a:gd name="connsiteY630" fmla="*/ 1374688 h 1456118"/>
              <a:gd name="connsiteX631" fmla="*/ 2178610 w 5289931"/>
              <a:gd name="connsiteY631" fmla="*/ 1367900 h 1456118"/>
              <a:gd name="connsiteX632" fmla="*/ 2178610 w 5289931"/>
              <a:gd name="connsiteY632" fmla="*/ 1349520 h 1456118"/>
              <a:gd name="connsiteX633" fmla="*/ 2173598 w 5289931"/>
              <a:gd name="connsiteY633" fmla="*/ 1356852 h 1456118"/>
              <a:gd name="connsiteX634" fmla="*/ 2169041 w 5289931"/>
              <a:gd name="connsiteY634" fmla="*/ 1355466 h 1456118"/>
              <a:gd name="connsiteX635" fmla="*/ 2169041 w 5289931"/>
              <a:gd name="connsiteY635" fmla="*/ 1374688 h 1456118"/>
              <a:gd name="connsiteX636" fmla="*/ 2159474 w 5289931"/>
              <a:gd name="connsiteY636" fmla="*/ 1374688 h 1456118"/>
              <a:gd name="connsiteX637" fmla="*/ 2133959 w 5289931"/>
              <a:gd name="connsiteY637" fmla="*/ 1367900 h 1456118"/>
              <a:gd name="connsiteX638" fmla="*/ 2133959 w 5289931"/>
              <a:gd name="connsiteY638" fmla="*/ 1381472 h 1456118"/>
              <a:gd name="connsiteX639" fmla="*/ 2223259 w 5289931"/>
              <a:gd name="connsiteY639" fmla="*/ 1381472 h 1456118"/>
              <a:gd name="connsiteX640" fmla="*/ 2267912 w 5289931"/>
              <a:gd name="connsiteY640" fmla="*/ 1349238 h 1456118"/>
              <a:gd name="connsiteX641" fmla="*/ 2245587 w 5289931"/>
              <a:gd name="connsiteY641" fmla="*/ 1342453 h 1456118"/>
              <a:gd name="connsiteX642" fmla="*/ 2236017 w 5289931"/>
              <a:gd name="connsiteY642" fmla="*/ 1342453 h 1456118"/>
              <a:gd name="connsiteX643" fmla="*/ 2236017 w 5289931"/>
              <a:gd name="connsiteY643" fmla="*/ 1349238 h 1456118"/>
              <a:gd name="connsiteX644" fmla="*/ 2245587 w 5289931"/>
              <a:gd name="connsiteY644" fmla="*/ 1361115 h 1456118"/>
              <a:gd name="connsiteX645" fmla="*/ 2223259 w 5289931"/>
              <a:gd name="connsiteY645" fmla="*/ 1374688 h 1456118"/>
              <a:gd name="connsiteX646" fmla="*/ 2446515 w 5289931"/>
              <a:gd name="connsiteY646" fmla="*/ 1381472 h 1456118"/>
              <a:gd name="connsiteX647" fmla="*/ 2491167 w 5289931"/>
              <a:gd name="connsiteY647" fmla="*/ 1356024 h 1456118"/>
              <a:gd name="connsiteX648" fmla="*/ 2486987 w 5289931"/>
              <a:gd name="connsiteY648" fmla="*/ 1349353 h 1456118"/>
              <a:gd name="connsiteX649" fmla="*/ 2482966 w 5289931"/>
              <a:gd name="connsiteY649" fmla="*/ 1350067 h 1456118"/>
              <a:gd name="connsiteX650" fmla="*/ 2473583 w 5289931"/>
              <a:gd name="connsiteY650" fmla="*/ 1338418 h 1456118"/>
              <a:gd name="connsiteX651" fmla="*/ 2433757 w 5289931"/>
              <a:gd name="connsiteY651" fmla="*/ 1361115 h 1456118"/>
              <a:gd name="connsiteX652" fmla="*/ 2433757 w 5289931"/>
              <a:gd name="connsiteY652" fmla="*/ 1381472 h 1456118"/>
              <a:gd name="connsiteX653" fmla="*/ 2114822 w 5289931"/>
              <a:gd name="connsiteY653" fmla="*/ 1386562 h 1456118"/>
              <a:gd name="connsiteX654" fmla="*/ 2114822 w 5289931"/>
              <a:gd name="connsiteY654" fmla="*/ 1374688 h 1456118"/>
              <a:gd name="connsiteX655" fmla="*/ 2092497 w 5289931"/>
              <a:gd name="connsiteY655" fmla="*/ 1374688 h 1456118"/>
              <a:gd name="connsiteX656" fmla="*/ 2114822 w 5289931"/>
              <a:gd name="connsiteY656" fmla="*/ 1386562 h 1456118"/>
              <a:gd name="connsiteX657" fmla="*/ 2369972 w 5289931"/>
              <a:gd name="connsiteY657" fmla="*/ 1386562 h 1456118"/>
              <a:gd name="connsiteX658" fmla="*/ 2369972 w 5289931"/>
              <a:gd name="connsiteY658" fmla="*/ 1374688 h 1456118"/>
              <a:gd name="connsiteX659" fmla="*/ 2357215 w 5289931"/>
              <a:gd name="connsiteY659" fmla="*/ 1374688 h 1456118"/>
              <a:gd name="connsiteX660" fmla="*/ 2357215 w 5289931"/>
              <a:gd name="connsiteY660" fmla="*/ 1386562 h 1456118"/>
              <a:gd name="connsiteX661" fmla="*/ 2424190 w 5289931"/>
              <a:gd name="connsiteY661" fmla="*/ 1386562 h 1456118"/>
              <a:gd name="connsiteX662" fmla="*/ 2411432 w 5289931"/>
              <a:gd name="connsiteY662" fmla="*/ 1367900 h 1456118"/>
              <a:gd name="connsiteX663" fmla="*/ 2389106 w 5289931"/>
              <a:gd name="connsiteY663" fmla="*/ 1367900 h 1456118"/>
              <a:gd name="connsiteX664" fmla="*/ 2401864 w 5289931"/>
              <a:gd name="connsiteY664" fmla="*/ 1386562 h 1456118"/>
              <a:gd name="connsiteX665" fmla="*/ 2755884 w 5289931"/>
              <a:gd name="connsiteY665" fmla="*/ 1386562 h 1456118"/>
              <a:gd name="connsiteX666" fmla="*/ 2765451 w 5289931"/>
              <a:gd name="connsiteY666" fmla="*/ 1367900 h 1456118"/>
              <a:gd name="connsiteX667" fmla="*/ 2765451 w 5289931"/>
              <a:gd name="connsiteY667" fmla="*/ 1361115 h 1456118"/>
              <a:gd name="connsiteX668" fmla="*/ 2755884 w 5289931"/>
              <a:gd name="connsiteY668" fmla="*/ 1361115 h 1456118"/>
              <a:gd name="connsiteX669" fmla="*/ 2743127 w 5289931"/>
              <a:gd name="connsiteY669" fmla="*/ 1381472 h 1456118"/>
              <a:gd name="connsiteX670" fmla="*/ 2743127 w 5289931"/>
              <a:gd name="connsiteY670" fmla="*/ 1386562 h 1456118"/>
              <a:gd name="connsiteX671" fmla="*/ 2921731 w 5289931"/>
              <a:gd name="connsiteY671" fmla="*/ 1386562 h 1456118"/>
              <a:gd name="connsiteX672" fmla="*/ 2921731 w 5289931"/>
              <a:gd name="connsiteY672" fmla="*/ 1381472 h 1456118"/>
              <a:gd name="connsiteX673" fmla="*/ 2899407 w 5289931"/>
              <a:gd name="connsiteY673" fmla="*/ 1381472 h 1456118"/>
              <a:gd name="connsiteX674" fmla="*/ 2899407 w 5289931"/>
              <a:gd name="connsiteY674" fmla="*/ 1386562 h 1456118"/>
              <a:gd name="connsiteX675" fmla="*/ 2966382 w 5289931"/>
              <a:gd name="connsiteY675" fmla="*/ 1386562 h 1456118"/>
              <a:gd name="connsiteX676" fmla="*/ 2966382 w 5289931"/>
              <a:gd name="connsiteY676" fmla="*/ 1374688 h 1456118"/>
              <a:gd name="connsiteX677" fmla="*/ 2953624 w 5289931"/>
              <a:gd name="connsiteY677" fmla="*/ 1374688 h 1456118"/>
              <a:gd name="connsiteX678" fmla="*/ 2953624 w 5289931"/>
              <a:gd name="connsiteY678" fmla="*/ 1386562 h 1456118"/>
              <a:gd name="connsiteX679" fmla="*/ 1425920 w 5289931"/>
              <a:gd name="connsiteY679" fmla="*/ 1400134 h 1456118"/>
              <a:gd name="connsiteX680" fmla="*/ 1425920 w 5289931"/>
              <a:gd name="connsiteY680" fmla="*/ 1386562 h 1456118"/>
              <a:gd name="connsiteX681" fmla="*/ 1416352 w 5289931"/>
              <a:gd name="connsiteY681" fmla="*/ 1386562 h 1456118"/>
              <a:gd name="connsiteX682" fmla="*/ 1416352 w 5289931"/>
              <a:gd name="connsiteY682" fmla="*/ 1400134 h 1456118"/>
              <a:gd name="connsiteX683" fmla="*/ 1515222 w 5289931"/>
              <a:gd name="connsiteY683" fmla="*/ 1412008 h 1456118"/>
              <a:gd name="connsiteX684" fmla="*/ 1515222 w 5289931"/>
              <a:gd name="connsiteY684" fmla="*/ 1400134 h 1456118"/>
              <a:gd name="connsiteX685" fmla="*/ 1505655 w 5289931"/>
              <a:gd name="connsiteY685" fmla="*/ 1400134 h 1456118"/>
              <a:gd name="connsiteX686" fmla="*/ 1505655 w 5289931"/>
              <a:gd name="connsiteY686" fmla="*/ 1412008 h 1456118"/>
              <a:gd name="connsiteX687" fmla="*/ 1636420 w 5289931"/>
              <a:gd name="connsiteY687" fmla="*/ 1412008 h 1456118"/>
              <a:gd name="connsiteX688" fmla="*/ 1636420 w 5289931"/>
              <a:gd name="connsiteY688" fmla="*/ 1393348 h 1456118"/>
              <a:gd name="connsiteX689" fmla="*/ 1626850 w 5289931"/>
              <a:gd name="connsiteY689" fmla="*/ 1393348 h 1456118"/>
              <a:gd name="connsiteX690" fmla="*/ 1604525 w 5289931"/>
              <a:gd name="connsiteY690" fmla="*/ 1406921 h 1456118"/>
              <a:gd name="connsiteX691" fmla="*/ 1626850 w 5289931"/>
              <a:gd name="connsiteY691" fmla="*/ 1412008 h 1456118"/>
              <a:gd name="connsiteX692" fmla="*/ 1738477 w 5289931"/>
              <a:gd name="connsiteY692" fmla="*/ 1412008 h 1456118"/>
              <a:gd name="connsiteX693" fmla="*/ 1770372 w 5289931"/>
              <a:gd name="connsiteY693" fmla="*/ 1406921 h 1456118"/>
              <a:gd name="connsiteX694" fmla="*/ 1770372 w 5289931"/>
              <a:gd name="connsiteY694" fmla="*/ 1393348 h 1456118"/>
              <a:gd name="connsiteX695" fmla="*/ 1738477 w 5289931"/>
              <a:gd name="connsiteY695" fmla="*/ 1386562 h 1456118"/>
              <a:gd name="connsiteX696" fmla="*/ 1681069 w 5289931"/>
              <a:gd name="connsiteY696" fmla="*/ 1412008 h 1456118"/>
              <a:gd name="connsiteX697" fmla="*/ 1948975 w 5289931"/>
              <a:gd name="connsiteY697" fmla="*/ 1412008 h 1456118"/>
              <a:gd name="connsiteX698" fmla="*/ 1948975 w 5289931"/>
              <a:gd name="connsiteY698" fmla="*/ 1386562 h 1456118"/>
              <a:gd name="connsiteX699" fmla="*/ 1913893 w 5289931"/>
              <a:gd name="connsiteY699" fmla="*/ 1406921 h 1456118"/>
              <a:gd name="connsiteX700" fmla="*/ 1936217 w 5289931"/>
              <a:gd name="connsiteY700" fmla="*/ 1412008 h 1456118"/>
              <a:gd name="connsiteX701" fmla="*/ 2012765 w 5289931"/>
              <a:gd name="connsiteY701" fmla="*/ 1412008 h 1456118"/>
              <a:gd name="connsiteX702" fmla="*/ 2012765 w 5289931"/>
              <a:gd name="connsiteY702" fmla="*/ 1393348 h 1456118"/>
              <a:gd name="connsiteX703" fmla="*/ 2003194 w 5289931"/>
              <a:gd name="connsiteY703" fmla="*/ 1393348 h 1456118"/>
              <a:gd name="connsiteX704" fmla="*/ 2003194 w 5289931"/>
              <a:gd name="connsiteY704" fmla="*/ 1412008 h 1456118"/>
              <a:gd name="connsiteX705" fmla="*/ 2178610 w 5289931"/>
              <a:gd name="connsiteY705" fmla="*/ 1412008 h 1456118"/>
              <a:gd name="connsiteX706" fmla="*/ 2178610 w 5289931"/>
              <a:gd name="connsiteY706" fmla="*/ 1406921 h 1456118"/>
              <a:gd name="connsiteX707" fmla="*/ 2159474 w 5289931"/>
              <a:gd name="connsiteY707" fmla="*/ 1393348 h 1456118"/>
              <a:gd name="connsiteX708" fmla="*/ 2146717 w 5289931"/>
              <a:gd name="connsiteY708" fmla="*/ 1406921 h 1456118"/>
              <a:gd name="connsiteX709" fmla="*/ 2169041 w 5289931"/>
              <a:gd name="connsiteY709" fmla="*/ 1412008 h 1456118"/>
              <a:gd name="connsiteX710" fmla="*/ 3916812 w 5289931"/>
              <a:gd name="connsiteY710" fmla="*/ 1412008 h 1456118"/>
              <a:gd name="connsiteX711" fmla="*/ 3916812 w 5289931"/>
              <a:gd name="connsiteY711" fmla="*/ 1400134 h 1456118"/>
              <a:gd name="connsiteX712" fmla="*/ 3897676 w 5289931"/>
              <a:gd name="connsiteY712" fmla="*/ 1400134 h 1456118"/>
              <a:gd name="connsiteX713" fmla="*/ 3916812 w 5289931"/>
              <a:gd name="connsiteY713" fmla="*/ 1412008 h 1456118"/>
              <a:gd name="connsiteX714" fmla="*/ 4360134 w 5289931"/>
              <a:gd name="connsiteY714" fmla="*/ 1412008 h 1456118"/>
              <a:gd name="connsiteX715" fmla="*/ 4360134 w 5289931"/>
              <a:gd name="connsiteY715" fmla="*/ 1406919 h 1456118"/>
              <a:gd name="connsiteX716" fmla="*/ 4337806 w 5289931"/>
              <a:gd name="connsiteY716" fmla="*/ 1406919 h 1456118"/>
              <a:gd name="connsiteX717" fmla="*/ 4337806 w 5289931"/>
              <a:gd name="connsiteY717" fmla="*/ 1412008 h 1456118"/>
              <a:gd name="connsiteX718" fmla="*/ 4503655 w 5289931"/>
              <a:gd name="connsiteY718" fmla="*/ 1412008 h 1456118"/>
              <a:gd name="connsiteX719" fmla="*/ 4503655 w 5289931"/>
              <a:gd name="connsiteY719" fmla="*/ 1400134 h 1456118"/>
              <a:gd name="connsiteX720" fmla="*/ 4490897 w 5289931"/>
              <a:gd name="connsiteY720" fmla="*/ 1400134 h 1456118"/>
              <a:gd name="connsiteX721" fmla="*/ 4490897 w 5289931"/>
              <a:gd name="connsiteY721" fmla="*/ 1412008 h 1456118"/>
              <a:gd name="connsiteX722" fmla="*/ 4605714 w 5289931"/>
              <a:gd name="connsiteY722" fmla="*/ 1412008 h 1456118"/>
              <a:gd name="connsiteX723" fmla="*/ 4605714 w 5289931"/>
              <a:gd name="connsiteY723" fmla="*/ 1406919 h 1456118"/>
              <a:gd name="connsiteX724" fmla="*/ 4580199 w 5289931"/>
              <a:gd name="connsiteY724" fmla="*/ 1406919 h 1456118"/>
              <a:gd name="connsiteX725" fmla="*/ 4580199 w 5289931"/>
              <a:gd name="connsiteY725" fmla="*/ 1412008 h 1456118"/>
              <a:gd name="connsiteX726" fmla="*/ 1827779 w 5289931"/>
              <a:gd name="connsiteY726" fmla="*/ 1418796 h 1456118"/>
              <a:gd name="connsiteX727" fmla="*/ 1846914 w 5289931"/>
              <a:gd name="connsiteY727" fmla="*/ 1406921 h 1456118"/>
              <a:gd name="connsiteX728" fmla="*/ 1869242 w 5289931"/>
              <a:gd name="connsiteY728" fmla="*/ 1412008 h 1456118"/>
              <a:gd name="connsiteX729" fmla="*/ 1882000 w 5289931"/>
              <a:gd name="connsiteY729" fmla="*/ 1412008 h 1456118"/>
              <a:gd name="connsiteX730" fmla="*/ 1882000 w 5289931"/>
              <a:gd name="connsiteY730" fmla="*/ 1393348 h 1456118"/>
              <a:gd name="connsiteX731" fmla="*/ 1869242 w 5289931"/>
              <a:gd name="connsiteY731" fmla="*/ 1393348 h 1456118"/>
              <a:gd name="connsiteX732" fmla="*/ 1859672 w 5289931"/>
              <a:gd name="connsiteY732" fmla="*/ 1400134 h 1456118"/>
              <a:gd name="connsiteX733" fmla="*/ 1837347 w 5289931"/>
              <a:gd name="connsiteY733" fmla="*/ 1393348 h 1456118"/>
              <a:gd name="connsiteX734" fmla="*/ 1815023 w 5289931"/>
              <a:gd name="connsiteY734" fmla="*/ 1393348 h 1456118"/>
              <a:gd name="connsiteX735" fmla="*/ 1802265 w 5289931"/>
              <a:gd name="connsiteY735" fmla="*/ 1418796 h 1456118"/>
              <a:gd name="connsiteX736" fmla="*/ 2379539 w 5289931"/>
              <a:gd name="connsiteY736" fmla="*/ 1418796 h 1456118"/>
              <a:gd name="connsiteX737" fmla="*/ 2433757 w 5289931"/>
              <a:gd name="connsiteY737" fmla="*/ 1412008 h 1456118"/>
              <a:gd name="connsiteX738" fmla="*/ 2433757 w 5289931"/>
              <a:gd name="connsiteY738" fmla="*/ 1400134 h 1456118"/>
              <a:gd name="connsiteX739" fmla="*/ 2424190 w 5289931"/>
              <a:gd name="connsiteY739" fmla="*/ 1400134 h 1456118"/>
              <a:gd name="connsiteX740" fmla="*/ 2369972 w 5289931"/>
              <a:gd name="connsiteY740" fmla="*/ 1406921 h 1456118"/>
              <a:gd name="connsiteX741" fmla="*/ 2491167 w 5289931"/>
              <a:gd name="connsiteY741" fmla="*/ 1418796 h 1456118"/>
              <a:gd name="connsiteX742" fmla="*/ 2545386 w 5289931"/>
              <a:gd name="connsiteY742" fmla="*/ 1412008 h 1456118"/>
              <a:gd name="connsiteX743" fmla="*/ 2545386 w 5289931"/>
              <a:gd name="connsiteY743" fmla="*/ 1406921 h 1456118"/>
              <a:gd name="connsiteX744" fmla="*/ 2478409 w 5289931"/>
              <a:gd name="connsiteY744" fmla="*/ 1406921 h 1456118"/>
              <a:gd name="connsiteX745" fmla="*/ 2456085 w 5289931"/>
              <a:gd name="connsiteY745" fmla="*/ 1418796 h 1456118"/>
              <a:gd name="connsiteX746" fmla="*/ 2944057 w 5289931"/>
              <a:gd name="connsiteY746" fmla="*/ 1418796 h 1456118"/>
              <a:gd name="connsiteX747" fmla="*/ 2944057 w 5289931"/>
              <a:gd name="connsiteY747" fmla="*/ 1400134 h 1456118"/>
              <a:gd name="connsiteX748" fmla="*/ 2931300 w 5289931"/>
              <a:gd name="connsiteY748" fmla="*/ 1400134 h 1456118"/>
              <a:gd name="connsiteX749" fmla="*/ 2912164 w 5289931"/>
              <a:gd name="connsiteY749" fmla="*/ 1412008 h 1456118"/>
              <a:gd name="connsiteX750" fmla="*/ 2931300 w 5289931"/>
              <a:gd name="connsiteY750" fmla="*/ 1418796 h 1456118"/>
              <a:gd name="connsiteX751" fmla="*/ 3164122 w 5289931"/>
              <a:gd name="connsiteY751" fmla="*/ 1418796 h 1456118"/>
              <a:gd name="connsiteX752" fmla="*/ 3199204 w 5289931"/>
              <a:gd name="connsiteY752" fmla="*/ 1412008 h 1456118"/>
              <a:gd name="connsiteX753" fmla="*/ 3186447 w 5289931"/>
              <a:gd name="connsiteY753" fmla="*/ 1400134 h 1456118"/>
              <a:gd name="connsiteX754" fmla="*/ 3199204 w 5289931"/>
              <a:gd name="connsiteY754" fmla="*/ 1386562 h 1456118"/>
              <a:gd name="connsiteX755" fmla="*/ 3199204 w 5289931"/>
              <a:gd name="connsiteY755" fmla="*/ 1381472 h 1456118"/>
              <a:gd name="connsiteX756" fmla="*/ 3186447 w 5289931"/>
              <a:gd name="connsiteY756" fmla="*/ 1381472 h 1456118"/>
              <a:gd name="connsiteX757" fmla="*/ 3164122 w 5289931"/>
              <a:gd name="connsiteY757" fmla="*/ 1418796 h 1456118"/>
              <a:gd name="connsiteX758" fmla="*/ 3495816 w 5289931"/>
              <a:gd name="connsiteY758" fmla="*/ 1418796 h 1456118"/>
              <a:gd name="connsiteX759" fmla="*/ 3476679 w 5289931"/>
              <a:gd name="connsiteY759" fmla="*/ 1406921 h 1456118"/>
              <a:gd name="connsiteX760" fmla="*/ 3476679 w 5289931"/>
              <a:gd name="connsiteY760" fmla="*/ 1418796 h 1456118"/>
              <a:gd name="connsiteX761" fmla="*/ 3553225 w 5289931"/>
              <a:gd name="connsiteY761" fmla="*/ 1418796 h 1456118"/>
              <a:gd name="connsiteX762" fmla="*/ 3575549 w 5289931"/>
              <a:gd name="connsiteY762" fmla="*/ 1406921 h 1456118"/>
              <a:gd name="connsiteX763" fmla="*/ 3553225 w 5289931"/>
              <a:gd name="connsiteY763" fmla="*/ 1400134 h 1456118"/>
              <a:gd name="connsiteX764" fmla="*/ 3521331 w 5289931"/>
              <a:gd name="connsiteY764" fmla="*/ 1418796 h 1456118"/>
              <a:gd name="connsiteX765" fmla="*/ 3674419 w 5289931"/>
              <a:gd name="connsiteY765" fmla="*/ 1418796 h 1456118"/>
              <a:gd name="connsiteX766" fmla="*/ 3674419 w 5289931"/>
              <a:gd name="connsiteY766" fmla="*/ 1406921 h 1456118"/>
              <a:gd name="connsiteX767" fmla="*/ 3642526 w 5289931"/>
              <a:gd name="connsiteY767" fmla="*/ 1406921 h 1456118"/>
              <a:gd name="connsiteX768" fmla="*/ 3642526 w 5289931"/>
              <a:gd name="connsiteY768" fmla="*/ 1418796 h 1456118"/>
              <a:gd name="connsiteX769" fmla="*/ 3993356 w 5289931"/>
              <a:gd name="connsiteY769" fmla="*/ 1418796 h 1456118"/>
              <a:gd name="connsiteX770" fmla="*/ 3983789 w 5289931"/>
              <a:gd name="connsiteY770" fmla="*/ 1400134 h 1456118"/>
              <a:gd name="connsiteX771" fmla="*/ 3951894 w 5289931"/>
              <a:gd name="connsiteY771" fmla="*/ 1400134 h 1456118"/>
              <a:gd name="connsiteX772" fmla="*/ 3951894 w 5289931"/>
              <a:gd name="connsiteY772" fmla="*/ 1418796 h 1456118"/>
              <a:gd name="connsiteX773" fmla="*/ 4127310 w 5289931"/>
              <a:gd name="connsiteY773" fmla="*/ 1418796 h 1456118"/>
              <a:gd name="connsiteX774" fmla="*/ 4159201 w 5289931"/>
              <a:gd name="connsiteY774" fmla="*/ 1400134 h 1456118"/>
              <a:gd name="connsiteX775" fmla="*/ 4140067 w 5289931"/>
              <a:gd name="connsiteY775" fmla="*/ 1400134 h 1456118"/>
              <a:gd name="connsiteX776" fmla="*/ 4117741 w 5289931"/>
              <a:gd name="connsiteY776" fmla="*/ 1412008 h 1456118"/>
              <a:gd name="connsiteX777" fmla="*/ 4117741 w 5289931"/>
              <a:gd name="connsiteY777" fmla="*/ 1418796 h 1456118"/>
              <a:gd name="connsiteX778" fmla="*/ 4726909 w 5289931"/>
              <a:gd name="connsiteY778" fmla="*/ 1418796 h 1456118"/>
              <a:gd name="connsiteX779" fmla="*/ 4726909 w 5289931"/>
              <a:gd name="connsiteY779" fmla="*/ 1406919 h 1456118"/>
              <a:gd name="connsiteX780" fmla="*/ 4701397 w 5289931"/>
              <a:gd name="connsiteY780" fmla="*/ 1418796 h 1456118"/>
              <a:gd name="connsiteX781" fmla="*/ 2644256 w 5289931"/>
              <a:gd name="connsiteY781" fmla="*/ 1425581 h 1456118"/>
              <a:gd name="connsiteX782" fmla="*/ 2657014 w 5289931"/>
              <a:gd name="connsiteY782" fmla="*/ 1406921 h 1456118"/>
              <a:gd name="connsiteX783" fmla="*/ 2634689 w 5289931"/>
              <a:gd name="connsiteY783" fmla="*/ 1400134 h 1456118"/>
              <a:gd name="connsiteX784" fmla="*/ 2612362 w 5289931"/>
              <a:gd name="connsiteY784" fmla="*/ 1412008 h 1456118"/>
              <a:gd name="connsiteX785" fmla="*/ 3042926 w 5289931"/>
              <a:gd name="connsiteY785" fmla="*/ 1425581 h 1456118"/>
              <a:gd name="connsiteX786" fmla="*/ 3055684 w 5289931"/>
              <a:gd name="connsiteY786" fmla="*/ 1406921 h 1456118"/>
              <a:gd name="connsiteX787" fmla="*/ 3033359 w 5289931"/>
              <a:gd name="connsiteY787" fmla="*/ 1406921 h 1456118"/>
              <a:gd name="connsiteX788" fmla="*/ 3033359 w 5289931"/>
              <a:gd name="connsiteY788" fmla="*/ 1425581 h 1456118"/>
              <a:gd name="connsiteX789" fmla="*/ 3141796 w 5289931"/>
              <a:gd name="connsiteY789" fmla="*/ 1425581 h 1456118"/>
              <a:gd name="connsiteX790" fmla="*/ 3141796 w 5289931"/>
              <a:gd name="connsiteY790" fmla="*/ 1418796 h 1456118"/>
              <a:gd name="connsiteX791" fmla="*/ 3109904 w 5289931"/>
              <a:gd name="connsiteY791" fmla="*/ 1400134 h 1456118"/>
              <a:gd name="connsiteX792" fmla="*/ 3109904 w 5289931"/>
              <a:gd name="connsiteY792" fmla="*/ 1425581 h 1456118"/>
              <a:gd name="connsiteX793" fmla="*/ 3253424 w 5289931"/>
              <a:gd name="connsiteY793" fmla="*/ 1425581 h 1456118"/>
              <a:gd name="connsiteX794" fmla="*/ 3253424 w 5289931"/>
              <a:gd name="connsiteY794" fmla="*/ 1406921 h 1456118"/>
              <a:gd name="connsiteX795" fmla="*/ 3243857 w 5289931"/>
              <a:gd name="connsiteY795" fmla="*/ 1406921 h 1456118"/>
              <a:gd name="connsiteX796" fmla="*/ 3243857 w 5289931"/>
              <a:gd name="connsiteY796" fmla="*/ 1425581 h 1456118"/>
              <a:gd name="connsiteX797" fmla="*/ 3329969 w 5289931"/>
              <a:gd name="connsiteY797" fmla="*/ 1425581 h 1456118"/>
              <a:gd name="connsiteX798" fmla="*/ 3365051 w 5289931"/>
              <a:gd name="connsiteY798" fmla="*/ 1418796 h 1456118"/>
              <a:gd name="connsiteX799" fmla="*/ 3342727 w 5289931"/>
              <a:gd name="connsiteY799" fmla="*/ 1406921 h 1456118"/>
              <a:gd name="connsiteX800" fmla="*/ 3329969 w 5289931"/>
              <a:gd name="connsiteY800" fmla="*/ 1412008 h 1456118"/>
              <a:gd name="connsiteX801" fmla="*/ 3310832 w 5289931"/>
              <a:gd name="connsiteY801" fmla="*/ 1406921 h 1456118"/>
              <a:gd name="connsiteX802" fmla="*/ 3298075 w 5289931"/>
              <a:gd name="connsiteY802" fmla="*/ 1406921 h 1456118"/>
              <a:gd name="connsiteX803" fmla="*/ 3441597 w 5289931"/>
              <a:gd name="connsiteY803" fmla="*/ 1425581 h 1456118"/>
              <a:gd name="connsiteX804" fmla="*/ 3441597 w 5289931"/>
              <a:gd name="connsiteY804" fmla="*/ 1418796 h 1456118"/>
              <a:gd name="connsiteX805" fmla="*/ 3419271 w 5289931"/>
              <a:gd name="connsiteY805" fmla="*/ 1418796 h 1456118"/>
              <a:gd name="connsiteX806" fmla="*/ 3419271 w 5289931"/>
              <a:gd name="connsiteY806" fmla="*/ 1425581 h 1456118"/>
              <a:gd name="connsiteX807" fmla="*/ 3795614 w 5289931"/>
              <a:gd name="connsiteY807" fmla="*/ 1425581 h 1456118"/>
              <a:gd name="connsiteX808" fmla="*/ 3827509 w 5289931"/>
              <a:gd name="connsiteY808" fmla="*/ 1418796 h 1456118"/>
              <a:gd name="connsiteX809" fmla="*/ 3817942 w 5289931"/>
              <a:gd name="connsiteY809" fmla="*/ 1400134 h 1456118"/>
              <a:gd name="connsiteX810" fmla="*/ 3795614 w 5289931"/>
              <a:gd name="connsiteY810" fmla="*/ 1400134 h 1456118"/>
              <a:gd name="connsiteX811" fmla="*/ 1572630 w 5289931"/>
              <a:gd name="connsiteY811" fmla="*/ 1437456 h 1456118"/>
              <a:gd name="connsiteX812" fmla="*/ 1572630 w 5289931"/>
              <a:gd name="connsiteY812" fmla="*/ 1425581 h 1456118"/>
              <a:gd name="connsiteX813" fmla="*/ 1559873 w 5289931"/>
              <a:gd name="connsiteY813" fmla="*/ 1425581 h 1456118"/>
              <a:gd name="connsiteX814" fmla="*/ 1559873 w 5289931"/>
              <a:gd name="connsiteY814" fmla="*/ 1437456 h 1456118"/>
              <a:gd name="connsiteX815" fmla="*/ 4605714 w 5289931"/>
              <a:gd name="connsiteY815" fmla="*/ 1444242 h 1456118"/>
              <a:gd name="connsiteX816" fmla="*/ 4605714 w 5289931"/>
              <a:gd name="connsiteY816" fmla="*/ 1437456 h 1456118"/>
              <a:gd name="connsiteX817" fmla="*/ 4580199 w 5289931"/>
              <a:gd name="connsiteY817" fmla="*/ 1437456 h 1456118"/>
              <a:gd name="connsiteX818" fmla="*/ 4580199 w 5289931"/>
              <a:gd name="connsiteY818" fmla="*/ 1444242 h 1456118"/>
              <a:gd name="connsiteX819" fmla="*/ 2258345 w 5289931"/>
              <a:gd name="connsiteY819" fmla="*/ 1451029 h 1456118"/>
              <a:gd name="connsiteX820" fmla="*/ 2236017 w 5289931"/>
              <a:gd name="connsiteY820" fmla="*/ 1437456 h 1456118"/>
              <a:gd name="connsiteX821" fmla="*/ 2213692 w 5289931"/>
              <a:gd name="connsiteY821" fmla="*/ 1444242 h 1456118"/>
              <a:gd name="connsiteX822" fmla="*/ 2204124 w 5289931"/>
              <a:gd name="connsiteY822" fmla="*/ 1444242 h 1456118"/>
              <a:gd name="connsiteX823" fmla="*/ 2223259 w 5289931"/>
              <a:gd name="connsiteY823" fmla="*/ 1430670 h 1456118"/>
              <a:gd name="connsiteX824" fmla="*/ 2236017 w 5289931"/>
              <a:gd name="connsiteY824" fmla="*/ 1430670 h 1456118"/>
              <a:gd name="connsiteX825" fmla="*/ 2258345 w 5289931"/>
              <a:gd name="connsiteY825" fmla="*/ 1437456 h 1456118"/>
              <a:gd name="connsiteX826" fmla="*/ 2290238 w 5289931"/>
              <a:gd name="connsiteY826" fmla="*/ 1412008 h 1456118"/>
              <a:gd name="connsiteX827" fmla="*/ 2302994 w 5289931"/>
              <a:gd name="connsiteY827" fmla="*/ 1412008 h 1456118"/>
              <a:gd name="connsiteX828" fmla="*/ 2325320 w 5289931"/>
              <a:gd name="connsiteY828" fmla="*/ 1425581 h 1456118"/>
              <a:gd name="connsiteX829" fmla="*/ 2258345 w 5289931"/>
              <a:gd name="connsiteY829" fmla="*/ 1451029 h 1456118"/>
              <a:gd name="connsiteX830" fmla="*/ 4991625 w 5289931"/>
              <a:gd name="connsiteY830" fmla="*/ 1456118 h 1456118"/>
              <a:gd name="connsiteX831" fmla="*/ 4937407 w 5289931"/>
              <a:gd name="connsiteY831" fmla="*/ 1451029 h 1456118"/>
              <a:gd name="connsiteX832" fmla="*/ 4911891 w 5289931"/>
              <a:gd name="connsiteY832" fmla="*/ 1456118 h 1456118"/>
              <a:gd name="connsiteX833" fmla="*/ 4892757 w 5289931"/>
              <a:gd name="connsiteY833" fmla="*/ 1451029 h 1456118"/>
              <a:gd name="connsiteX834" fmla="*/ 4867242 w 5289931"/>
              <a:gd name="connsiteY834" fmla="*/ 1456118 h 1456118"/>
              <a:gd name="connsiteX835" fmla="*/ 4714151 w 5289931"/>
              <a:gd name="connsiteY835" fmla="*/ 1437456 h 1456118"/>
              <a:gd name="connsiteX836" fmla="*/ 4701397 w 5289931"/>
              <a:gd name="connsiteY836" fmla="*/ 1437456 h 1456118"/>
              <a:gd name="connsiteX837" fmla="*/ 4701397 w 5289931"/>
              <a:gd name="connsiteY837" fmla="*/ 1456118 h 1456118"/>
              <a:gd name="connsiteX838" fmla="*/ 4669502 w 5289931"/>
              <a:gd name="connsiteY838" fmla="*/ 1451029 h 1456118"/>
              <a:gd name="connsiteX839" fmla="*/ 4484519 w 5289931"/>
              <a:gd name="connsiteY839" fmla="*/ 1456118 h 1456118"/>
              <a:gd name="connsiteX840" fmla="*/ 4439867 w 5289931"/>
              <a:gd name="connsiteY840" fmla="*/ 1451029 h 1456118"/>
              <a:gd name="connsiteX841" fmla="*/ 4414351 w 5289931"/>
              <a:gd name="connsiteY841" fmla="*/ 1456118 h 1456118"/>
              <a:gd name="connsiteX842" fmla="*/ 4360134 w 5289931"/>
              <a:gd name="connsiteY842" fmla="*/ 1437456 h 1456118"/>
              <a:gd name="connsiteX843" fmla="*/ 4318672 w 5289931"/>
              <a:gd name="connsiteY843" fmla="*/ 1437456 h 1456118"/>
              <a:gd name="connsiteX844" fmla="*/ 4293157 w 5289931"/>
              <a:gd name="connsiteY844" fmla="*/ 1456118 h 1456118"/>
              <a:gd name="connsiteX845" fmla="*/ 4140067 w 5289931"/>
              <a:gd name="connsiteY845" fmla="*/ 1456118 h 1456118"/>
              <a:gd name="connsiteX846" fmla="*/ 4140067 w 5289931"/>
              <a:gd name="connsiteY846" fmla="*/ 1437456 h 1456118"/>
              <a:gd name="connsiteX847" fmla="*/ 4127310 w 5289931"/>
              <a:gd name="connsiteY847" fmla="*/ 1437456 h 1456118"/>
              <a:gd name="connsiteX848" fmla="*/ 4082659 w 5289931"/>
              <a:gd name="connsiteY848" fmla="*/ 1456118 h 1456118"/>
              <a:gd name="connsiteX849" fmla="*/ 3929569 w 5289931"/>
              <a:gd name="connsiteY849" fmla="*/ 1456118 h 1456118"/>
              <a:gd name="connsiteX850" fmla="*/ 3872161 w 5289931"/>
              <a:gd name="connsiteY850" fmla="*/ 1437456 h 1456118"/>
              <a:gd name="connsiteX851" fmla="*/ 3853024 w 5289931"/>
              <a:gd name="connsiteY851" fmla="*/ 1437456 h 1456118"/>
              <a:gd name="connsiteX852" fmla="*/ 3808372 w 5289931"/>
              <a:gd name="connsiteY852" fmla="*/ 1456118 h 1456118"/>
              <a:gd name="connsiteX853" fmla="*/ 3763724 w 5289931"/>
              <a:gd name="connsiteY853" fmla="*/ 1437456 h 1456118"/>
              <a:gd name="connsiteX854" fmla="*/ 3719072 w 5289931"/>
              <a:gd name="connsiteY854" fmla="*/ 1456118 h 1456118"/>
              <a:gd name="connsiteX855" fmla="*/ 3696744 w 5289931"/>
              <a:gd name="connsiteY855" fmla="*/ 1451029 h 1456118"/>
              <a:gd name="connsiteX856" fmla="*/ 3652095 w 5289931"/>
              <a:gd name="connsiteY856" fmla="*/ 1456118 h 1456118"/>
              <a:gd name="connsiteX857" fmla="*/ 3642526 w 5289931"/>
              <a:gd name="connsiteY857" fmla="*/ 1456118 h 1456118"/>
              <a:gd name="connsiteX858" fmla="*/ 3642526 w 5289931"/>
              <a:gd name="connsiteY858" fmla="*/ 1444242 h 1456118"/>
              <a:gd name="connsiteX859" fmla="*/ 3661662 w 5289931"/>
              <a:gd name="connsiteY859" fmla="*/ 1451029 h 1456118"/>
              <a:gd name="connsiteX860" fmla="*/ 3661662 w 5289931"/>
              <a:gd name="connsiteY860" fmla="*/ 1437456 h 1456118"/>
              <a:gd name="connsiteX861" fmla="*/ 3629769 w 5289931"/>
              <a:gd name="connsiteY861" fmla="*/ 1430670 h 1456118"/>
              <a:gd name="connsiteX862" fmla="*/ 3540467 w 5289931"/>
              <a:gd name="connsiteY862" fmla="*/ 1456118 h 1456118"/>
              <a:gd name="connsiteX863" fmla="*/ 3521331 w 5289931"/>
              <a:gd name="connsiteY863" fmla="*/ 1456118 h 1456118"/>
              <a:gd name="connsiteX864" fmla="*/ 3486249 w 5289931"/>
              <a:gd name="connsiteY864" fmla="*/ 1444242 h 1456118"/>
              <a:gd name="connsiteX865" fmla="*/ 3463922 w 5289931"/>
              <a:gd name="connsiteY865" fmla="*/ 1456118 h 1456118"/>
              <a:gd name="connsiteX866" fmla="*/ 3451164 w 5289931"/>
              <a:gd name="connsiteY866" fmla="*/ 1444242 h 1456118"/>
              <a:gd name="connsiteX867" fmla="*/ 3374622 w 5289931"/>
              <a:gd name="connsiteY867" fmla="*/ 1456118 h 1456118"/>
              <a:gd name="connsiteX868" fmla="*/ 3342727 w 5289931"/>
              <a:gd name="connsiteY868" fmla="*/ 1430670 h 1456118"/>
              <a:gd name="connsiteX869" fmla="*/ 3275750 w 5289931"/>
              <a:gd name="connsiteY869" fmla="*/ 1456118 h 1456118"/>
              <a:gd name="connsiteX870" fmla="*/ 3208775 w 5289931"/>
              <a:gd name="connsiteY870" fmla="*/ 1451029 h 1456118"/>
              <a:gd name="connsiteX871" fmla="*/ 3176880 w 5289931"/>
              <a:gd name="connsiteY871" fmla="*/ 1456118 h 1456118"/>
              <a:gd name="connsiteX872" fmla="*/ 3154554 w 5289931"/>
              <a:gd name="connsiteY872" fmla="*/ 1430670 h 1456118"/>
              <a:gd name="connsiteX873" fmla="*/ 3141796 w 5289931"/>
              <a:gd name="connsiteY873" fmla="*/ 1430670 h 1456118"/>
              <a:gd name="connsiteX874" fmla="*/ 3100334 w 5289931"/>
              <a:gd name="connsiteY874" fmla="*/ 1451029 h 1456118"/>
              <a:gd name="connsiteX875" fmla="*/ 3078010 w 5289931"/>
              <a:gd name="connsiteY875" fmla="*/ 1451029 h 1456118"/>
              <a:gd name="connsiteX876" fmla="*/ 3078010 w 5289931"/>
              <a:gd name="connsiteY876" fmla="*/ 1437456 h 1456118"/>
              <a:gd name="connsiteX877" fmla="*/ 3055684 w 5289931"/>
              <a:gd name="connsiteY877" fmla="*/ 1444242 h 1456118"/>
              <a:gd name="connsiteX878" fmla="*/ 3011034 w 5289931"/>
              <a:gd name="connsiteY878" fmla="*/ 1437456 h 1456118"/>
              <a:gd name="connsiteX879" fmla="*/ 2953624 w 5289931"/>
              <a:gd name="connsiteY879" fmla="*/ 1444242 h 1456118"/>
              <a:gd name="connsiteX880" fmla="*/ 2953624 w 5289931"/>
              <a:gd name="connsiteY880" fmla="*/ 1437456 h 1456118"/>
              <a:gd name="connsiteX881" fmla="*/ 2931300 w 5289931"/>
              <a:gd name="connsiteY881" fmla="*/ 1444242 h 1456118"/>
              <a:gd name="connsiteX882" fmla="*/ 2912164 w 5289931"/>
              <a:gd name="connsiteY882" fmla="*/ 1430670 h 1456118"/>
              <a:gd name="connsiteX883" fmla="*/ 2877079 w 5289931"/>
              <a:gd name="connsiteY883" fmla="*/ 1456118 h 1456118"/>
              <a:gd name="connsiteX884" fmla="*/ 2832430 w 5289931"/>
              <a:gd name="connsiteY884" fmla="*/ 1456118 h 1456118"/>
              <a:gd name="connsiteX885" fmla="*/ 2810102 w 5289931"/>
              <a:gd name="connsiteY885" fmla="*/ 1430670 h 1456118"/>
              <a:gd name="connsiteX886" fmla="*/ 2800535 w 5289931"/>
              <a:gd name="connsiteY886" fmla="*/ 1430670 h 1456118"/>
              <a:gd name="connsiteX887" fmla="*/ 2778209 w 5289931"/>
              <a:gd name="connsiteY887" fmla="*/ 1451029 h 1456118"/>
              <a:gd name="connsiteX888" fmla="*/ 2701665 w 5289931"/>
              <a:gd name="connsiteY888" fmla="*/ 1451029 h 1456118"/>
              <a:gd name="connsiteX889" fmla="*/ 2701665 w 5289931"/>
              <a:gd name="connsiteY889" fmla="*/ 1437456 h 1456118"/>
              <a:gd name="connsiteX890" fmla="*/ 2765451 w 5289931"/>
              <a:gd name="connsiteY890" fmla="*/ 1412008 h 1456118"/>
              <a:gd name="connsiteX891" fmla="*/ 2832430 w 5289931"/>
              <a:gd name="connsiteY891" fmla="*/ 1425581 h 1456118"/>
              <a:gd name="connsiteX892" fmla="*/ 2832430 w 5289931"/>
              <a:gd name="connsiteY892" fmla="*/ 1400134 h 1456118"/>
              <a:gd name="connsiteX893" fmla="*/ 2822860 w 5289931"/>
              <a:gd name="connsiteY893" fmla="*/ 1400134 h 1456118"/>
              <a:gd name="connsiteX894" fmla="*/ 2778209 w 5289931"/>
              <a:gd name="connsiteY894" fmla="*/ 1406921 h 1456118"/>
              <a:gd name="connsiteX895" fmla="*/ 2755884 w 5289931"/>
              <a:gd name="connsiteY895" fmla="*/ 1400134 h 1456118"/>
              <a:gd name="connsiteX896" fmla="*/ 2711232 w 5289931"/>
              <a:gd name="connsiteY896" fmla="*/ 1406921 h 1456118"/>
              <a:gd name="connsiteX897" fmla="*/ 2701665 w 5289931"/>
              <a:gd name="connsiteY897" fmla="*/ 1400134 h 1456118"/>
              <a:gd name="connsiteX898" fmla="*/ 2666581 w 5289931"/>
              <a:gd name="connsiteY898" fmla="*/ 1406921 h 1456118"/>
              <a:gd name="connsiteX899" fmla="*/ 2666581 w 5289931"/>
              <a:gd name="connsiteY899" fmla="*/ 1412008 h 1456118"/>
              <a:gd name="connsiteX900" fmla="*/ 2688907 w 5289931"/>
              <a:gd name="connsiteY900" fmla="*/ 1430670 h 1456118"/>
              <a:gd name="connsiteX901" fmla="*/ 2621932 w 5289931"/>
              <a:gd name="connsiteY901" fmla="*/ 1451029 h 1456118"/>
              <a:gd name="connsiteX902" fmla="*/ 2590037 w 5289931"/>
              <a:gd name="connsiteY902" fmla="*/ 1430670 h 1456118"/>
              <a:gd name="connsiteX903" fmla="*/ 2590037 w 5289931"/>
              <a:gd name="connsiteY903" fmla="*/ 1425581 h 1456118"/>
              <a:gd name="connsiteX904" fmla="*/ 2599604 w 5289931"/>
              <a:gd name="connsiteY904" fmla="*/ 1418796 h 1456118"/>
              <a:gd name="connsiteX905" fmla="*/ 2590037 w 5289931"/>
              <a:gd name="connsiteY905" fmla="*/ 1400134 h 1456118"/>
              <a:gd name="connsiteX906" fmla="*/ 2554955 w 5289931"/>
              <a:gd name="connsiteY906" fmla="*/ 1400134 h 1456118"/>
              <a:gd name="connsiteX907" fmla="*/ 2554955 w 5289931"/>
              <a:gd name="connsiteY907" fmla="*/ 1406921 h 1456118"/>
              <a:gd name="connsiteX908" fmla="*/ 2567713 w 5289931"/>
              <a:gd name="connsiteY908" fmla="*/ 1425581 h 1456118"/>
              <a:gd name="connsiteX909" fmla="*/ 2535819 w 5289931"/>
              <a:gd name="connsiteY909" fmla="*/ 1444242 h 1456118"/>
              <a:gd name="connsiteX910" fmla="*/ 2478409 w 5289931"/>
              <a:gd name="connsiteY910" fmla="*/ 1437456 h 1456118"/>
              <a:gd name="connsiteX911" fmla="*/ 2468842 w 5289931"/>
              <a:gd name="connsiteY911" fmla="*/ 1451029 h 1456118"/>
              <a:gd name="connsiteX912" fmla="*/ 2433757 w 5289931"/>
              <a:gd name="connsiteY912" fmla="*/ 1430670 h 1456118"/>
              <a:gd name="connsiteX913" fmla="*/ 2379539 w 5289931"/>
              <a:gd name="connsiteY913" fmla="*/ 1430670 h 1456118"/>
              <a:gd name="connsiteX914" fmla="*/ 2344457 w 5289931"/>
              <a:gd name="connsiteY914" fmla="*/ 1444242 h 1456118"/>
              <a:gd name="connsiteX915" fmla="*/ 2334887 w 5289931"/>
              <a:gd name="connsiteY915" fmla="*/ 1444242 h 1456118"/>
              <a:gd name="connsiteX916" fmla="*/ 2344457 w 5289931"/>
              <a:gd name="connsiteY916" fmla="*/ 1386562 h 1456118"/>
              <a:gd name="connsiteX917" fmla="*/ 2290238 w 5289931"/>
              <a:gd name="connsiteY917" fmla="*/ 1406921 h 1456118"/>
              <a:gd name="connsiteX918" fmla="*/ 2267912 w 5289931"/>
              <a:gd name="connsiteY918" fmla="*/ 1374688 h 1456118"/>
              <a:gd name="connsiteX919" fmla="*/ 2191368 w 5289931"/>
              <a:gd name="connsiteY919" fmla="*/ 1412008 h 1456118"/>
              <a:gd name="connsiteX920" fmla="*/ 2213692 w 5289931"/>
              <a:gd name="connsiteY920" fmla="*/ 1425581 h 1456118"/>
              <a:gd name="connsiteX921" fmla="*/ 2213692 w 5289931"/>
              <a:gd name="connsiteY921" fmla="*/ 1430670 h 1456118"/>
              <a:gd name="connsiteX922" fmla="*/ 2178610 w 5289931"/>
              <a:gd name="connsiteY922" fmla="*/ 1451029 h 1456118"/>
              <a:gd name="connsiteX923" fmla="*/ 2169041 w 5289931"/>
              <a:gd name="connsiteY923" fmla="*/ 1451029 h 1456118"/>
              <a:gd name="connsiteX924" fmla="*/ 2070171 w 5289931"/>
              <a:gd name="connsiteY924" fmla="*/ 1393348 h 1456118"/>
              <a:gd name="connsiteX925" fmla="*/ 2038277 w 5289931"/>
              <a:gd name="connsiteY925" fmla="*/ 1393348 h 1456118"/>
              <a:gd name="connsiteX926" fmla="*/ 2025519 w 5289931"/>
              <a:gd name="connsiteY926" fmla="*/ 1406921 h 1456118"/>
              <a:gd name="connsiteX927" fmla="*/ 2057412 w 5289931"/>
              <a:gd name="connsiteY927" fmla="*/ 1425581 h 1456118"/>
              <a:gd name="connsiteX928" fmla="*/ 2038277 w 5289931"/>
              <a:gd name="connsiteY928" fmla="*/ 1430670 h 1456118"/>
              <a:gd name="connsiteX929" fmla="*/ 2003194 w 5289931"/>
              <a:gd name="connsiteY929" fmla="*/ 1430670 h 1456118"/>
              <a:gd name="connsiteX930" fmla="*/ 1993627 w 5289931"/>
              <a:gd name="connsiteY930" fmla="*/ 1425581 h 1456118"/>
              <a:gd name="connsiteX931" fmla="*/ 1968112 w 5289931"/>
              <a:gd name="connsiteY931" fmla="*/ 1430670 h 1456118"/>
              <a:gd name="connsiteX932" fmla="*/ 1948975 w 5289931"/>
              <a:gd name="connsiteY932" fmla="*/ 1425581 h 1456118"/>
              <a:gd name="connsiteX933" fmla="*/ 1913893 w 5289931"/>
              <a:gd name="connsiteY933" fmla="*/ 1451029 h 1456118"/>
              <a:gd name="connsiteX934" fmla="*/ 1882000 w 5289931"/>
              <a:gd name="connsiteY934" fmla="*/ 1430670 h 1456118"/>
              <a:gd name="connsiteX935" fmla="*/ 1827779 w 5289931"/>
              <a:gd name="connsiteY935" fmla="*/ 1430670 h 1456118"/>
              <a:gd name="connsiteX936" fmla="*/ 1792697 w 5289931"/>
              <a:gd name="connsiteY936" fmla="*/ 1444242 h 1456118"/>
              <a:gd name="connsiteX937" fmla="*/ 1783130 w 5289931"/>
              <a:gd name="connsiteY937" fmla="*/ 1412008 h 1456118"/>
              <a:gd name="connsiteX938" fmla="*/ 1757614 w 5289931"/>
              <a:gd name="connsiteY938" fmla="*/ 1418796 h 1456118"/>
              <a:gd name="connsiteX939" fmla="*/ 1770372 w 5289931"/>
              <a:gd name="connsiteY939" fmla="*/ 1430670 h 1456118"/>
              <a:gd name="connsiteX940" fmla="*/ 1748044 w 5289931"/>
              <a:gd name="connsiteY940" fmla="*/ 1444242 h 1456118"/>
              <a:gd name="connsiteX941" fmla="*/ 1738477 w 5289931"/>
              <a:gd name="connsiteY941" fmla="*/ 1444242 h 1456118"/>
              <a:gd name="connsiteX942" fmla="*/ 1703395 w 5289931"/>
              <a:gd name="connsiteY942" fmla="*/ 1430670 h 1456118"/>
              <a:gd name="connsiteX943" fmla="*/ 1681069 w 5289931"/>
              <a:gd name="connsiteY943" fmla="*/ 1437456 h 1456118"/>
              <a:gd name="connsiteX944" fmla="*/ 1636420 w 5289931"/>
              <a:gd name="connsiteY944" fmla="*/ 1430670 h 1456118"/>
              <a:gd name="connsiteX945" fmla="*/ 1626850 w 5289931"/>
              <a:gd name="connsiteY945" fmla="*/ 1437456 h 1456118"/>
              <a:gd name="connsiteX946" fmla="*/ 1604525 w 5289931"/>
              <a:gd name="connsiteY946" fmla="*/ 1430670 h 1456118"/>
              <a:gd name="connsiteX947" fmla="*/ 1572630 w 5289931"/>
              <a:gd name="connsiteY947" fmla="*/ 1444242 h 1456118"/>
              <a:gd name="connsiteX948" fmla="*/ 1515222 w 5289931"/>
              <a:gd name="connsiteY948" fmla="*/ 1444242 h 1456118"/>
              <a:gd name="connsiteX949" fmla="*/ 1496085 w 5289931"/>
              <a:gd name="connsiteY949" fmla="*/ 1437456 h 1456118"/>
              <a:gd name="connsiteX950" fmla="*/ 1483327 w 5289931"/>
              <a:gd name="connsiteY950" fmla="*/ 1444242 h 1456118"/>
              <a:gd name="connsiteX951" fmla="*/ 1470570 w 5289931"/>
              <a:gd name="connsiteY951" fmla="*/ 1425581 h 1456118"/>
              <a:gd name="connsiteX952" fmla="*/ 1416352 w 5289931"/>
              <a:gd name="connsiteY952" fmla="*/ 1425581 h 1456118"/>
              <a:gd name="connsiteX953" fmla="*/ 1406785 w 5289931"/>
              <a:gd name="connsiteY953" fmla="*/ 1418796 h 1456118"/>
              <a:gd name="connsiteX954" fmla="*/ 1371699 w 5289931"/>
              <a:gd name="connsiteY954" fmla="*/ 1425581 h 1456118"/>
              <a:gd name="connsiteX955" fmla="*/ 1381269 w 5289931"/>
              <a:gd name="connsiteY955" fmla="*/ 1437456 h 1456118"/>
              <a:gd name="connsiteX956" fmla="*/ 1381269 w 5289931"/>
              <a:gd name="connsiteY956" fmla="*/ 1444242 h 1456118"/>
              <a:gd name="connsiteX957" fmla="*/ 1362132 w 5289931"/>
              <a:gd name="connsiteY957" fmla="*/ 1425581 h 1456118"/>
              <a:gd name="connsiteX958" fmla="*/ 1336617 w 5289931"/>
              <a:gd name="connsiteY958" fmla="*/ 1425581 h 1456118"/>
              <a:gd name="connsiteX959" fmla="*/ 1304724 w 5289931"/>
              <a:gd name="connsiteY959" fmla="*/ 1437456 h 1456118"/>
              <a:gd name="connsiteX960" fmla="*/ 1295157 w 5289931"/>
              <a:gd name="connsiteY960" fmla="*/ 1437456 h 1456118"/>
              <a:gd name="connsiteX961" fmla="*/ 1260075 w 5289931"/>
              <a:gd name="connsiteY961" fmla="*/ 1425581 h 1456118"/>
              <a:gd name="connsiteX962" fmla="*/ 1250505 w 5289931"/>
              <a:gd name="connsiteY962" fmla="*/ 1425581 h 1456118"/>
              <a:gd name="connsiteX963" fmla="*/ 1250505 w 5289931"/>
              <a:gd name="connsiteY963" fmla="*/ 1437456 h 1456118"/>
              <a:gd name="connsiteX964" fmla="*/ 1183529 w 5289931"/>
              <a:gd name="connsiteY964" fmla="*/ 1437456 h 1456118"/>
              <a:gd name="connsiteX965" fmla="*/ 1170772 w 5289931"/>
              <a:gd name="connsiteY965" fmla="*/ 1430670 h 1456118"/>
              <a:gd name="connsiteX966" fmla="*/ 1151635 w 5289931"/>
              <a:gd name="connsiteY966" fmla="*/ 1437456 h 1456118"/>
              <a:gd name="connsiteX967" fmla="*/ 1119740 w 5289931"/>
              <a:gd name="connsiteY967" fmla="*/ 1437456 h 1456118"/>
              <a:gd name="connsiteX968" fmla="*/ 1062333 w 5289931"/>
              <a:gd name="connsiteY968" fmla="*/ 1418795 h 1456118"/>
              <a:gd name="connsiteX969" fmla="*/ 1049575 w 5289931"/>
              <a:gd name="connsiteY969" fmla="*/ 1437456 h 1456118"/>
              <a:gd name="connsiteX970" fmla="*/ 839078 w 5289931"/>
              <a:gd name="connsiteY970" fmla="*/ 1425581 h 1456118"/>
              <a:gd name="connsiteX971" fmla="*/ 829509 w 5289931"/>
              <a:gd name="connsiteY971" fmla="*/ 1430670 h 1456118"/>
              <a:gd name="connsiteX972" fmla="*/ 475490 w 5289931"/>
              <a:gd name="connsiteY972" fmla="*/ 1335667 h 1456118"/>
              <a:gd name="connsiteX973" fmla="*/ 475490 w 5289931"/>
              <a:gd name="connsiteY973" fmla="*/ 1317005 h 1456118"/>
              <a:gd name="connsiteX974" fmla="*/ 488248 w 5289931"/>
              <a:gd name="connsiteY974" fmla="*/ 1310219 h 1456118"/>
              <a:gd name="connsiteX975" fmla="*/ 475490 w 5289931"/>
              <a:gd name="connsiteY975" fmla="*/ 1298344 h 1456118"/>
              <a:gd name="connsiteX976" fmla="*/ 539277 w 5289931"/>
              <a:gd name="connsiteY976" fmla="*/ 1196554 h 1456118"/>
              <a:gd name="connsiteX977" fmla="*/ 915622 w 5289931"/>
              <a:gd name="connsiteY977" fmla="*/ 1159231 h 1456118"/>
              <a:gd name="connsiteX978" fmla="*/ 915622 w 5289931"/>
              <a:gd name="connsiteY978" fmla="*/ 1166017 h 1456118"/>
              <a:gd name="connsiteX979" fmla="*/ 939644 w 5289931"/>
              <a:gd name="connsiteY979" fmla="*/ 1162683 h 1456118"/>
              <a:gd name="connsiteX980" fmla="*/ 933393 w 5289931"/>
              <a:gd name="connsiteY980" fmla="*/ 1152499 h 1456118"/>
              <a:gd name="connsiteX981" fmla="*/ 938925 w 5289931"/>
              <a:gd name="connsiteY981" fmla="*/ 1137419 h 1456118"/>
              <a:gd name="connsiteX982" fmla="*/ 932658 w 5289931"/>
              <a:gd name="connsiteY982" fmla="*/ 1137419 h 1456118"/>
              <a:gd name="connsiteX983" fmla="*/ 900765 w 5289931"/>
              <a:gd name="connsiteY983" fmla="*/ 1149294 h 1456118"/>
              <a:gd name="connsiteX984" fmla="*/ 891198 w 5289931"/>
              <a:gd name="connsiteY984" fmla="*/ 1149294 h 1456118"/>
              <a:gd name="connsiteX985" fmla="*/ 856116 w 5289931"/>
              <a:gd name="connsiteY985" fmla="*/ 1137419 h 1456118"/>
              <a:gd name="connsiteX986" fmla="*/ 846546 w 5289931"/>
              <a:gd name="connsiteY986" fmla="*/ 1137419 h 1456118"/>
              <a:gd name="connsiteX987" fmla="*/ 846546 w 5289931"/>
              <a:gd name="connsiteY987" fmla="*/ 1149294 h 1456118"/>
              <a:gd name="connsiteX988" fmla="*/ 779570 w 5289931"/>
              <a:gd name="connsiteY988" fmla="*/ 1149294 h 1456118"/>
              <a:gd name="connsiteX989" fmla="*/ 766813 w 5289931"/>
              <a:gd name="connsiteY989" fmla="*/ 1142508 h 1456118"/>
              <a:gd name="connsiteX990" fmla="*/ 747676 w 5289931"/>
              <a:gd name="connsiteY990" fmla="*/ 1149294 h 1456118"/>
              <a:gd name="connsiteX991" fmla="*/ 715781 w 5289931"/>
              <a:gd name="connsiteY991" fmla="*/ 1149294 h 1456118"/>
              <a:gd name="connsiteX992" fmla="*/ 658374 w 5289931"/>
              <a:gd name="connsiteY992" fmla="*/ 1130633 h 1456118"/>
              <a:gd name="connsiteX993" fmla="*/ 645616 w 5289931"/>
              <a:gd name="connsiteY993" fmla="*/ 1149294 h 1456118"/>
              <a:gd name="connsiteX994" fmla="*/ 435119 w 5289931"/>
              <a:gd name="connsiteY994" fmla="*/ 1137419 h 1456118"/>
              <a:gd name="connsiteX995" fmla="*/ 425550 w 5289931"/>
              <a:gd name="connsiteY995" fmla="*/ 1142508 h 1456118"/>
              <a:gd name="connsiteX996" fmla="*/ 71531 w 5289931"/>
              <a:gd name="connsiteY996" fmla="*/ 1047505 h 1456118"/>
              <a:gd name="connsiteX997" fmla="*/ 71531 w 5289931"/>
              <a:gd name="connsiteY997" fmla="*/ 1028843 h 1456118"/>
              <a:gd name="connsiteX998" fmla="*/ 84289 w 5289931"/>
              <a:gd name="connsiteY998" fmla="*/ 1022057 h 1456118"/>
              <a:gd name="connsiteX999" fmla="*/ 71531 w 5289931"/>
              <a:gd name="connsiteY999" fmla="*/ 1010182 h 1456118"/>
              <a:gd name="connsiteX1000" fmla="*/ 135318 w 5289931"/>
              <a:gd name="connsiteY1000" fmla="*/ 908392 h 1456118"/>
              <a:gd name="connsiteX1001" fmla="*/ 511663 w 5289931"/>
              <a:gd name="connsiteY1001" fmla="*/ 871069 h 1456118"/>
              <a:gd name="connsiteX1002" fmla="*/ 511663 w 5289931"/>
              <a:gd name="connsiteY1002" fmla="*/ 877855 h 1456118"/>
              <a:gd name="connsiteX1003" fmla="*/ 535685 w 5289931"/>
              <a:gd name="connsiteY1003" fmla="*/ 874521 h 1456118"/>
              <a:gd name="connsiteX1004" fmla="*/ 529434 w 5289931"/>
              <a:gd name="connsiteY1004" fmla="*/ 864337 h 1456118"/>
              <a:gd name="connsiteX1005" fmla="*/ 540597 w 5289931"/>
              <a:gd name="connsiteY1005" fmla="*/ 833907 h 1456118"/>
              <a:gd name="connsiteX1006" fmla="*/ 542196 w 5289931"/>
              <a:gd name="connsiteY1006" fmla="*/ 830793 h 1456118"/>
              <a:gd name="connsiteX1007" fmla="*/ 499639 w 5289931"/>
              <a:gd name="connsiteY1007" fmla="*/ 842465 h 1456118"/>
              <a:gd name="connsiteX1008" fmla="*/ 461367 w 5289931"/>
              <a:gd name="connsiteY1008" fmla="*/ 847131 h 1456118"/>
              <a:gd name="connsiteX1009" fmla="*/ 461367 w 5289931"/>
              <a:gd name="connsiteY1009" fmla="*/ 842040 h 1456118"/>
              <a:gd name="connsiteX1010" fmla="*/ 435852 w 5289931"/>
              <a:gd name="connsiteY1010" fmla="*/ 847131 h 1456118"/>
              <a:gd name="connsiteX1011" fmla="*/ 403959 w 5289931"/>
              <a:gd name="connsiteY1011" fmla="*/ 828469 h 1456118"/>
              <a:gd name="connsiteX1012" fmla="*/ 403959 w 5289931"/>
              <a:gd name="connsiteY1012" fmla="*/ 816594 h 1456118"/>
              <a:gd name="connsiteX1013" fmla="*/ 426283 w 5289931"/>
              <a:gd name="connsiteY1013" fmla="*/ 797932 h 1456118"/>
              <a:gd name="connsiteX1014" fmla="*/ 403959 w 5289931"/>
              <a:gd name="connsiteY1014" fmla="*/ 777575 h 1456118"/>
              <a:gd name="connsiteX1015" fmla="*/ 403959 w 5289931"/>
              <a:gd name="connsiteY1015" fmla="*/ 766293 h 1456118"/>
              <a:gd name="connsiteX1016" fmla="*/ 384088 w 5289931"/>
              <a:gd name="connsiteY1016" fmla="*/ 743833 h 1456118"/>
              <a:gd name="connsiteX1017" fmla="*/ 371331 w 5289931"/>
              <a:gd name="connsiteY1017" fmla="*/ 706508 h 1456118"/>
              <a:gd name="connsiteX1018" fmla="*/ 404820 w 5289931"/>
              <a:gd name="connsiteY1018" fmla="*/ 687000 h 1456118"/>
              <a:gd name="connsiteX1019" fmla="*/ 423710 w 5289931"/>
              <a:gd name="connsiteY1019" fmla="*/ 658972 h 1456118"/>
              <a:gd name="connsiteX1020" fmla="*/ 331238 w 5289931"/>
              <a:gd name="connsiteY1020" fmla="*/ 670013 h 1456118"/>
              <a:gd name="connsiteX1021" fmla="*/ 289774 w 5289931"/>
              <a:gd name="connsiteY1021" fmla="*/ 663227 h 1456118"/>
              <a:gd name="connsiteX1022" fmla="*/ 200474 w 5289931"/>
              <a:gd name="connsiteY1022" fmla="*/ 681889 h 1456118"/>
              <a:gd name="connsiteX1023" fmla="*/ 200474 w 5289931"/>
              <a:gd name="connsiteY1023" fmla="*/ 676800 h 1456118"/>
              <a:gd name="connsiteX1024" fmla="*/ 174959 w 5289931"/>
              <a:gd name="connsiteY1024" fmla="*/ 681889 h 1456118"/>
              <a:gd name="connsiteX1025" fmla="*/ 143064 w 5289931"/>
              <a:gd name="connsiteY1025" fmla="*/ 663227 h 1456118"/>
              <a:gd name="connsiteX1026" fmla="*/ 143064 w 5289931"/>
              <a:gd name="connsiteY1026" fmla="*/ 651352 h 1456118"/>
              <a:gd name="connsiteX1027" fmla="*/ 165389 w 5289931"/>
              <a:gd name="connsiteY1027" fmla="*/ 632692 h 1456118"/>
              <a:gd name="connsiteX1028" fmla="*/ 143064 w 5289931"/>
              <a:gd name="connsiteY1028" fmla="*/ 612334 h 1456118"/>
              <a:gd name="connsiteX1029" fmla="*/ 143064 w 5289931"/>
              <a:gd name="connsiteY1029" fmla="*/ 568224 h 1456118"/>
              <a:gd name="connsiteX1030" fmla="*/ 165389 w 5289931"/>
              <a:gd name="connsiteY1030" fmla="*/ 568224 h 1456118"/>
              <a:gd name="connsiteX1031" fmla="*/ 157180 w 5289931"/>
              <a:gd name="connsiteY1031" fmla="*/ 542019 h 1456118"/>
              <a:gd name="connsiteX1032" fmla="*/ 146710 w 5289931"/>
              <a:gd name="connsiteY1032" fmla="*/ 540307 h 1456118"/>
              <a:gd name="connsiteX1033" fmla="*/ 57408 w 5289931"/>
              <a:gd name="connsiteY1033" fmla="*/ 558969 h 1456118"/>
              <a:gd name="connsiteX1034" fmla="*/ 57408 w 5289931"/>
              <a:gd name="connsiteY1034" fmla="*/ 553878 h 1456118"/>
              <a:gd name="connsiteX1035" fmla="*/ 31893 w 5289931"/>
              <a:gd name="connsiteY1035" fmla="*/ 558969 h 1456118"/>
              <a:gd name="connsiteX1036" fmla="*/ 0 w 5289931"/>
              <a:gd name="connsiteY1036" fmla="*/ 540307 h 1456118"/>
              <a:gd name="connsiteX1037" fmla="*/ 0 w 5289931"/>
              <a:gd name="connsiteY1037" fmla="*/ 528432 h 1456118"/>
              <a:gd name="connsiteX1038" fmla="*/ 22324 w 5289931"/>
              <a:gd name="connsiteY1038" fmla="*/ 509770 h 1456118"/>
              <a:gd name="connsiteX1039" fmla="*/ 0 w 5289931"/>
              <a:gd name="connsiteY1039" fmla="*/ 489413 h 1456118"/>
              <a:gd name="connsiteX1040" fmla="*/ 0 w 5289931"/>
              <a:gd name="connsiteY1040" fmla="*/ 445303 h 1456118"/>
              <a:gd name="connsiteX1041" fmla="*/ 22324 w 5289931"/>
              <a:gd name="connsiteY1041" fmla="*/ 445303 h 1456118"/>
              <a:gd name="connsiteX1042" fmla="*/ 12757 w 5289931"/>
              <a:gd name="connsiteY1042" fmla="*/ 414767 h 1456118"/>
              <a:gd name="connsiteX1043" fmla="*/ 44651 w 5289931"/>
              <a:gd name="connsiteY1043" fmla="*/ 394408 h 1456118"/>
              <a:gd name="connsiteX1044" fmla="*/ 89303 w 5289931"/>
              <a:gd name="connsiteY1044" fmla="*/ 394408 h 1456118"/>
              <a:gd name="connsiteX1045" fmla="*/ 188173 w 5289931"/>
              <a:gd name="connsiteY1045" fmla="*/ 389319 h 1456118"/>
              <a:gd name="connsiteX1046" fmla="*/ 242392 w 5289931"/>
              <a:gd name="connsiteY1046" fmla="*/ 394408 h 1456118"/>
              <a:gd name="connsiteX1047" fmla="*/ 267907 w 5289931"/>
              <a:gd name="connsiteY1047" fmla="*/ 389319 h 1456118"/>
              <a:gd name="connsiteX1048" fmla="*/ 287042 w 5289931"/>
              <a:gd name="connsiteY1048" fmla="*/ 394408 h 1456118"/>
              <a:gd name="connsiteX1049" fmla="*/ 312557 w 5289931"/>
              <a:gd name="connsiteY1049" fmla="*/ 389319 h 1456118"/>
              <a:gd name="connsiteX1050" fmla="*/ 465648 w 5289931"/>
              <a:gd name="connsiteY1050" fmla="*/ 407981 h 1456118"/>
              <a:gd name="connsiteX1051" fmla="*/ 478404 w 5289931"/>
              <a:gd name="connsiteY1051" fmla="*/ 407981 h 1456118"/>
              <a:gd name="connsiteX1052" fmla="*/ 478404 w 5289931"/>
              <a:gd name="connsiteY1052" fmla="*/ 389319 h 1456118"/>
              <a:gd name="connsiteX1053" fmla="*/ 510297 w 5289931"/>
              <a:gd name="connsiteY1053" fmla="*/ 394410 h 1456118"/>
              <a:gd name="connsiteX1054" fmla="*/ 695280 w 5289931"/>
              <a:gd name="connsiteY1054" fmla="*/ 389319 h 1456118"/>
              <a:gd name="connsiteX1055" fmla="*/ 739932 w 5289931"/>
              <a:gd name="connsiteY1055" fmla="*/ 394410 h 1456118"/>
              <a:gd name="connsiteX1056" fmla="*/ 765447 w 5289931"/>
              <a:gd name="connsiteY1056" fmla="*/ 389319 h 1456118"/>
              <a:gd name="connsiteX1057" fmla="*/ 819666 w 5289931"/>
              <a:gd name="connsiteY1057" fmla="*/ 407981 h 1456118"/>
              <a:gd name="connsiteX1058" fmla="*/ 861127 w 5289931"/>
              <a:gd name="connsiteY1058" fmla="*/ 407981 h 1456118"/>
              <a:gd name="connsiteX1059" fmla="*/ 865732 w 5289931"/>
              <a:gd name="connsiteY1059" fmla="*/ 397876 h 1456118"/>
              <a:gd name="connsiteX1060" fmla="*/ 864919 w 5289931"/>
              <a:gd name="connsiteY1060" fmla="*/ 397774 h 1456118"/>
              <a:gd name="connsiteX1061" fmla="*/ 826646 w 5289931"/>
              <a:gd name="connsiteY1061" fmla="*/ 354514 h 1456118"/>
              <a:gd name="connsiteX1062" fmla="*/ 813889 w 5289931"/>
              <a:gd name="connsiteY1062" fmla="*/ 317189 h 1456118"/>
              <a:gd name="connsiteX1063" fmla="*/ 847378 w 5289931"/>
              <a:gd name="connsiteY1063" fmla="*/ 297681 h 1456118"/>
              <a:gd name="connsiteX1064" fmla="*/ 866268 w 5289931"/>
              <a:gd name="connsiteY1064" fmla="*/ 269653 h 1456118"/>
              <a:gd name="connsiteX1065" fmla="*/ 773796 w 5289931"/>
              <a:gd name="connsiteY1065" fmla="*/ 280694 h 1456118"/>
              <a:gd name="connsiteX1066" fmla="*/ 732332 w 5289931"/>
              <a:gd name="connsiteY1066" fmla="*/ 273908 h 1456118"/>
              <a:gd name="connsiteX1067" fmla="*/ 643032 w 5289931"/>
              <a:gd name="connsiteY1067" fmla="*/ 292570 h 1456118"/>
              <a:gd name="connsiteX1068" fmla="*/ 643032 w 5289931"/>
              <a:gd name="connsiteY1068" fmla="*/ 287481 h 1456118"/>
              <a:gd name="connsiteX1069" fmla="*/ 617517 w 5289931"/>
              <a:gd name="connsiteY1069" fmla="*/ 292570 h 1456118"/>
              <a:gd name="connsiteX1070" fmla="*/ 585622 w 5289931"/>
              <a:gd name="connsiteY1070" fmla="*/ 273908 h 1456118"/>
              <a:gd name="connsiteX1071" fmla="*/ 585622 w 5289931"/>
              <a:gd name="connsiteY1071" fmla="*/ 262033 h 1456118"/>
              <a:gd name="connsiteX1072" fmla="*/ 607947 w 5289931"/>
              <a:gd name="connsiteY1072" fmla="*/ 243373 h 1456118"/>
              <a:gd name="connsiteX1073" fmla="*/ 585622 w 5289931"/>
              <a:gd name="connsiteY1073" fmla="*/ 223015 h 1456118"/>
              <a:gd name="connsiteX1074" fmla="*/ 585622 w 5289931"/>
              <a:gd name="connsiteY1074" fmla="*/ 178905 h 1456118"/>
              <a:gd name="connsiteX1075" fmla="*/ 607947 w 5289931"/>
              <a:gd name="connsiteY1075" fmla="*/ 178905 h 1456118"/>
              <a:gd name="connsiteX1076" fmla="*/ 599738 w 5289931"/>
              <a:gd name="connsiteY1076" fmla="*/ 152700 h 1456118"/>
              <a:gd name="connsiteX1077" fmla="*/ 589268 w 5289931"/>
              <a:gd name="connsiteY1077" fmla="*/ 150988 h 1456118"/>
              <a:gd name="connsiteX1078" fmla="*/ 499966 w 5289931"/>
              <a:gd name="connsiteY1078" fmla="*/ 169650 h 1456118"/>
              <a:gd name="connsiteX1079" fmla="*/ 499966 w 5289931"/>
              <a:gd name="connsiteY1079" fmla="*/ 164559 h 1456118"/>
              <a:gd name="connsiteX1080" fmla="*/ 474451 w 5289931"/>
              <a:gd name="connsiteY1080" fmla="*/ 169650 h 1456118"/>
              <a:gd name="connsiteX1081" fmla="*/ 442558 w 5289931"/>
              <a:gd name="connsiteY1081" fmla="*/ 150988 h 1456118"/>
              <a:gd name="connsiteX1082" fmla="*/ 442558 w 5289931"/>
              <a:gd name="connsiteY1082" fmla="*/ 139113 h 1456118"/>
              <a:gd name="connsiteX1083" fmla="*/ 464883 w 5289931"/>
              <a:gd name="connsiteY1083" fmla="*/ 120451 h 1456118"/>
              <a:gd name="connsiteX1084" fmla="*/ 442558 w 5289931"/>
              <a:gd name="connsiteY1084" fmla="*/ 100094 h 1456118"/>
              <a:gd name="connsiteX1085" fmla="*/ 442558 w 5289931"/>
              <a:gd name="connsiteY1085" fmla="*/ 55984 h 1456118"/>
              <a:gd name="connsiteX1086" fmla="*/ 464883 w 5289931"/>
              <a:gd name="connsiteY1086" fmla="*/ 55984 h 1456118"/>
              <a:gd name="connsiteX1087" fmla="*/ 455316 w 5289931"/>
              <a:gd name="connsiteY1087" fmla="*/ 25448 h 1456118"/>
              <a:gd name="connsiteX1088" fmla="*/ 487209 w 5289931"/>
              <a:gd name="connsiteY1088" fmla="*/ 5089 h 1456118"/>
              <a:gd name="connsiteX1089" fmla="*/ 531861 w 5289931"/>
              <a:gd name="connsiteY1089" fmla="*/ 5089 h 1456118"/>
              <a:gd name="connsiteX1090" fmla="*/ 630731 w 5289931"/>
              <a:gd name="connsiteY1090" fmla="*/ 0 h 1456118"/>
              <a:gd name="connsiteX1091" fmla="*/ 684951 w 5289931"/>
              <a:gd name="connsiteY1091" fmla="*/ 5089 h 1456118"/>
              <a:gd name="connsiteX1092" fmla="*/ 710466 w 5289931"/>
              <a:gd name="connsiteY1092" fmla="*/ 0 h 1456118"/>
              <a:gd name="connsiteX1093" fmla="*/ 729600 w 5289931"/>
              <a:gd name="connsiteY1093" fmla="*/ 5089 h 1456118"/>
              <a:gd name="connsiteX1094" fmla="*/ 755115 w 5289931"/>
              <a:gd name="connsiteY1094" fmla="*/ 0 h 1456118"/>
              <a:gd name="connsiteX1095" fmla="*/ 908206 w 5289931"/>
              <a:gd name="connsiteY1095" fmla="*/ 18662 h 1456118"/>
              <a:gd name="connsiteX1096" fmla="*/ 920962 w 5289931"/>
              <a:gd name="connsiteY1096" fmla="*/ 18662 h 1456118"/>
              <a:gd name="connsiteX1097" fmla="*/ 920962 w 5289931"/>
              <a:gd name="connsiteY1097" fmla="*/ 0 h 1456118"/>
              <a:gd name="connsiteX1098" fmla="*/ 952855 w 5289931"/>
              <a:gd name="connsiteY1098" fmla="*/ 5091 h 1456118"/>
              <a:gd name="connsiteX1099" fmla="*/ 1137838 w 5289931"/>
              <a:gd name="connsiteY1099" fmla="*/ 0 h 1456118"/>
              <a:gd name="connsiteX1100" fmla="*/ 1182490 w 5289931"/>
              <a:gd name="connsiteY1100" fmla="*/ 5091 h 1456118"/>
              <a:gd name="connsiteX1101" fmla="*/ 1208006 w 5289931"/>
              <a:gd name="connsiteY1101" fmla="*/ 0 h 1456118"/>
              <a:gd name="connsiteX1102" fmla="*/ 1262225 w 5289931"/>
              <a:gd name="connsiteY1102" fmla="*/ 18662 h 1456118"/>
              <a:gd name="connsiteX1103" fmla="*/ 1303685 w 5289931"/>
              <a:gd name="connsiteY1103" fmla="*/ 18662 h 1456118"/>
              <a:gd name="connsiteX1104" fmla="*/ 1329200 w 5289931"/>
              <a:gd name="connsiteY1104" fmla="*/ 0 h 1456118"/>
              <a:gd name="connsiteX1105" fmla="*/ 1482290 w 5289931"/>
              <a:gd name="connsiteY1105" fmla="*/ 0 h 1456118"/>
              <a:gd name="connsiteX1106" fmla="*/ 1482290 w 5289931"/>
              <a:gd name="connsiteY1106" fmla="*/ 18662 h 1456118"/>
              <a:gd name="connsiteX1107" fmla="*/ 1495047 w 5289931"/>
              <a:gd name="connsiteY1107" fmla="*/ 18662 h 1456118"/>
              <a:gd name="connsiteX1108" fmla="*/ 1539698 w 5289931"/>
              <a:gd name="connsiteY1108" fmla="*/ 0 h 1456118"/>
              <a:gd name="connsiteX1109" fmla="*/ 1692787 w 5289931"/>
              <a:gd name="connsiteY1109" fmla="*/ 0 h 1456118"/>
              <a:gd name="connsiteX1110" fmla="*/ 1750197 w 5289931"/>
              <a:gd name="connsiteY1110" fmla="*/ 18662 h 1456118"/>
              <a:gd name="connsiteX1111" fmla="*/ 1769333 w 5289931"/>
              <a:gd name="connsiteY1111" fmla="*/ 18662 h 1456118"/>
              <a:gd name="connsiteX1112" fmla="*/ 1813985 w 5289931"/>
              <a:gd name="connsiteY1112" fmla="*/ 0 h 1456118"/>
              <a:gd name="connsiteX1113" fmla="*/ 1858635 w 5289931"/>
              <a:gd name="connsiteY1113" fmla="*/ 18662 h 1456118"/>
              <a:gd name="connsiteX1114" fmla="*/ 1903285 w 5289931"/>
              <a:gd name="connsiteY1114" fmla="*/ 0 h 1456118"/>
              <a:gd name="connsiteX1115" fmla="*/ 1925613 w 5289931"/>
              <a:gd name="connsiteY1115" fmla="*/ 5091 h 1456118"/>
              <a:gd name="connsiteX1116" fmla="*/ 1970262 w 5289931"/>
              <a:gd name="connsiteY1116" fmla="*/ 0 h 1456118"/>
              <a:gd name="connsiteX1117" fmla="*/ 1979832 w 5289931"/>
              <a:gd name="connsiteY1117" fmla="*/ 0 h 1456118"/>
              <a:gd name="connsiteX1118" fmla="*/ 1979832 w 5289931"/>
              <a:gd name="connsiteY1118" fmla="*/ 11877 h 1456118"/>
              <a:gd name="connsiteX1119" fmla="*/ 1960695 w 5289931"/>
              <a:gd name="connsiteY1119" fmla="*/ 5091 h 1456118"/>
              <a:gd name="connsiteX1120" fmla="*/ 1960695 w 5289931"/>
              <a:gd name="connsiteY1120" fmla="*/ 18662 h 1456118"/>
              <a:gd name="connsiteX1121" fmla="*/ 1992590 w 5289931"/>
              <a:gd name="connsiteY1121" fmla="*/ 25450 h 1456118"/>
              <a:gd name="connsiteX1122" fmla="*/ 2081890 w 5289931"/>
              <a:gd name="connsiteY1122" fmla="*/ 0 h 1456118"/>
              <a:gd name="connsiteX1123" fmla="*/ 2101027 w 5289931"/>
              <a:gd name="connsiteY1123" fmla="*/ 0 h 1456118"/>
              <a:gd name="connsiteX1124" fmla="*/ 2136109 w 5289931"/>
              <a:gd name="connsiteY1124" fmla="*/ 11877 h 1456118"/>
              <a:gd name="connsiteX1125" fmla="*/ 2158435 w 5289931"/>
              <a:gd name="connsiteY1125" fmla="*/ 0 h 1456118"/>
              <a:gd name="connsiteX1126" fmla="*/ 2171193 w 5289931"/>
              <a:gd name="connsiteY1126" fmla="*/ 11877 h 1456118"/>
              <a:gd name="connsiteX1127" fmla="*/ 2247737 w 5289931"/>
              <a:gd name="connsiteY1127" fmla="*/ 0 h 1456118"/>
              <a:gd name="connsiteX1128" fmla="*/ 2279630 w 5289931"/>
              <a:gd name="connsiteY1128" fmla="*/ 25450 h 1456118"/>
              <a:gd name="connsiteX1129" fmla="*/ 2346607 w 5289931"/>
              <a:gd name="connsiteY1129" fmla="*/ 0 h 1456118"/>
              <a:gd name="connsiteX1130" fmla="*/ 2413582 w 5289931"/>
              <a:gd name="connsiteY1130" fmla="*/ 5091 h 1456118"/>
              <a:gd name="connsiteX1131" fmla="*/ 2445477 w 5289931"/>
              <a:gd name="connsiteY1131" fmla="*/ 0 h 1456118"/>
              <a:gd name="connsiteX1132" fmla="*/ 2467805 w 5289931"/>
              <a:gd name="connsiteY1132" fmla="*/ 25450 h 1456118"/>
              <a:gd name="connsiteX1133" fmla="*/ 2480562 w 5289931"/>
              <a:gd name="connsiteY1133" fmla="*/ 25450 h 1456118"/>
              <a:gd name="connsiteX1134" fmla="*/ 2522023 w 5289931"/>
              <a:gd name="connsiteY1134" fmla="*/ 5091 h 1456118"/>
              <a:gd name="connsiteX1135" fmla="*/ 2544347 w 5289931"/>
              <a:gd name="connsiteY1135" fmla="*/ 5091 h 1456118"/>
              <a:gd name="connsiteX1136" fmla="*/ 2544347 w 5289931"/>
              <a:gd name="connsiteY1136" fmla="*/ 18662 h 1456118"/>
              <a:gd name="connsiteX1137" fmla="*/ 2566675 w 5289931"/>
              <a:gd name="connsiteY1137" fmla="*/ 11877 h 1456118"/>
              <a:gd name="connsiteX1138" fmla="*/ 2611324 w 5289931"/>
              <a:gd name="connsiteY1138" fmla="*/ 18662 h 1456118"/>
              <a:gd name="connsiteX1139" fmla="*/ 2668733 w 5289931"/>
              <a:gd name="connsiteY1139" fmla="*/ 11877 h 1456118"/>
              <a:gd name="connsiteX1140" fmla="*/ 2668733 w 5289931"/>
              <a:gd name="connsiteY1140" fmla="*/ 18662 h 1456118"/>
              <a:gd name="connsiteX1141" fmla="*/ 2691057 w 5289931"/>
              <a:gd name="connsiteY1141" fmla="*/ 11877 h 1456118"/>
              <a:gd name="connsiteX1142" fmla="*/ 2710194 w 5289931"/>
              <a:gd name="connsiteY1142" fmla="*/ 25450 h 1456118"/>
              <a:gd name="connsiteX1143" fmla="*/ 2745278 w 5289931"/>
              <a:gd name="connsiteY1143" fmla="*/ 0 h 1456118"/>
              <a:gd name="connsiteX1144" fmla="*/ 2789927 w 5289931"/>
              <a:gd name="connsiteY1144" fmla="*/ 0 h 1456118"/>
              <a:gd name="connsiteX1145" fmla="*/ 2812255 w 5289931"/>
              <a:gd name="connsiteY1145" fmla="*/ 25450 h 1456118"/>
              <a:gd name="connsiteX1146" fmla="*/ 2821822 w 5289931"/>
              <a:gd name="connsiteY1146" fmla="*/ 25450 h 1456118"/>
              <a:gd name="connsiteX1147" fmla="*/ 2844150 w 5289931"/>
              <a:gd name="connsiteY1147" fmla="*/ 5091 h 1456118"/>
              <a:gd name="connsiteX1148" fmla="*/ 2920692 w 5289931"/>
              <a:gd name="connsiteY1148" fmla="*/ 5091 h 1456118"/>
              <a:gd name="connsiteX1149" fmla="*/ 2920692 w 5289931"/>
              <a:gd name="connsiteY1149" fmla="*/ 18662 h 1456118"/>
              <a:gd name="connsiteX1150" fmla="*/ 2856907 w 5289931"/>
              <a:gd name="connsiteY1150" fmla="*/ 44110 h 1456118"/>
              <a:gd name="connsiteX1151" fmla="*/ 2789927 w 5289931"/>
              <a:gd name="connsiteY1151" fmla="*/ 30537 h 1456118"/>
              <a:gd name="connsiteX1152" fmla="*/ 2789927 w 5289931"/>
              <a:gd name="connsiteY1152" fmla="*/ 55985 h 1456118"/>
              <a:gd name="connsiteX1153" fmla="*/ 2799497 w 5289931"/>
              <a:gd name="connsiteY1153" fmla="*/ 55985 h 1456118"/>
              <a:gd name="connsiteX1154" fmla="*/ 2844150 w 5289931"/>
              <a:gd name="connsiteY1154" fmla="*/ 49199 h 1456118"/>
              <a:gd name="connsiteX1155" fmla="*/ 2866474 w 5289931"/>
              <a:gd name="connsiteY1155" fmla="*/ 55985 h 1456118"/>
              <a:gd name="connsiteX1156" fmla="*/ 2911125 w 5289931"/>
              <a:gd name="connsiteY1156" fmla="*/ 49199 h 1456118"/>
              <a:gd name="connsiteX1157" fmla="*/ 2920692 w 5289931"/>
              <a:gd name="connsiteY1157" fmla="*/ 55985 h 1456118"/>
              <a:gd name="connsiteX1158" fmla="*/ 2955777 w 5289931"/>
              <a:gd name="connsiteY1158" fmla="*/ 49199 h 1456118"/>
              <a:gd name="connsiteX1159" fmla="*/ 2955777 w 5289931"/>
              <a:gd name="connsiteY1159" fmla="*/ 44110 h 1456118"/>
              <a:gd name="connsiteX1160" fmla="*/ 2933449 w 5289931"/>
              <a:gd name="connsiteY1160" fmla="*/ 25450 h 1456118"/>
              <a:gd name="connsiteX1161" fmla="*/ 3000426 w 5289931"/>
              <a:gd name="connsiteY1161" fmla="*/ 5091 h 1456118"/>
              <a:gd name="connsiteX1162" fmla="*/ 3032320 w 5289931"/>
              <a:gd name="connsiteY1162" fmla="*/ 25450 h 1456118"/>
              <a:gd name="connsiteX1163" fmla="*/ 3032320 w 5289931"/>
              <a:gd name="connsiteY1163" fmla="*/ 30537 h 1456118"/>
              <a:gd name="connsiteX1164" fmla="*/ 3022753 w 5289931"/>
              <a:gd name="connsiteY1164" fmla="*/ 37324 h 1456118"/>
              <a:gd name="connsiteX1165" fmla="*/ 3032320 w 5289931"/>
              <a:gd name="connsiteY1165" fmla="*/ 55985 h 1456118"/>
              <a:gd name="connsiteX1166" fmla="*/ 3067402 w 5289931"/>
              <a:gd name="connsiteY1166" fmla="*/ 55985 h 1456118"/>
              <a:gd name="connsiteX1167" fmla="*/ 3067402 w 5289931"/>
              <a:gd name="connsiteY1167" fmla="*/ 49199 h 1456118"/>
              <a:gd name="connsiteX1168" fmla="*/ 3054644 w 5289931"/>
              <a:gd name="connsiteY1168" fmla="*/ 30537 h 1456118"/>
              <a:gd name="connsiteX1169" fmla="*/ 3086539 w 5289931"/>
              <a:gd name="connsiteY1169" fmla="*/ 11877 h 1456118"/>
              <a:gd name="connsiteX1170" fmla="*/ 3143947 w 5289931"/>
              <a:gd name="connsiteY1170" fmla="*/ 18662 h 1456118"/>
              <a:gd name="connsiteX1171" fmla="*/ 3153514 w 5289931"/>
              <a:gd name="connsiteY1171" fmla="*/ 5091 h 1456118"/>
              <a:gd name="connsiteX1172" fmla="*/ 3188600 w 5289931"/>
              <a:gd name="connsiteY1172" fmla="*/ 25450 h 1456118"/>
              <a:gd name="connsiteX1173" fmla="*/ 3242817 w 5289931"/>
              <a:gd name="connsiteY1173" fmla="*/ 25450 h 1456118"/>
              <a:gd name="connsiteX1174" fmla="*/ 3277900 w 5289931"/>
              <a:gd name="connsiteY1174" fmla="*/ 11877 h 1456118"/>
              <a:gd name="connsiteX1175" fmla="*/ 3287470 w 5289931"/>
              <a:gd name="connsiteY1175" fmla="*/ 11877 h 1456118"/>
              <a:gd name="connsiteX1176" fmla="*/ 3277900 w 5289931"/>
              <a:gd name="connsiteY1176" fmla="*/ 69558 h 1456118"/>
              <a:gd name="connsiteX1177" fmla="*/ 3332119 w 5289931"/>
              <a:gd name="connsiteY1177" fmla="*/ 49199 h 1456118"/>
              <a:gd name="connsiteX1178" fmla="*/ 3354447 w 5289931"/>
              <a:gd name="connsiteY1178" fmla="*/ 81432 h 1456118"/>
              <a:gd name="connsiteX1179" fmla="*/ 3430989 w 5289931"/>
              <a:gd name="connsiteY1179" fmla="*/ 44110 h 1456118"/>
              <a:gd name="connsiteX1180" fmla="*/ 3408664 w 5289931"/>
              <a:gd name="connsiteY1180" fmla="*/ 30537 h 1456118"/>
              <a:gd name="connsiteX1181" fmla="*/ 3408664 w 5289931"/>
              <a:gd name="connsiteY1181" fmla="*/ 25450 h 1456118"/>
              <a:gd name="connsiteX1182" fmla="*/ 3443747 w 5289931"/>
              <a:gd name="connsiteY1182" fmla="*/ 5091 h 1456118"/>
              <a:gd name="connsiteX1183" fmla="*/ 3453317 w 5289931"/>
              <a:gd name="connsiteY1183" fmla="*/ 5091 h 1456118"/>
              <a:gd name="connsiteX1184" fmla="*/ 3552187 w 5289931"/>
              <a:gd name="connsiteY1184" fmla="*/ 62770 h 1456118"/>
              <a:gd name="connsiteX1185" fmla="*/ 3584080 w 5289931"/>
              <a:gd name="connsiteY1185" fmla="*/ 62770 h 1456118"/>
              <a:gd name="connsiteX1186" fmla="*/ 3596838 w 5289931"/>
              <a:gd name="connsiteY1186" fmla="*/ 49199 h 1456118"/>
              <a:gd name="connsiteX1187" fmla="*/ 3564944 w 5289931"/>
              <a:gd name="connsiteY1187" fmla="*/ 30537 h 1456118"/>
              <a:gd name="connsiteX1188" fmla="*/ 3584080 w 5289931"/>
              <a:gd name="connsiteY1188" fmla="*/ 25450 h 1456118"/>
              <a:gd name="connsiteX1189" fmla="*/ 3619162 w 5289931"/>
              <a:gd name="connsiteY1189" fmla="*/ 25450 h 1456118"/>
              <a:gd name="connsiteX1190" fmla="*/ 3628729 w 5289931"/>
              <a:gd name="connsiteY1190" fmla="*/ 30537 h 1456118"/>
              <a:gd name="connsiteX1191" fmla="*/ 3654244 w 5289931"/>
              <a:gd name="connsiteY1191" fmla="*/ 25450 h 1456118"/>
              <a:gd name="connsiteX1192" fmla="*/ 3673382 w 5289931"/>
              <a:gd name="connsiteY1192" fmla="*/ 30537 h 1456118"/>
              <a:gd name="connsiteX1193" fmla="*/ 3708464 w 5289931"/>
              <a:gd name="connsiteY1193" fmla="*/ 5091 h 1456118"/>
              <a:gd name="connsiteX1194" fmla="*/ 3740357 w 5289931"/>
              <a:gd name="connsiteY1194" fmla="*/ 25450 h 1456118"/>
              <a:gd name="connsiteX1195" fmla="*/ 3794579 w 5289931"/>
              <a:gd name="connsiteY1195" fmla="*/ 25450 h 1456118"/>
              <a:gd name="connsiteX1196" fmla="*/ 3829662 w 5289931"/>
              <a:gd name="connsiteY1196" fmla="*/ 11877 h 1456118"/>
              <a:gd name="connsiteX1197" fmla="*/ 3839229 w 5289931"/>
              <a:gd name="connsiteY1197" fmla="*/ 44110 h 1456118"/>
              <a:gd name="connsiteX1198" fmla="*/ 3864744 w 5289931"/>
              <a:gd name="connsiteY1198" fmla="*/ 37324 h 1456118"/>
              <a:gd name="connsiteX1199" fmla="*/ 3851986 w 5289931"/>
              <a:gd name="connsiteY1199" fmla="*/ 25450 h 1456118"/>
              <a:gd name="connsiteX1200" fmla="*/ 3874312 w 5289931"/>
              <a:gd name="connsiteY1200" fmla="*/ 11877 h 1456118"/>
              <a:gd name="connsiteX1201" fmla="*/ 3883879 w 5289931"/>
              <a:gd name="connsiteY1201" fmla="*/ 11877 h 1456118"/>
              <a:gd name="connsiteX1202" fmla="*/ 3918962 w 5289931"/>
              <a:gd name="connsiteY1202" fmla="*/ 25450 h 1456118"/>
              <a:gd name="connsiteX1203" fmla="*/ 3941289 w 5289931"/>
              <a:gd name="connsiteY1203" fmla="*/ 18662 h 1456118"/>
              <a:gd name="connsiteX1204" fmla="*/ 3985938 w 5289931"/>
              <a:gd name="connsiteY1204" fmla="*/ 25450 h 1456118"/>
              <a:gd name="connsiteX1205" fmla="*/ 3995507 w 5289931"/>
              <a:gd name="connsiteY1205" fmla="*/ 18662 h 1456118"/>
              <a:gd name="connsiteX1206" fmla="*/ 4017832 w 5289931"/>
              <a:gd name="connsiteY1206" fmla="*/ 25450 h 1456118"/>
              <a:gd name="connsiteX1207" fmla="*/ 4049726 w 5289931"/>
              <a:gd name="connsiteY1207" fmla="*/ 11877 h 1456118"/>
              <a:gd name="connsiteX1208" fmla="*/ 4107136 w 5289931"/>
              <a:gd name="connsiteY1208" fmla="*/ 11877 h 1456118"/>
              <a:gd name="connsiteX1209" fmla="*/ 4126272 w 5289931"/>
              <a:gd name="connsiteY1209" fmla="*/ 18662 h 1456118"/>
              <a:gd name="connsiteX1210" fmla="*/ 4139029 w 5289931"/>
              <a:gd name="connsiteY1210" fmla="*/ 11877 h 1456118"/>
              <a:gd name="connsiteX1211" fmla="*/ 4151787 w 5289931"/>
              <a:gd name="connsiteY1211" fmla="*/ 30537 h 1456118"/>
              <a:gd name="connsiteX1212" fmla="*/ 4206006 w 5289931"/>
              <a:gd name="connsiteY1212" fmla="*/ 30537 h 1456118"/>
              <a:gd name="connsiteX1213" fmla="*/ 4215573 w 5289931"/>
              <a:gd name="connsiteY1213" fmla="*/ 37324 h 1456118"/>
              <a:gd name="connsiteX1214" fmla="*/ 4250657 w 5289931"/>
              <a:gd name="connsiteY1214" fmla="*/ 30537 h 1456118"/>
              <a:gd name="connsiteX1215" fmla="*/ 4241089 w 5289931"/>
              <a:gd name="connsiteY1215" fmla="*/ 18662 h 1456118"/>
              <a:gd name="connsiteX1216" fmla="*/ 4241089 w 5289931"/>
              <a:gd name="connsiteY1216" fmla="*/ 11877 h 1456118"/>
              <a:gd name="connsiteX1217" fmla="*/ 4260224 w 5289931"/>
              <a:gd name="connsiteY1217" fmla="*/ 30537 h 1456118"/>
              <a:gd name="connsiteX1218" fmla="*/ 4285739 w 5289931"/>
              <a:gd name="connsiteY1218" fmla="*/ 30537 h 1456118"/>
              <a:gd name="connsiteX1219" fmla="*/ 4317634 w 5289931"/>
              <a:gd name="connsiteY1219" fmla="*/ 18662 h 1456118"/>
              <a:gd name="connsiteX1220" fmla="*/ 4327201 w 5289931"/>
              <a:gd name="connsiteY1220" fmla="*/ 18662 h 1456118"/>
              <a:gd name="connsiteX1221" fmla="*/ 4362283 w 5289931"/>
              <a:gd name="connsiteY1221" fmla="*/ 30537 h 1456118"/>
              <a:gd name="connsiteX1222" fmla="*/ 4371852 w 5289931"/>
              <a:gd name="connsiteY1222" fmla="*/ 30537 h 1456118"/>
              <a:gd name="connsiteX1223" fmla="*/ 4371852 w 5289931"/>
              <a:gd name="connsiteY1223" fmla="*/ 18662 h 1456118"/>
              <a:gd name="connsiteX1224" fmla="*/ 4438829 w 5289931"/>
              <a:gd name="connsiteY1224" fmla="*/ 18662 h 1456118"/>
              <a:gd name="connsiteX1225" fmla="*/ 4451586 w 5289931"/>
              <a:gd name="connsiteY1225" fmla="*/ 25450 h 1456118"/>
              <a:gd name="connsiteX1226" fmla="*/ 4470722 w 5289931"/>
              <a:gd name="connsiteY1226" fmla="*/ 18662 h 1456118"/>
              <a:gd name="connsiteX1227" fmla="*/ 4502617 w 5289931"/>
              <a:gd name="connsiteY1227" fmla="*/ 18662 h 1456118"/>
              <a:gd name="connsiteX1228" fmla="*/ 4560024 w 5289931"/>
              <a:gd name="connsiteY1228" fmla="*/ 37324 h 1456118"/>
              <a:gd name="connsiteX1229" fmla="*/ 4572781 w 5289931"/>
              <a:gd name="connsiteY1229" fmla="*/ 18662 h 1456118"/>
              <a:gd name="connsiteX1230" fmla="*/ 4783279 w 5289931"/>
              <a:gd name="connsiteY1230" fmla="*/ 30537 h 1456118"/>
              <a:gd name="connsiteX1231" fmla="*/ 4792849 w 5289931"/>
              <a:gd name="connsiteY1231" fmla="*/ 25450 h 1456118"/>
              <a:gd name="connsiteX1232" fmla="*/ 5146866 w 5289931"/>
              <a:gd name="connsiteY1232" fmla="*/ 120453 h 1456118"/>
              <a:gd name="connsiteX1233" fmla="*/ 5146866 w 5289931"/>
              <a:gd name="connsiteY1233" fmla="*/ 139113 h 1456118"/>
              <a:gd name="connsiteX1234" fmla="*/ 5134109 w 5289931"/>
              <a:gd name="connsiteY1234" fmla="*/ 145899 h 1456118"/>
              <a:gd name="connsiteX1235" fmla="*/ 5146866 w 5289931"/>
              <a:gd name="connsiteY1235" fmla="*/ 157774 h 1456118"/>
              <a:gd name="connsiteX1236" fmla="*/ 5136620 w 5289931"/>
              <a:gd name="connsiteY1236" fmla="*/ 175941 h 1456118"/>
              <a:gd name="connsiteX1237" fmla="*/ 5201426 w 5289931"/>
              <a:gd name="connsiteY1237" fmla="*/ 184844 h 1456118"/>
              <a:gd name="connsiteX1238" fmla="*/ 5289931 w 5289931"/>
              <a:gd name="connsiteY1238" fmla="*/ 243373 h 1456118"/>
              <a:gd name="connsiteX1239" fmla="*/ 5289931 w 5289931"/>
              <a:gd name="connsiteY1239" fmla="*/ 262034 h 1456118"/>
              <a:gd name="connsiteX1240" fmla="*/ 5277173 w 5289931"/>
              <a:gd name="connsiteY1240" fmla="*/ 268819 h 1456118"/>
              <a:gd name="connsiteX1241" fmla="*/ 5289931 w 5289931"/>
              <a:gd name="connsiteY1241" fmla="*/ 280694 h 1456118"/>
              <a:gd name="connsiteX1242" fmla="*/ 5226146 w 5289931"/>
              <a:gd name="connsiteY1242" fmla="*/ 382485 h 1456118"/>
              <a:gd name="connsiteX1243" fmla="*/ 4849802 w 5289931"/>
              <a:gd name="connsiteY1243" fmla="*/ 419807 h 1456118"/>
              <a:gd name="connsiteX1244" fmla="*/ 4849802 w 5289931"/>
              <a:gd name="connsiteY1244" fmla="*/ 413022 h 1456118"/>
              <a:gd name="connsiteX1245" fmla="*/ 4827256 w 5289931"/>
              <a:gd name="connsiteY1245" fmla="*/ 416151 h 1456118"/>
              <a:gd name="connsiteX1246" fmla="*/ 4834310 w 5289931"/>
              <a:gd name="connsiteY1246" fmla="*/ 424123 h 1456118"/>
              <a:gd name="connsiteX1247" fmla="*/ 4847067 w 5289931"/>
              <a:gd name="connsiteY1247" fmla="*/ 461448 h 1456118"/>
              <a:gd name="connsiteX1248" fmla="*/ 4813580 w 5289931"/>
              <a:gd name="connsiteY1248" fmla="*/ 480956 h 1456118"/>
              <a:gd name="connsiteX1249" fmla="*/ 4807913 w 5289931"/>
              <a:gd name="connsiteY1249" fmla="*/ 489365 h 1456118"/>
              <a:gd name="connsiteX1250" fmla="*/ 4824286 w 5289931"/>
              <a:gd name="connsiteY1250" fmla="*/ 489365 h 1456118"/>
              <a:gd name="connsiteX1251" fmla="*/ 4977374 w 5289931"/>
              <a:gd name="connsiteY1251" fmla="*/ 547044 h 1456118"/>
              <a:gd name="connsiteX1252" fmla="*/ 4990131 w 5289931"/>
              <a:gd name="connsiteY1252" fmla="*/ 584368 h 1456118"/>
              <a:gd name="connsiteX1253" fmla="*/ 4956644 w 5289931"/>
              <a:gd name="connsiteY1253" fmla="*/ 603876 h 1456118"/>
              <a:gd name="connsiteX1254" fmla="*/ 4937753 w 5289931"/>
              <a:gd name="connsiteY1254" fmla="*/ 631905 h 1456118"/>
              <a:gd name="connsiteX1255" fmla="*/ 5030225 w 5289931"/>
              <a:gd name="connsiteY1255" fmla="*/ 620864 h 1456118"/>
              <a:gd name="connsiteX1256" fmla="*/ 5071688 w 5289931"/>
              <a:gd name="connsiteY1256" fmla="*/ 627649 h 1456118"/>
              <a:gd name="connsiteX1257" fmla="*/ 5160989 w 5289931"/>
              <a:gd name="connsiteY1257" fmla="*/ 608987 h 1456118"/>
              <a:gd name="connsiteX1258" fmla="*/ 5160989 w 5289931"/>
              <a:gd name="connsiteY1258" fmla="*/ 614078 h 1456118"/>
              <a:gd name="connsiteX1259" fmla="*/ 5186504 w 5289931"/>
              <a:gd name="connsiteY1259" fmla="*/ 608987 h 1456118"/>
              <a:gd name="connsiteX1260" fmla="*/ 5218398 w 5289931"/>
              <a:gd name="connsiteY1260" fmla="*/ 627649 h 1456118"/>
              <a:gd name="connsiteX1261" fmla="*/ 5218398 w 5289931"/>
              <a:gd name="connsiteY1261" fmla="*/ 639524 h 1456118"/>
              <a:gd name="connsiteX1262" fmla="*/ 5196073 w 5289931"/>
              <a:gd name="connsiteY1262" fmla="*/ 658186 h 1456118"/>
              <a:gd name="connsiteX1263" fmla="*/ 5218398 w 5289931"/>
              <a:gd name="connsiteY1263" fmla="*/ 678543 h 1456118"/>
              <a:gd name="connsiteX1264" fmla="*/ 5218398 w 5289931"/>
              <a:gd name="connsiteY1264" fmla="*/ 722653 h 1456118"/>
              <a:gd name="connsiteX1265" fmla="*/ 5196073 w 5289931"/>
              <a:gd name="connsiteY1265" fmla="*/ 722653 h 1456118"/>
              <a:gd name="connsiteX1266" fmla="*/ 5205641 w 5289931"/>
              <a:gd name="connsiteY1266" fmla="*/ 753189 h 1456118"/>
              <a:gd name="connsiteX1267" fmla="*/ 5173747 w 5289931"/>
              <a:gd name="connsiteY1267" fmla="*/ 773548 h 1456118"/>
              <a:gd name="connsiteX1268" fmla="*/ 5129095 w 5289931"/>
              <a:gd name="connsiteY1268" fmla="*/ 773548 h 1456118"/>
              <a:gd name="connsiteX1269" fmla="*/ 5092711 w 5289931"/>
              <a:gd name="connsiteY1269" fmla="*/ 775421 h 1456118"/>
              <a:gd name="connsiteX1270" fmla="*/ 5108267 w 5289931"/>
              <a:gd name="connsiteY1270" fmla="*/ 797934 h 1456118"/>
              <a:gd name="connsiteX1271" fmla="*/ 5108267 w 5289931"/>
              <a:gd name="connsiteY1271" fmla="*/ 816594 h 1456118"/>
              <a:gd name="connsiteX1272" fmla="*/ 5095510 w 5289931"/>
              <a:gd name="connsiteY1272" fmla="*/ 823380 h 1456118"/>
              <a:gd name="connsiteX1273" fmla="*/ 5108267 w 5289931"/>
              <a:gd name="connsiteY1273" fmla="*/ 835255 h 1456118"/>
              <a:gd name="connsiteX1274" fmla="*/ 5098021 w 5289931"/>
              <a:gd name="connsiteY1274" fmla="*/ 853422 h 1456118"/>
              <a:gd name="connsiteX1275" fmla="*/ 5162827 w 5289931"/>
              <a:gd name="connsiteY1275" fmla="*/ 862325 h 1456118"/>
              <a:gd name="connsiteX1276" fmla="*/ 5251332 w 5289931"/>
              <a:gd name="connsiteY1276" fmla="*/ 920854 h 1456118"/>
              <a:gd name="connsiteX1277" fmla="*/ 5251332 w 5289931"/>
              <a:gd name="connsiteY1277" fmla="*/ 939515 h 1456118"/>
              <a:gd name="connsiteX1278" fmla="*/ 5238574 w 5289931"/>
              <a:gd name="connsiteY1278" fmla="*/ 946300 h 1456118"/>
              <a:gd name="connsiteX1279" fmla="*/ 5251332 w 5289931"/>
              <a:gd name="connsiteY1279" fmla="*/ 958175 h 1456118"/>
              <a:gd name="connsiteX1280" fmla="*/ 5187547 w 5289931"/>
              <a:gd name="connsiteY1280" fmla="*/ 1059966 h 1456118"/>
              <a:gd name="connsiteX1281" fmla="*/ 4811203 w 5289931"/>
              <a:gd name="connsiteY1281" fmla="*/ 1097288 h 1456118"/>
              <a:gd name="connsiteX1282" fmla="*/ 4811203 w 5289931"/>
              <a:gd name="connsiteY1282" fmla="*/ 1090503 h 1456118"/>
              <a:gd name="connsiteX1283" fmla="*/ 4788657 w 5289931"/>
              <a:gd name="connsiteY1283" fmla="*/ 1093632 h 1456118"/>
              <a:gd name="connsiteX1284" fmla="*/ 4795711 w 5289931"/>
              <a:gd name="connsiteY1284" fmla="*/ 1101604 h 1456118"/>
              <a:gd name="connsiteX1285" fmla="*/ 4808468 w 5289931"/>
              <a:gd name="connsiteY1285" fmla="*/ 1138929 h 1456118"/>
              <a:gd name="connsiteX1286" fmla="*/ 4774981 w 5289931"/>
              <a:gd name="connsiteY1286" fmla="*/ 1158437 h 1456118"/>
              <a:gd name="connsiteX1287" fmla="*/ 4769314 w 5289931"/>
              <a:gd name="connsiteY1287" fmla="*/ 1166846 h 1456118"/>
              <a:gd name="connsiteX1288" fmla="*/ 4785687 w 5289931"/>
              <a:gd name="connsiteY1288" fmla="*/ 1166846 h 1456118"/>
              <a:gd name="connsiteX1289" fmla="*/ 4938775 w 5289931"/>
              <a:gd name="connsiteY1289" fmla="*/ 1224525 h 1456118"/>
              <a:gd name="connsiteX1290" fmla="*/ 4951533 w 5289931"/>
              <a:gd name="connsiteY1290" fmla="*/ 1261849 h 1456118"/>
              <a:gd name="connsiteX1291" fmla="*/ 4918045 w 5289931"/>
              <a:gd name="connsiteY1291" fmla="*/ 1281357 h 1456118"/>
              <a:gd name="connsiteX1292" fmla="*/ 4899154 w 5289931"/>
              <a:gd name="connsiteY1292" fmla="*/ 1309386 h 1456118"/>
              <a:gd name="connsiteX1293" fmla="*/ 4991625 w 5289931"/>
              <a:gd name="connsiteY1293" fmla="*/ 1298345 h 1456118"/>
              <a:gd name="connsiteX1294" fmla="*/ 5033089 w 5289931"/>
              <a:gd name="connsiteY1294" fmla="*/ 1305130 h 1456118"/>
              <a:gd name="connsiteX1295" fmla="*/ 5122390 w 5289931"/>
              <a:gd name="connsiteY1295" fmla="*/ 1286468 h 1456118"/>
              <a:gd name="connsiteX1296" fmla="*/ 5122390 w 5289931"/>
              <a:gd name="connsiteY1296" fmla="*/ 1291559 h 1456118"/>
              <a:gd name="connsiteX1297" fmla="*/ 5147905 w 5289931"/>
              <a:gd name="connsiteY1297" fmla="*/ 1286468 h 1456118"/>
              <a:gd name="connsiteX1298" fmla="*/ 5179799 w 5289931"/>
              <a:gd name="connsiteY1298" fmla="*/ 1305130 h 1456118"/>
              <a:gd name="connsiteX1299" fmla="*/ 5179799 w 5289931"/>
              <a:gd name="connsiteY1299" fmla="*/ 1317005 h 1456118"/>
              <a:gd name="connsiteX1300" fmla="*/ 5157474 w 5289931"/>
              <a:gd name="connsiteY1300" fmla="*/ 1335667 h 1456118"/>
              <a:gd name="connsiteX1301" fmla="*/ 5179799 w 5289931"/>
              <a:gd name="connsiteY1301" fmla="*/ 1356024 h 1456118"/>
              <a:gd name="connsiteX1302" fmla="*/ 5179799 w 5289931"/>
              <a:gd name="connsiteY1302" fmla="*/ 1400134 h 1456118"/>
              <a:gd name="connsiteX1303" fmla="*/ 5157474 w 5289931"/>
              <a:gd name="connsiteY1303" fmla="*/ 1400134 h 1456118"/>
              <a:gd name="connsiteX1304" fmla="*/ 5167041 w 5289931"/>
              <a:gd name="connsiteY1304" fmla="*/ 1430670 h 1456118"/>
              <a:gd name="connsiteX1305" fmla="*/ 5135148 w 5289931"/>
              <a:gd name="connsiteY1305" fmla="*/ 1451029 h 1456118"/>
              <a:gd name="connsiteX1306" fmla="*/ 5090496 w 5289931"/>
              <a:gd name="connsiteY1306" fmla="*/ 1451029 h 1456118"/>
              <a:gd name="connsiteX1307" fmla="*/ 4991625 w 5289931"/>
              <a:gd name="connsiteY1307" fmla="*/ 1456118 h 145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Lst>
            <a:rect l="l" t="t" r="r" b="b"/>
            <a:pathLst>
              <a:path w="5289931" h="1456118">
                <a:moveTo>
                  <a:pt x="1042158" y="18662"/>
                </a:moveTo>
                <a:lnTo>
                  <a:pt x="1042158" y="11876"/>
                </a:lnTo>
                <a:lnTo>
                  <a:pt x="1016643" y="11876"/>
                </a:lnTo>
                <a:lnTo>
                  <a:pt x="1016643" y="18662"/>
                </a:lnTo>
                <a:close/>
                <a:moveTo>
                  <a:pt x="4062484" y="30537"/>
                </a:moveTo>
                <a:lnTo>
                  <a:pt x="4062484" y="18662"/>
                </a:lnTo>
                <a:lnTo>
                  <a:pt x="4049726" y="18662"/>
                </a:lnTo>
                <a:lnTo>
                  <a:pt x="4049726" y="30537"/>
                </a:lnTo>
                <a:close/>
                <a:moveTo>
                  <a:pt x="2203088" y="37324"/>
                </a:moveTo>
                <a:lnTo>
                  <a:pt x="2203088" y="30537"/>
                </a:lnTo>
                <a:lnTo>
                  <a:pt x="2180760" y="30537"/>
                </a:lnTo>
                <a:lnTo>
                  <a:pt x="2180760" y="37324"/>
                </a:lnTo>
                <a:close/>
                <a:moveTo>
                  <a:pt x="3332119" y="44110"/>
                </a:moveTo>
                <a:lnTo>
                  <a:pt x="3319364" y="44110"/>
                </a:lnTo>
                <a:cubicBezTo>
                  <a:pt x="3304479" y="42978"/>
                  <a:pt x="3297037" y="38456"/>
                  <a:pt x="3297037" y="30537"/>
                </a:cubicBezTo>
                <a:cubicBezTo>
                  <a:pt x="3297037" y="24883"/>
                  <a:pt x="3319364" y="16399"/>
                  <a:pt x="3364014" y="5091"/>
                </a:cubicBezTo>
                <a:cubicBezTo>
                  <a:pt x="3378898" y="5091"/>
                  <a:pt x="3386340" y="9614"/>
                  <a:pt x="3386340" y="18662"/>
                </a:cubicBezTo>
                <a:lnTo>
                  <a:pt x="3408664" y="11877"/>
                </a:lnTo>
                <a:lnTo>
                  <a:pt x="3418235" y="11877"/>
                </a:lnTo>
                <a:cubicBezTo>
                  <a:pt x="3416106" y="20923"/>
                  <a:pt x="3409728" y="25450"/>
                  <a:pt x="3399097" y="25450"/>
                </a:cubicBezTo>
                <a:lnTo>
                  <a:pt x="3386340" y="25450"/>
                </a:lnTo>
                <a:lnTo>
                  <a:pt x="3364014" y="18662"/>
                </a:lnTo>
                <a:cubicBezTo>
                  <a:pt x="3342751" y="28842"/>
                  <a:pt x="3332119" y="37324"/>
                  <a:pt x="3332119" y="44110"/>
                </a:cubicBezTo>
                <a:close/>
                <a:moveTo>
                  <a:pt x="895449" y="49197"/>
                </a:moveTo>
                <a:cubicBezTo>
                  <a:pt x="912458" y="48067"/>
                  <a:pt x="920962" y="44110"/>
                  <a:pt x="920962" y="37322"/>
                </a:cubicBezTo>
                <a:lnTo>
                  <a:pt x="895449" y="37322"/>
                </a:lnTo>
                <a:close/>
                <a:moveTo>
                  <a:pt x="1042158" y="49199"/>
                </a:moveTo>
                <a:lnTo>
                  <a:pt x="1042158" y="44110"/>
                </a:lnTo>
                <a:lnTo>
                  <a:pt x="1016643" y="44110"/>
                </a:lnTo>
                <a:lnTo>
                  <a:pt x="1016643" y="49199"/>
                </a:lnTo>
                <a:close/>
                <a:moveTo>
                  <a:pt x="1284551" y="49199"/>
                </a:moveTo>
                <a:lnTo>
                  <a:pt x="1284551" y="44110"/>
                </a:lnTo>
                <a:lnTo>
                  <a:pt x="1262225" y="44110"/>
                </a:lnTo>
                <a:lnTo>
                  <a:pt x="1262225" y="49199"/>
                </a:lnTo>
                <a:close/>
                <a:moveTo>
                  <a:pt x="1979832" y="49199"/>
                </a:moveTo>
                <a:lnTo>
                  <a:pt x="1979832" y="37324"/>
                </a:lnTo>
                <a:lnTo>
                  <a:pt x="1947938" y="37324"/>
                </a:lnTo>
                <a:lnTo>
                  <a:pt x="1947938" y="49199"/>
                </a:lnTo>
                <a:close/>
                <a:moveTo>
                  <a:pt x="2145678" y="49199"/>
                </a:moveTo>
                <a:lnTo>
                  <a:pt x="2145678" y="37324"/>
                </a:lnTo>
                <a:lnTo>
                  <a:pt x="2126542" y="37324"/>
                </a:lnTo>
                <a:cubicBezTo>
                  <a:pt x="2126542" y="45240"/>
                  <a:pt x="2132920" y="49199"/>
                  <a:pt x="2145678" y="49199"/>
                </a:cubicBezTo>
                <a:close/>
                <a:moveTo>
                  <a:pt x="2324282" y="49199"/>
                </a:moveTo>
                <a:lnTo>
                  <a:pt x="2292388" y="30537"/>
                </a:lnTo>
                <a:cubicBezTo>
                  <a:pt x="2277507" y="35061"/>
                  <a:pt x="2265810" y="37324"/>
                  <a:pt x="2257306" y="37324"/>
                </a:cubicBezTo>
                <a:cubicBezTo>
                  <a:pt x="2257306" y="45240"/>
                  <a:pt x="2264749" y="49199"/>
                  <a:pt x="2279630" y="49199"/>
                </a:cubicBezTo>
                <a:cubicBezTo>
                  <a:pt x="2288136" y="49199"/>
                  <a:pt x="2292388" y="47503"/>
                  <a:pt x="2292388" y="44110"/>
                </a:cubicBezTo>
                <a:lnTo>
                  <a:pt x="2311525" y="49199"/>
                </a:lnTo>
                <a:close/>
                <a:moveTo>
                  <a:pt x="2378500" y="49199"/>
                </a:moveTo>
                <a:lnTo>
                  <a:pt x="2378500" y="30537"/>
                </a:lnTo>
                <a:lnTo>
                  <a:pt x="2368935" y="30537"/>
                </a:lnTo>
                <a:lnTo>
                  <a:pt x="2368935" y="49199"/>
                </a:lnTo>
                <a:close/>
                <a:moveTo>
                  <a:pt x="2589000" y="49199"/>
                </a:moveTo>
                <a:lnTo>
                  <a:pt x="2589000" y="30537"/>
                </a:lnTo>
                <a:lnTo>
                  <a:pt x="2579433" y="30537"/>
                </a:lnTo>
                <a:cubicBezTo>
                  <a:pt x="2579433" y="35061"/>
                  <a:pt x="2575178" y="41282"/>
                  <a:pt x="2566675" y="49199"/>
                </a:cubicBezTo>
                <a:close/>
                <a:moveTo>
                  <a:pt x="3143947" y="49199"/>
                </a:moveTo>
                <a:cubicBezTo>
                  <a:pt x="3158833" y="48069"/>
                  <a:pt x="3166272" y="44110"/>
                  <a:pt x="3166272" y="37324"/>
                </a:cubicBezTo>
                <a:lnTo>
                  <a:pt x="3131190" y="37324"/>
                </a:lnTo>
                <a:lnTo>
                  <a:pt x="3076972" y="44110"/>
                </a:lnTo>
                <a:lnTo>
                  <a:pt x="3076972" y="49199"/>
                </a:lnTo>
                <a:close/>
                <a:moveTo>
                  <a:pt x="1131460" y="55984"/>
                </a:moveTo>
                <a:lnTo>
                  <a:pt x="1131460" y="44110"/>
                </a:lnTo>
                <a:lnTo>
                  <a:pt x="1118702" y="44110"/>
                </a:lnTo>
                <a:lnTo>
                  <a:pt x="1118702" y="55984"/>
                </a:lnTo>
                <a:close/>
                <a:moveTo>
                  <a:pt x="1482290" y="55985"/>
                </a:moveTo>
                <a:cubicBezTo>
                  <a:pt x="1497174" y="54855"/>
                  <a:pt x="1504616" y="50895"/>
                  <a:pt x="1504616" y="44110"/>
                </a:cubicBezTo>
                <a:lnTo>
                  <a:pt x="1504616" y="37324"/>
                </a:lnTo>
                <a:lnTo>
                  <a:pt x="1495047" y="37324"/>
                </a:lnTo>
                <a:cubicBezTo>
                  <a:pt x="1482290" y="37324"/>
                  <a:pt x="1471659" y="43543"/>
                  <a:pt x="1463156" y="55985"/>
                </a:cubicBezTo>
                <a:close/>
                <a:moveTo>
                  <a:pt x="1670463" y="55985"/>
                </a:moveTo>
                <a:lnTo>
                  <a:pt x="1670463" y="37324"/>
                </a:lnTo>
                <a:lnTo>
                  <a:pt x="1629003" y="37324"/>
                </a:lnTo>
                <a:cubicBezTo>
                  <a:pt x="1635381" y="45240"/>
                  <a:pt x="1638570" y="51462"/>
                  <a:pt x="1638570" y="55985"/>
                </a:cubicBezTo>
                <a:close/>
                <a:moveTo>
                  <a:pt x="1724682" y="55985"/>
                </a:moveTo>
                <a:cubicBezTo>
                  <a:pt x="1724682" y="48069"/>
                  <a:pt x="1718303" y="44110"/>
                  <a:pt x="1705545" y="44110"/>
                </a:cubicBezTo>
                <a:lnTo>
                  <a:pt x="1705545" y="55985"/>
                </a:lnTo>
                <a:close/>
                <a:moveTo>
                  <a:pt x="1826743" y="55985"/>
                </a:moveTo>
                <a:lnTo>
                  <a:pt x="1826743" y="30537"/>
                </a:lnTo>
                <a:cubicBezTo>
                  <a:pt x="1813985" y="35061"/>
                  <a:pt x="1803351" y="37324"/>
                  <a:pt x="1794848" y="37324"/>
                </a:cubicBezTo>
                <a:cubicBezTo>
                  <a:pt x="1801228" y="45240"/>
                  <a:pt x="1804415" y="51462"/>
                  <a:pt x="1804415" y="55985"/>
                </a:cubicBezTo>
                <a:close/>
                <a:moveTo>
                  <a:pt x="2069132" y="55985"/>
                </a:moveTo>
                <a:cubicBezTo>
                  <a:pt x="2079765" y="55985"/>
                  <a:pt x="2090396" y="49764"/>
                  <a:pt x="2101027" y="37324"/>
                </a:cubicBezTo>
                <a:lnTo>
                  <a:pt x="2069132" y="37324"/>
                </a:lnTo>
                <a:cubicBezTo>
                  <a:pt x="2054250" y="37324"/>
                  <a:pt x="2046808" y="41282"/>
                  <a:pt x="2046808" y="49199"/>
                </a:cubicBezTo>
                <a:close/>
                <a:moveTo>
                  <a:pt x="2512454" y="55985"/>
                </a:moveTo>
                <a:lnTo>
                  <a:pt x="2512454" y="30537"/>
                </a:lnTo>
                <a:lnTo>
                  <a:pt x="2480562" y="30537"/>
                </a:lnTo>
                <a:lnTo>
                  <a:pt x="2480562" y="37324"/>
                </a:lnTo>
                <a:cubicBezTo>
                  <a:pt x="2480562" y="42978"/>
                  <a:pt x="2491192" y="49199"/>
                  <a:pt x="2512454" y="55985"/>
                </a:cubicBezTo>
                <a:close/>
                <a:moveTo>
                  <a:pt x="2691057" y="55985"/>
                </a:moveTo>
                <a:cubicBezTo>
                  <a:pt x="2703815" y="54855"/>
                  <a:pt x="2710194" y="50895"/>
                  <a:pt x="2710194" y="44110"/>
                </a:cubicBezTo>
                <a:lnTo>
                  <a:pt x="2691057" y="37324"/>
                </a:lnTo>
                <a:lnTo>
                  <a:pt x="2678300" y="37324"/>
                </a:lnTo>
                <a:lnTo>
                  <a:pt x="2678300" y="55985"/>
                </a:lnTo>
                <a:close/>
                <a:moveTo>
                  <a:pt x="2987669" y="55985"/>
                </a:moveTo>
                <a:cubicBezTo>
                  <a:pt x="3002553" y="54855"/>
                  <a:pt x="3009995" y="50895"/>
                  <a:pt x="3009995" y="44110"/>
                </a:cubicBezTo>
                <a:lnTo>
                  <a:pt x="2978102" y="30537"/>
                </a:lnTo>
                <a:cubicBezTo>
                  <a:pt x="2978102" y="35061"/>
                  <a:pt x="2973850" y="41282"/>
                  <a:pt x="2965344" y="49199"/>
                </a:cubicBezTo>
                <a:close/>
                <a:moveTo>
                  <a:pt x="3198167" y="55985"/>
                </a:moveTo>
                <a:lnTo>
                  <a:pt x="3252384" y="49199"/>
                </a:lnTo>
                <a:lnTo>
                  <a:pt x="3242817" y="37324"/>
                </a:lnTo>
                <a:cubicBezTo>
                  <a:pt x="3232188" y="41847"/>
                  <a:pt x="3214115" y="44110"/>
                  <a:pt x="3188600" y="44110"/>
                </a:cubicBezTo>
                <a:lnTo>
                  <a:pt x="3188600" y="55985"/>
                </a:lnTo>
                <a:close/>
                <a:moveTo>
                  <a:pt x="4116702" y="55985"/>
                </a:moveTo>
                <a:lnTo>
                  <a:pt x="4116702" y="44110"/>
                </a:lnTo>
                <a:lnTo>
                  <a:pt x="4107136" y="44110"/>
                </a:lnTo>
                <a:lnTo>
                  <a:pt x="4107136" y="55985"/>
                </a:lnTo>
                <a:close/>
                <a:moveTo>
                  <a:pt x="3462884" y="62770"/>
                </a:moveTo>
                <a:lnTo>
                  <a:pt x="3475641" y="49199"/>
                </a:lnTo>
                <a:lnTo>
                  <a:pt x="3453317" y="44110"/>
                </a:lnTo>
                <a:lnTo>
                  <a:pt x="3443747" y="44110"/>
                </a:lnTo>
                <a:lnTo>
                  <a:pt x="3443747" y="49199"/>
                </a:lnTo>
                <a:cubicBezTo>
                  <a:pt x="3443747" y="58248"/>
                  <a:pt x="3450126" y="62770"/>
                  <a:pt x="3462884" y="62770"/>
                </a:cubicBezTo>
                <a:close/>
                <a:moveTo>
                  <a:pt x="3619162" y="62770"/>
                </a:moveTo>
                <a:lnTo>
                  <a:pt x="3619162" y="44110"/>
                </a:lnTo>
                <a:lnTo>
                  <a:pt x="3609594" y="44110"/>
                </a:lnTo>
                <a:lnTo>
                  <a:pt x="3609594" y="62770"/>
                </a:lnTo>
                <a:close/>
                <a:moveTo>
                  <a:pt x="3807334" y="62770"/>
                </a:moveTo>
                <a:lnTo>
                  <a:pt x="3820091" y="37324"/>
                </a:lnTo>
                <a:lnTo>
                  <a:pt x="3794579" y="37324"/>
                </a:lnTo>
                <a:cubicBezTo>
                  <a:pt x="3781822" y="37324"/>
                  <a:pt x="3775442" y="41282"/>
                  <a:pt x="3775442" y="49199"/>
                </a:cubicBezTo>
                <a:lnTo>
                  <a:pt x="3753116" y="44110"/>
                </a:lnTo>
                <a:lnTo>
                  <a:pt x="3740357" y="44110"/>
                </a:lnTo>
                <a:lnTo>
                  <a:pt x="3740357" y="62770"/>
                </a:lnTo>
                <a:lnTo>
                  <a:pt x="3753116" y="62770"/>
                </a:lnTo>
                <a:cubicBezTo>
                  <a:pt x="3759494" y="62770"/>
                  <a:pt x="3762685" y="60509"/>
                  <a:pt x="3762685" y="55985"/>
                </a:cubicBezTo>
                <a:lnTo>
                  <a:pt x="3785009" y="62770"/>
                </a:lnTo>
                <a:close/>
                <a:moveTo>
                  <a:pt x="3995507" y="62770"/>
                </a:moveTo>
                <a:cubicBezTo>
                  <a:pt x="4010393" y="61641"/>
                  <a:pt x="4017832" y="57116"/>
                  <a:pt x="4017832" y="49199"/>
                </a:cubicBezTo>
                <a:lnTo>
                  <a:pt x="3995507" y="44110"/>
                </a:lnTo>
                <a:lnTo>
                  <a:pt x="3985938" y="44110"/>
                </a:lnTo>
                <a:lnTo>
                  <a:pt x="3985938" y="62770"/>
                </a:lnTo>
                <a:close/>
                <a:moveTo>
                  <a:pt x="3673382" y="69558"/>
                </a:moveTo>
                <a:cubicBezTo>
                  <a:pt x="3686139" y="69558"/>
                  <a:pt x="3697833" y="62770"/>
                  <a:pt x="3708464" y="49199"/>
                </a:cubicBezTo>
                <a:lnTo>
                  <a:pt x="3686139" y="44110"/>
                </a:lnTo>
                <a:lnTo>
                  <a:pt x="3673382" y="44110"/>
                </a:lnTo>
                <a:close/>
                <a:moveTo>
                  <a:pt x="3883879" y="69558"/>
                </a:moveTo>
                <a:cubicBezTo>
                  <a:pt x="3920026" y="63902"/>
                  <a:pt x="3939161" y="55420"/>
                  <a:pt x="3941289" y="44110"/>
                </a:cubicBezTo>
                <a:lnTo>
                  <a:pt x="3883879" y="44110"/>
                </a:lnTo>
                <a:cubicBezTo>
                  <a:pt x="3883879" y="47503"/>
                  <a:pt x="3873250" y="49199"/>
                  <a:pt x="3851986" y="49199"/>
                </a:cubicBezTo>
                <a:lnTo>
                  <a:pt x="3851986" y="62770"/>
                </a:lnTo>
                <a:cubicBezTo>
                  <a:pt x="3873250" y="62770"/>
                  <a:pt x="3883879" y="65033"/>
                  <a:pt x="3883879" y="69558"/>
                </a:cubicBezTo>
                <a:close/>
                <a:moveTo>
                  <a:pt x="4206006" y="69558"/>
                </a:moveTo>
                <a:lnTo>
                  <a:pt x="4206006" y="55985"/>
                </a:lnTo>
                <a:lnTo>
                  <a:pt x="4196436" y="55985"/>
                </a:lnTo>
                <a:lnTo>
                  <a:pt x="4196436" y="69558"/>
                </a:lnTo>
                <a:close/>
                <a:moveTo>
                  <a:pt x="2435910" y="74647"/>
                </a:moveTo>
                <a:cubicBezTo>
                  <a:pt x="2435910" y="72384"/>
                  <a:pt x="2443352" y="59944"/>
                  <a:pt x="2458235" y="37324"/>
                </a:cubicBezTo>
                <a:cubicBezTo>
                  <a:pt x="2443352" y="41847"/>
                  <a:pt x="2431659" y="44110"/>
                  <a:pt x="2423153" y="44110"/>
                </a:cubicBezTo>
                <a:lnTo>
                  <a:pt x="2435910" y="55985"/>
                </a:lnTo>
                <a:lnTo>
                  <a:pt x="2423153" y="69558"/>
                </a:lnTo>
                <a:lnTo>
                  <a:pt x="2423153" y="74647"/>
                </a:lnTo>
                <a:close/>
                <a:moveTo>
                  <a:pt x="2722952" y="74647"/>
                </a:moveTo>
                <a:lnTo>
                  <a:pt x="2722952" y="69558"/>
                </a:lnTo>
                <a:lnTo>
                  <a:pt x="2700627" y="69558"/>
                </a:lnTo>
                <a:lnTo>
                  <a:pt x="2700627" y="74647"/>
                </a:lnTo>
                <a:close/>
                <a:moveTo>
                  <a:pt x="2668733" y="81432"/>
                </a:moveTo>
                <a:lnTo>
                  <a:pt x="2668733" y="69558"/>
                </a:lnTo>
                <a:lnTo>
                  <a:pt x="2655975" y="69558"/>
                </a:lnTo>
                <a:lnTo>
                  <a:pt x="2655975" y="81432"/>
                </a:lnTo>
                <a:close/>
                <a:moveTo>
                  <a:pt x="3265142" y="81432"/>
                </a:moveTo>
                <a:lnTo>
                  <a:pt x="3265142" y="69558"/>
                </a:lnTo>
                <a:lnTo>
                  <a:pt x="3252384" y="69558"/>
                </a:lnTo>
                <a:lnTo>
                  <a:pt x="3252384" y="81432"/>
                </a:lnTo>
                <a:close/>
                <a:moveTo>
                  <a:pt x="3529859" y="81432"/>
                </a:moveTo>
                <a:cubicBezTo>
                  <a:pt x="3529859" y="73515"/>
                  <a:pt x="3522420" y="69558"/>
                  <a:pt x="3507535" y="69558"/>
                </a:cubicBezTo>
                <a:lnTo>
                  <a:pt x="3507535" y="81432"/>
                </a:lnTo>
                <a:close/>
                <a:moveTo>
                  <a:pt x="3233252" y="88218"/>
                </a:moveTo>
                <a:cubicBezTo>
                  <a:pt x="3224746" y="80301"/>
                  <a:pt x="3220494" y="74082"/>
                  <a:pt x="3220494" y="69558"/>
                </a:cubicBezTo>
                <a:lnTo>
                  <a:pt x="3198167" y="69558"/>
                </a:lnTo>
                <a:cubicBezTo>
                  <a:pt x="3206673" y="77475"/>
                  <a:pt x="3210924" y="83695"/>
                  <a:pt x="3210924" y="88218"/>
                </a:cubicBezTo>
                <a:close/>
                <a:moveTo>
                  <a:pt x="2866474" y="95003"/>
                </a:moveTo>
                <a:cubicBezTo>
                  <a:pt x="2866474" y="90481"/>
                  <a:pt x="2870726" y="83695"/>
                  <a:pt x="2879232" y="74647"/>
                </a:cubicBezTo>
                <a:lnTo>
                  <a:pt x="2879232" y="69558"/>
                </a:lnTo>
                <a:lnTo>
                  <a:pt x="2866474" y="69558"/>
                </a:lnTo>
                <a:cubicBezTo>
                  <a:pt x="2866474" y="74082"/>
                  <a:pt x="2863282" y="80301"/>
                  <a:pt x="2856907" y="88218"/>
                </a:cubicBezTo>
                <a:lnTo>
                  <a:pt x="2856907" y="95003"/>
                </a:lnTo>
                <a:close/>
                <a:moveTo>
                  <a:pt x="3453317" y="106880"/>
                </a:moveTo>
                <a:lnTo>
                  <a:pt x="3453317" y="81432"/>
                </a:lnTo>
                <a:lnTo>
                  <a:pt x="3462884" y="81432"/>
                </a:lnTo>
                <a:lnTo>
                  <a:pt x="3488399" y="88218"/>
                </a:lnTo>
                <a:lnTo>
                  <a:pt x="3488399" y="74647"/>
                </a:lnTo>
                <a:lnTo>
                  <a:pt x="3462884" y="74647"/>
                </a:lnTo>
                <a:lnTo>
                  <a:pt x="3453317" y="81432"/>
                </a:lnTo>
                <a:lnTo>
                  <a:pt x="3443747" y="88218"/>
                </a:lnTo>
                <a:lnTo>
                  <a:pt x="3443747" y="106880"/>
                </a:lnTo>
                <a:close/>
                <a:moveTo>
                  <a:pt x="3265142" y="113666"/>
                </a:moveTo>
                <a:lnTo>
                  <a:pt x="3265142" y="100094"/>
                </a:lnTo>
                <a:lnTo>
                  <a:pt x="3242817" y="100094"/>
                </a:lnTo>
                <a:cubicBezTo>
                  <a:pt x="3242817" y="109141"/>
                  <a:pt x="3250261" y="113666"/>
                  <a:pt x="3265142" y="113666"/>
                </a:cubicBezTo>
                <a:close/>
                <a:moveTo>
                  <a:pt x="3386340" y="113666"/>
                </a:moveTo>
                <a:lnTo>
                  <a:pt x="3386340" y="106880"/>
                </a:lnTo>
                <a:lnTo>
                  <a:pt x="3376771" y="95003"/>
                </a:lnTo>
                <a:cubicBezTo>
                  <a:pt x="3391655" y="92742"/>
                  <a:pt x="3399097" y="88218"/>
                  <a:pt x="3399097" y="81432"/>
                </a:cubicBezTo>
                <a:lnTo>
                  <a:pt x="3399097" y="74647"/>
                </a:lnTo>
                <a:cubicBezTo>
                  <a:pt x="3369331" y="79171"/>
                  <a:pt x="3354447" y="89914"/>
                  <a:pt x="3354447" y="106880"/>
                </a:cubicBezTo>
                <a:lnTo>
                  <a:pt x="3376771" y="113666"/>
                </a:lnTo>
                <a:close/>
                <a:moveTo>
                  <a:pt x="3099296" y="120453"/>
                </a:moveTo>
                <a:cubicBezTo>
                  <a:pt x="3099296" y="115929"/>
                  <a:pt x="3102487" y="109141"/>
                  <a:pt x="3108865" y="100094"/>
                </a:cubicBezTo>
                <a:lnTo>
                  <a:pt x="3099296" y="100094"/>
                </a:lnTo>
                <a:cubicBezTo>
                  <a:pt x="3084414" y="100094"/>
                  <a:pt x="3076972" y="104619"/>
                  <a:pt x="3076972" y="113666"/>
                </a:cubicBezTo>
                <a:lnTo>
                  <a:pt x="3076972" y="120453"/>
                </a:lnTo>
                <a:close/>
                <a:moveTo>
                  <a:pt x="3143947" y="120453"/>
                </a:moveTo>
                <a:cubicBezTo>
                  <a:pt x="3154578" y="120453"/>
                  <a:pt x="3169462" y="111969"/>
                  <a:pt x="3188600" y="95003"/>
                </a:cubicBezTo>
                <a:lnTo>
                  <a:pt x="3188600" y="74647"/>
                </a:lnTo>
                <a:lnTo>
                  <a:pt x="3175842" y="74647"/>
                </a:lnTo>
                <a:cubicBezTo>
                  <a:pt x="3169462" y="74647"/>
                  <a:pt x="3154578" y="83129"/>
                  <a:pt x="3131190" y="100094"/>
                </a:cubicBezTo>
                <a:cubicBezTo>
                  <a:pt x="3139696" y="109141"/>
                  <a:pt x="3143947" y="115929"/>
                  <a:pt x="3143947" y="120453"/>
                </a:cubicBezTo>
                <a:close/>
                <a:moveTo>
                  <a:pt x="4075242" y="120453"/>
                </a:moveTo>
                <a:lnTo>
                  <a:pt x="4075242" y="106880"/>
                </a:lnTo>
                <a:lnTo>
                  <a:pt x="4062484" y="106880"/>
                </a:lnTo>
                <a:lnTo>
                  <a:pt x="4062484" y="120453"/>
                </a:lnTo>
                <a:close/>
                <a:moveTo>
                  <a:pt x="630731" y="125540"/>
                </a:moveTo>
                <a:lnTo>
                  <a:pt x="630731" y="120451"/>
                </a:lnTo>
                <a:lnTo>
                  <a:pt x="595648" y="120451"/>
                </a:lnTo>
                <a:lnTo>
                  <a:pt x="595648" y="125540"/>
                </a:lnTo>
                <a:close/>
                <a:moveTo>
                  <a:pt x="2940137" y="131065"/>
                </a:moveTo>
                <a:lnTo>
                  <a:pt x="3032320" y="113666"/>
                </a:lnTo>
                <a:lnTo>
                  <a:pt x="3032320" y="100094"/>
                </a:lnTo>
                <a:lnTo>
                  <a:pt x="2978102" y="106880"/>
                </a:lnTo>
                <a:cubicBezTo>
                  <a:pt x="2975974" y="98963"/>
                  <a:pt x="2968532" y="95003"/>
                  <a:pt x="2955777" y="95003"/>
                </a:cubicBezTo>
                <a:lnTo>
                  <a:pt x="2943020" y="95003"/>
                </a:lnTo>
                <a:cubicBezTo>
                  <a:pt x="2934513" y="95003"/>
                  <a:pt x="2923882" y="101226"/>
                  <a:pt x="2911125" y="113666"/>
                </a:cubicBezTo>
                <a:lnTo>
                  <a:pt x="2922197" y="122920"/>
                </a:lnTo>
                <a:lnTo>
                  <a:pt x="2932992" y="122920"/>
                </a:lnTo>
                <a:close/>
                <a:moveTo>
                  <a:pt x="2120637" y="133995"/>
                </a:moveTo>
                <a:lnTo>
                  <a:pt x="2103760" y="128011"/>
                </a:lnTo>
                <a:lnTo>
                  <a:pt x="2103760" y="132559"/>
                </a:lnTo>
                <a:close/>
                <a:moveTo>
                  <a:pt x="1185223" y="141582"/>
                </a:moveTo>
                <a:lnTo>
                  <a:pt x="1185223" y="134797"/>
                </a:lnTo>
                <a:lnTo>
                  <a:pt x="1168860" y="134797"/>
                </a:lnTo>
                <a:lnTo>
                  <a:pt x="1159708" y="140359"/>
                </a:lnTo>
                <a:lnTo>
                  <a:pt x="1159708" y="141582"/>
                </a:lnTo>
                <a:close/>
                <a:moveTo>
                  <a:pt x="2429626" y="145736"/>
                </a:moveTo>
                <a:lnTo>
                  <a:pt x="2478127" y="127307"/>
                </a:lnTo>
                <a:lnTo>
                  <a:pt x="2480562" y="125540"/>
                </a:lnTo>
                <a:lnTo>
                  <a:pt x="2482776" y="125540"/>
                </a:lnTo>
                <a:lnTo>
                  <a:pt x="2489672" y="122920"/>
                </a:lnTo>
                <a:cubicBezTo>
                  <a:pt x="2493926" y="122920"/>
                  <a:pt x="2516251" y="124619"/>
                  <a:pt x="2556647" y="128011"/>
                </a:cubicBezTo>
                <a:cubicBezTo>
                  <a:pt x="2571533" y="124619"/>
                  <a:pt x="2582162" y="122920"/>
                  <a:pt x="2588542" y="122920"/>
                </a:cubicBezTo>
                <a:lnTo>
                  <a:pt x="2595664" y="131038"/>
                </a:lnTo>
                <a:lnTo>
                  <a:pt x="2624082" y="125540"/>
                </a:lnTo>
                <a:cubicBezTo>
                  <a:pt x="2630460" y="125540"/>
                  <a:pt x="2633650" y="127803"/>
                  <a:pt x="2633650" y="132328"/>
                </a:cubicBezTo>
                <a:lnTo>
                  <a:pt x="2659625" y="130692"/>
                </a:lnTo>
                <a:lnTo>
                  <a:pt x="2665087" y="128011"/>
                </a:lnTo>
                <a:lnTo>
                  <a:pt x="2687412" y="128011"/>
                </a:lnTo>
                <a:lnTo>
                  <a:pt x="2687412" y="128944"/>
                </a:lnTo>
                <a:lnTo>
                  <a:pt x="2707803" y="127662"/>
                </a:lnTo>
                <a:cubicBezTo>
                  <a:pt x="2751922" y="124552"/>
                  <a:pt x="2815444" y="119886"/>
                  <a:pt x="2898367" y="113666"/>
                </a:cubicBezTo>
                <a:lnTo>
                  <a:pt x="2888799" y="100094"/>
                </a:lnTo>
                <a:lnTo>
                  <a:pt x="2866474" y="106880"/>
                </a:lnTo>
                <a:lnTo>
                  <a:pt x="2812255" y="100094"/>
                </a:lnTo>
                <a:lnTo>
                  <a:pt x="2799497" y="113666"/>
                </a:lnTo>
                <a:cubicBezTo>
                  <a:pt x="2769731" y="104619"/>
                  <a:pt x="2747403" y="100094"/>
                  <a:pt x="2732520" y="100094"/>
                </a:cubicBezTo>
                <a:cubicBezTo>
                  <a:pt x="2719763" y="104619"/>
                  <a:pt x="2705943" y="106880"/>
                  <a:pt x="2691057" y="106880"/>
                </a:cubicBezTo>
                <a:cubicBezTo>
                  <a:pt x="2682554" y="98963"/>
                  <a:pt x="2678303" y="92742"/>
                  <a:pt x="2678300" y="88218"/>
                </a:cubicBezTo>
                <a:lnTo>
                  <a:pt x="2646408" y="88218"/>
                </a:lnTo>
                <a:cubicBezTo>
                  <a:pt x="2646408" y="100659"/>
                  <a:pt x="2638966" y="106880"/>
                  <a:pt x="2624082" y="106880"/>
                </a:cubicBezTo>
                <a:cubicBezTo>
                  <a:pt x="2624082" y="100094"/>
                  <a:pt x="2609199" y="93874"/>
                  <a:pt x="2579433" y="88218"/>
                </a:cubicBezTo>
                <a:cubicBezTo>
                  <a:pt x="2577304" y="96135"/>
                  <a:pt x="2569862" y="100094"/>
                  <a:pt x="2557105" y="100094"/>
                </a:cubicBezTo>
                <a:lnTo>
                  <a:pt x="2544347" y="100094"/>
                </a:lnTo>
                <a:cubicBezTo>
                  <a:pt x="2529465" y="100094"/>
                  <a:pt x="2522023" y="93874"/>
                  <a:pt x="2522023" y="81432"/>
                </a:cubicBezTo>
                <a:lnTo>
                  <a:pt x="2502887" y="81432"/>
                </a:lnTo>
                <a:cubicBezTo>
                  <a:pt x="2502887" y="93874"/>
                  <a:pt x="2491192" y="100094"/>
                  <a:pt x="2467805" y="100094"/>
                </a:cubicBezTo>
                <a:cubicBezTo>
                  <a:pt x="2452919" y="96702"/>
                  <a:pt x="2442290" y="95003"/>
                  <a:pt x="2435910" y="95003"/>
                </a:cubicBezTo>
                <a:cubicBezTo>
                  <a:pt x="2435910" y="98396"/>
                  <a:pt x="2431659" y="100094"/>
                  <a:pt x="2423153" y="100094"/>
                </a:cubicBezTo>
                <a:cubicBezTo>
                  <a:pt x="2416775" y="92177"/>
                  <a:pt x="2413582" y="85957"/>
                  <a:pt x="2413582" y="81432"/>
                </a:cubicBezTo>
                <a:lnTo>
                  <a:pt x="2400825" y="81432"/>
                </a:lnTo>
                <a:cubicBezTo>
                  <a:pt x="2400828" y="93874"/>
                  <a:pt x="2393386" y="100094"/>
                  <a:pt x="2378500" y="100094"/>
                </a:cubicBezTo>
                <a:lnTo>
                  <a:pt x="2346607" y="88218"/>
                </a:lnTo>
                <a:cubicBezTo>
                  <a:pt x="2346607" y="96135"/>
                  <a:pt x="2301958" y="102356"/>
                  <a:pt x="2212655" y="106880"/>
                </a:cubicBezTo>
                <a:lnTo>
                  <a:pt x="2190330" y="100094"/>
                </a:lnTo>
                <a:lnTo>
                  <a:pt x="2136109" y="113666"/>
                </a:lnTo>
                <a:cubicBezTo>
                  <a:pt x="2129730" y="105749"/>
                  <a:pt x="2126542" y="97267"/>
                  <a:pt x="2126542" y="88218"/>
                </a:cubicBezTo>
                <a:lnTo>
                  <a:pt x="2101027" y="88218"/>
                </a:lnTo>
                <a:cubicBezTo>
                  <a:pt x="2101027" y="100659"/>
                  <a:pt x="2094647" y="106880"/>
                  <a:pt x="2081890" y="106880"/>
                </a:cubicBezTo>
                <a:lnTo>
                  <a:pt x="2069132" y="106880"/>
                </a:lnTo>
                <a:cubicBezTo>
                  <a:pt x="2047872" y="106880"/>
                  <a:pt x="2037241" y="104619"/>
                  <a:pt x="2037238" y="100094"/>
                </a:cubicBezTo>
                <a:lnTo>
                  <a:pt x="1979832" y="106880"/>
                </a:lnTo>
                <a:cubicBezTo>
                  <a:pt x="1916043" y="102356"/>
                  <a:pt x="1879898" y="100094"/>
                  <a:pt x="1871392" y="100094"/>
                </a:cubicBezTo>
                <a:lnTo>
                  <a:pt x="1871392" y="106880"/>
                </a:lnTo>
                <a:lnTo>
                  <a:pt x="1849067" y="100094"/>
                </a:lnTo>
                <a:lnTo>
                  <a:pt x="1839497" y="100094"/>
                </a:lnTo>
                <a:lnTo>
                  <a:pt x="1804415" y="113666"/>
                </a:lnTo>
                <a:lnTo>
                  <a:pt x="1759764" y="113666"/>
                </a:lnTo>
                <a:lnTo>
                  <a:pt x="1724682" y="100094"/>
                </a:lnTo>
                <a:lnTo>
                  <a:pt x="1715115" y="100094"/>
                </a:lnTo>
                <a:cubicBezTo>
                  <a:pt x="1695978" y="109141"/>
                  <a:pt x="1681094" y="113666"/>
                  <a:pt x="1670463" y="113666"/>
                </a:cubicBezTo>
                <a:cubicBezTo>
                  <a:pt x="1621559" y="104619"/>
                  <a:pt x="1588602" y="100094"/>
                  <a:pt x="1571593" y="100094"/>
                </a:cubicBezTo>
                <a:cubicBezTo>
                  <a:pt x="1533320" y="104619"/>
                  <a:pt x="1510995" y="106880"/>
                  <a:pt x="1504616" y="106880"/>
                </a:cubicBezTo>
                <a:lnTo>
                  <a:pt x="1482290" y="100094"/>
                </a:lnTo>
                <a:cubicBezTo>
                  <a:pt x="1444018" y="104619"/>
                  <a:pt x="1411061" y="106880"/>
                  <a:pt x="1383420" y="106880"/>
                </a:cubicBezTo>
                <a:lnTo>
                  <a:pt x="1361095" y="106880"/>
                </a:lnTo>
                <a:lnTo>
                  <a:pt x="1338770" y="100094"/>
                </a:lnTo>
                <a:cubicBezTo>
                  <a:pt x="1338770" y="104619"/>
                  <a:pt x="1335580" y="111402"/>
                  <a:pt x="1329200" y="120453"/>
                </a:cubicBezTo>
                <a:cubicBezTo>
                  <a:pt x="1201627" y="111402"/>
                  <a:pt x="1137838" y="104619"/>
                  <a:pt x="1137838" y="100094"/>
                </a:cubicBezTo>
                <a:cubicBezTo>
                  <a:pt x="1093189" y="113665"/>
                  <a:pt x="1061296" y="120453"/>
                  <a:pt x="1042158" y="120453"/>
                </a:cubicBezTo>
                <a:cubicBezTo>
                  <a:pt x="1042158" y="113665"/>
                  <a:pt x="1030465" y="106880"/>
                  <a:pt x="1007076" y="100094"/>
                </a:cubicBezTo>
                <a:lnTo>
                  <a:pt x="971993" y="100094"/>
                </a:lnTo>
                <a:lnTo>
                  <a:pt x="971993" y="113665"/>
                </a:lnTo>
                <a:lnTo>
                  <a:pt x="952855" y="113665"/>
                </a:lnTo>
                <a:cubicBezTo>
                  <a:pt x="952855" y="104619"/>
                  <a:pt x="948604" y="100094"/>
                  <a:pt x="940098" y="100094"/>
                </a:cubicBezTo>
                <a:cubicBezTo>
                  <a:pt x="916709" y="109141"/>
                  <a:pt x="895449" y="113665"/>
                  <a:pt x="876313" y="113665"/>
                </a:cubicBezTo>
                <a:cubicBezTo>
                  <a:pt x="867807" y="113665"/>
                  <a:pt x="863555" y="111402"/>
                  <a:pt x="863555" y="106880"/>
                </a:cubicBezTo>
                <a:lnTo>
                  <a:pt x="841228" y="113665"/>
                </a:lnTo>
                <a:cubicBezTo>
                  <a:pt x="826345" y="112534"/>
                  <a:pt x="818903" y="108010"/>
                  <a:pt x="818903" y="100094"/>
                </a:cubicBezTo>
                <a:cubicBezTo>
                  <a:pt x="795514" y="109141"/>
                  <a:pt x="746612" y="113665"/>
                  <a:pt x="672193" y="113665"/>
                </a:cubicBezTo>
                <a:cubicBezTo>
                  <a:pt x="672193" y="121582"/>
                  <a:pt x="680699" y="125540"/>
                  <a:pt x="697708" y="125540"/>
                </a:cubicBezTo>
                <a:lnTo>
                  <a:pt x="722899" y="125540"/>
                </a:lnTo>
                <a:lnTo>
                  <a:pt x="773796" y="122920"/>
                </a:lnTo>
                <a:cubicBezTo>
                  <a:pt x="786552" y="126313"/>
                  <a:pt x="804627" y="128009"/>
                  <a:pt x="828015" y="128009"/>
                </a:cubicBezTo>
                <a:lnTo>
                  <a:pt x="853531" y="122920"/>
                </a:lnTo>
                <a:lnTo>
                  <a:pt x="872665" y="128009"/>
                </a:lnTo>
                <a:lnTo>
                  <a:pt x="898180" y="122920"/>
                </a:lnTo>
                <a:lnTo>
                  <a:pt x="1016643" y="137361"/>
                </a:lnTo>
                <a:lnTo>
                  <a:pt x="1016643" y="132327"/>
                </a:lnTo>
                <a:lnTo>
                  <a:pt x="1029401" y="132327"/>
                </a:lnTo>
                <a:lnTo>
                  <a:pt x="1029401" y="138918"/>
                </a:lnTo>
                <a:lnTo>
                  <a:pt x="1051271" y="141582"/>
                </a:lnTo>
                <a:lnTo>
                  <a:pt x="1062800" y="141582"/>
                </a:lnTo>
                <a:lnTo>
                  <a:pt x="1051725" y="132327"/>
                </a:lnTo>
                <a:cubicBezTo>
                  <a:pt x="1058105" y="132327"/>
                  <a:pt x="1061296" y="130066"/>
                  <a:pt x="1061296" y="125540"/>
                </a:cubicBezTo>
                <a:lnTo>
                  <a:pt x="1064027" y="126266"/>
                </a:lnTo>
                <a:lnTo>
                  <a:pt x="1064027" y="122920"/>
                </a:lnTo>
                <a:cubicBezTo>
                  <a:pt x="1070405" y="122920"/>
                  <a:pt x="1081037" y="124618"/>
                  <a:pt x="1095920" y="128011"/>
                </a:cubicBezTo>
                <a:lnTo>
                  <a:pt x="1099239" y="127920"/>
                </a:lnTo>
                <a:lnTo>
                  <a:pt x="1105945" y="125540"/>
                </a:lnTo>
                <a:lnTo>
                  <a:pt x="1107955" y="127679"/>
                </a:lnTo>
                <a:lnTo>
                  <a:pt x="1280903" y="122920"/>
                </a:lnTo>
                <a:lnTo>
                  <a:pt x="1325555" y="128011"/>
                </a:lnTo>
                <a:lnTo>
                  <a:pt x="1351070" y="122920"/>
                </a:lnTo>
                <a:lnTo>
                  <a:pt x="1405290" y="141583"/>
                </a:lnTo>
                <a:lnTo>
                  <a:pt x="1445079" y="141583"/>
                </a:lnTo>
                <a:lnTo>
                  <a:pt x="1453168" y="136890"/>
                </a:lnTo>
                <a:lnTo>
                  <a:pt x="1472265" y="122920"/>
                </a:lnTo>
                <a:lnTo>
                  <a:pt x="1625354" y="122920"/>
                </a:lnTo>
                <a:lnTo>
                  <a:pt x="1625354" y="136343"/>
                </a:lnTo>
                <a:lnTo>
                  <a:pt x="1660893" y="125540"/>
                </a:lnTo>
                <a:lnTo>
                  <a:pt x="1669111" y="128626"/>
                </a:lnTo>
                <a:lnTo>
                  <a:pt x="1682763" y="122920"/>
                </a:lnTo>
                <a:lnTo>
                  <a:pt x="1835852" y="122920"/>
                </a:lnTo>
                <a:lnTo>
                  <a:pt x="1882272" y="138010"/>
                </a:lnTo>
                <a:lnTo>
                  <a:pt x="1933320" y="132839"/>
                </a:lnTo>
                <a:lnTo>
                  <a:pt x="1957050" y="122920"/>
                </a:lnTo>
                <a:lnTo>
                  <a:pt x="1971520" y="128969"/>
                </a:lnTo>
                <a:lnTo>
                  <a:pt x="2005348" y="125540"/>
                </a:lnTo>
                <a:lnTo>
                  <a:pt x="2013252" y="136755"/>
                </a:lnTo>
                <a:lnTo>
                  <a:pt x="2046350" y="122920"/>
                </a:lnTo>
                <a:lnTo>
                  <a:pt x="2068678" y="128011"/>
                </a:lnTo>
                <a:cubicBezTo>
                  <a:pt x="2081432" y="124619"/>
                  <a:pt x="2096318" y="122920"/>
                  <a:pt x="2113327" y="122920"/>
                </a:cubicBezTo>
                <a:lnTo>
                  <a:pt x="2122897" y="122920"/>
                </a:lnTo>
                <a:lnTo>
                  <a:pt x="2122897" y="134189"/>
                </a:lnTo>
                <a:lnTo>
                  <a:pt x="2171037" y="138287"/>
                </a:lnTo>
                <a:lnTo>
                  <a:pt x="2224955" y="122920"/>
                </a:lnTo>
                <a:lnTo>
                  <a:pt x="2244092" y="122920"/>
                </a:lnTo>
                <a:lnTo>
                  <a:pt x="2273184" y="132769"/>
                </a:lnTo>
                <a:lnTo>
                  <a:pt x="2279630" y="132328"/>
                </a:lnTo>
                <a:lnTo>
                  <a:pt x="2282295" y="133136"/>
                </a:lnTo>
                <a:lnTo>
                  <a:pt x="2301500" y="122920"/>
                </a:lnTo>
                <a:lnTo>
                  <a:pt x="2314258" y="134797"/>
                </a:lnTo>
                <a:cubicBezTo>
                  <a:pt x="2350404" y="126880"/>
                  <a:pt x="2375919" y="122920"/>
                  <a:pt x="2390802" y="122920"/>
                </a:cubicBezTo>
                <a:lnTo>
                  <a:pt x="2402589" y="132328"/>
                </a:lnTo>
                <a:lnTo>
                  <a:pt x="2413582" y="132328"/>
                </a:lnTo>
                <a:close/>
                <a:moveTo>
                  <a:pt x="3175842" y="157774"/>
                </a:moveTo>
                <a:cubicBezTo>
                  <a:pt x="3190726" y="156644"/>
                  <a:pt x="3198167" y="152686"/>
                  <a:pt x="3198167" y="145899"/>
                </a:cubicBezTo>
                <a:lnTo>
                  <a:pt x="3175842" y="145899"/>
                </a:lnTo>
                <a:close/>
                <a:moveTo>
                  <a:pt x="1804415" y="164561"/>
                </a:moveTo>
                <a:lnTo>
                  <a:pt x="1804415" y="160245"/>
                </a:lnTo>
                <a:lnTo>
                  <a:pt x="1794848" y="160245"/>
                </a:lnTo>
                <a:lnTo>
                  <a:pt x="1794848" y="164561"/>
                </a:lnTo>
                <a:close/>
                <a:moveTo>
                  <a:pt x="1038513" y="172119"/>
                </a:moveTo>
                <a:cubicBezTo>
                  <a:pt x="1055522" y="170989"/>
                  <a:pt x="1064026" y="167030"/>
                  <a:pt x="1064027" y="160244"/>
                </a:cubicBezTo>
                <a:lnTo>
                  <a:pt x="1038513" y="160244"/>
                </a:lnTo>
                <a:close/>
                <a:moveTo>
                  <a:pt x="1185223" y="172119"/>
                </a:moveTo>
                <a:lnTo>
                  <a:pt x="1185223" y="167030"/>
                </a:lnTo>
                <a:lnTo>
                  <a:pt x="1159708" y="167030"/>
                </a:lnTo>
                <a:lnTo>
                  <a:pt x="1159708" y="172119"/>
                </a:lnTo>
                <a:close/>
                <a:moveTo>
                  <a:pt x="1427615" y="172119"/>
                </a:moveTo>
                <a:lnTo>
                  <a:pt x="1427615" y="167030"/>
                </a:lnTo>
                <a:lnTo>
                  <a:pt x="1405289" y="167030"/>
                </a:lnTo>
                <a:lnTo>
                  <a:pt x="1405289" y="172119"/>
                </a:lnTo>
                <a:close/>
                <a:moveTo>
                  <a:pt x="1274524" y="178905"/>
                </a:moveTo>
                <a:lnTo>
                  <a:pt x="1274524" y="167030"/>
                </a:lnTo>
                <a:lnTo>
                  <a:pt x="1261767" y="167030"/>
                </a:lnTo>
                <a:lnTo>
                  <a:pt x="1261767" y="178905"/>
                </a:lnTo>
                <a:close/>
                <a:moveTo>
                  <a:pt x="1625354" y="178905"/>
                </a:moveTo>
                <a:cubicBezTo>
                  <a:pt x="1640238" y="177775"/>
                  <a:pt x="1647680" y="173816"/>
                  <a:pt x="1647680" y="167030"/>
                </a:cubicBezTo>
                <a:lnTo>
                  <a:pt x="1647680" y="160245"/>
                </a:lnTo>
                <a:lnTo>
                  <a:pt x="1638112" y="160245"/>
                </a:lnTo>
                <a:cubicBezTo>
                  <a:pt x="1625354" y="160245"/>
                  <a:pt x="1614723" y="166464"/>
                  <a:pt x="1606220" y="178905"/>
                </a:cubicBezTo>
                <a:close/>
                <a:moveTo>
                  <a:pt x="3520292" y="220546"/>
                </a:moveTo>
                <a:lnTo>
                  <a:pt x="3520292" y="218490"/>
                </a:lnTo>
                <a:lnTo>
                  <a:pt x="3519836" y="217924"/>
                </a:lnTo>
                <a:lnTo>
                  <a:pt x="3520292" y="217646"/>
                </a:lnTo>
                <a:lnTo>
                  <a:pt x="3520292" y="213355"/>
                </a:lnTo>
                <a:lnTo>
                  <a:pt x="3510332" y="220546"/>
                </a:lnTo>
                <a:close/>
                <a:moveTo>
                  <a:pt x="773796" y="248460"/>
                </a:moveTo>
                <a:lnTo>
                  <a:pt x="773796" y="243373"/>
                </a:lnTo>
                <a:lnTo>
                  <a:pt x="738712" y="243373"/>
                </a:lnTo>
                <a:lnTo>
                  <a:pt x="738712" y="248460"/>
                </a:lnTo>
                <a:close/>
                <a:moveTo>
                  <a:pt x="875960" y="248460"/>
                </a:moveTo>
                <a:lnTo>
                  <a:pt x="869166" y="231599"/>
                </a:lnTo>
                <a:lnTo>
                  <a:pt x="815257" y="236586"/>
                </a:lnTo>
                <a:cubicBezTo>
                  <a:pt x="815257" y="244503"/>
                  <a:pt x="823763" y="248460"/>
                  <a:pt x="840773" y="248460"/>
                </a:cubicBezTo>
                <a:close/>
                <a:moveTo>
                  <a:pt x="2789927" y="254109"/>
                </a:moveTo>
                <a:lnTo>
                  <a:pt x="2794483" y="252725"/>
                </a:lnTo>
                <a:lnTo>
                  <a:pt x="2799497" y="252725"/>
                </a:lnTo>
                <a:lnTo>
                  <a:pt x="2799497" y="245991"/>
                </a:lnTo>
                <a:lnTo>
                  <a:pt x="2789927" y="245991"/>
                </a:lnTo>
                <a:close/>
                <a:moveTo>
                  <a:pt x="1040461" y="405463"/>
                </a:moveTo>
                <a:lnTo>
                  <a:pt x="1039731" y="405152"/>
                </a:lnTo>
                <a:lnTo>
                  <a:pt x="1039731" y="405463"/>
                </a:lnTo>
                <a:close/>
                <a:moveTo>
                  <a:pt x="599600" y="407981"/>
                </a:moveTo>
                <a:lnTo>
                  <a:pt x="599600" y="401195"/>
                </a:lnTo>
                <a:lnTo>
                  <a:pt x="574085" y="401195"/>
                </a:lnTo>
                <a:lnTo>
                  <a:pt x="574085" y="407981"/>
                </a:lnTo>
                <a:close/>
                <a:moveTo>
                  <a:pt x="452890" y="438516"/>
                </a:moveTo>
                <a:cubicBezTo>
                  <a:pt x="469899" y="437386"/>
                  <a:pt x="478404" y="433429"/>
                  <a:pt x="478404" y="426641"/>
                </a:cubicBezTo>
                <a:lnTo>
                  <a:pt x="452890" y="426641"/>
                </a:lnTo>
                <a:close/>
                <a:moveTo>
                  <a:pt x="599600" y="438518"/>
                </a:moveTo>
                <a:lnTo>
                  <a:pt x="599600" y="433429"/>
                </a:lnTo>
                <a:lnTo>
                  <a:pt x="574085" y="433429"/>
                </a:lnTo>
                <a:lnTo>
                  <a:pt x="574085" y="438518"/>
                </a:lnTo>
                <a:close/>
                <a:moveTo>
                  <a:pt x="841993" y="438518"/>
                </a:moveTo>
                <a:lnTo>
                  <a:pt x="841993" y="433429"/>
                </a:lnTo>
                <a:lnTo>
                  <a:pt x="819666" y="433429"/>
                </a:lnTo>
                <a:lnTo>
                  <a:pt x="819666" y="438518"/>
                </a:lnTo>
                <a:close/>
                <a:moveTo>
                  <a:pt x="688902" y="445303"/>
                </a:moveTo>
                <a:lnTo>
                  <a:pt x="688902" y="433429"/>
                </a:lnTo>
                <a:lnTo>
                  <a:pt x="676144" y="433429"/>
                </a:lnTo>
                <a:lnTo>
                  <a:pt x="676144" y="445303"/>
                </a:lnTo>
                <a:close/>
                <a:moveTo>
                  <a:pt x="188173" y="514859"/>
                </a:moveTo>
                <a:lnTo>
                  <a:pt x="188173" y="509770"/>
                </a:lnTo>
                <a:lnTo>
                  <a:pt x="153089" y="509770"/>
                </a:lnTo>
                <a:lnTo>
                  <a:pt x="153089" y="514859"/>
                </a:lnTo>
                <a:close/>
                <a:moveTo>
                  <a:pt x="569802" y="526158"/>
                </a:moveTo>
                <a:lnTo>
                  <a:pt x="570301" y="525434"/>
                </a:lnTo>
                <a:lnTo>
                  <a:pt x="574085" y="522257"/>
                </a:lnTo>
                <a:lnTo>
                  <a:pt x="574085" y="521646"/>
                </a:lnTo>
                <a:lnTo>
                  <a:pt x="574811" y="521646"/>
                </a:lnTo>
                <a:lnTo>
                  <a:pt x="577876" y="519073"/>
                </a:lnTo>
                <a:lnTo>
                  <a:pt x="618473" y="515047"/>
                </a:lnTo>
                <a:lnTo>
                  <a:pt x="618737" y="514859"/>
                </a:lnTo>
                <a:lnTo>
                  <a:pt x="619179" y="514977"/>
                </a:lnTo>
                <a:lnTo>
                  <a:pt x="621468" y="514750"/>
                </a:lnTo>
                <a:lnTo>
                  <a:pt x="621468" y="512239"/>
                </a:lnTo>
                <a:lnTo>
                  <a:pt x="631169" y="513788"/>
                </a:lnTo>
                <a:lnTo>
                  <a:pt x="769451" y="500074"/>
                </a:lnTo>
                <a:lnTo>
                  <a:pt x="743121" y="497895"/>
                </a:lnTo>
                <a:cubicBezTo>
                  <a:pt x="711227" y="494502"/>
                  <a:pt x="695280" y="491675"/>
                  <a:pt x="695280" y="489413"/>
                </a:cubicBezTo>
                <a:cubicBezTo>
                  <a:pt x="650630" y="502984"/>
                  <a:pt x="618737" y="509772"/>
                  <a:pt x="599600" y="509772"/>
                </a:cubicBezTo>
                <a:cubicBezTo>
                  <a:pt x="599600" y="502984"/>
                  <a:pt x="587906" y="496199"/>
                  <a:pt x="564518" y="489413"/>
                </a:cubicBezTo>
                <a:lnTo>
                  <a:pt x="529434" y="489413"/>
                </a:lnTo>
                <a:lnTo>
                  <a:pt x="529434" y="502984"/>
                </a:lnTo>
                <a:lnTo>
                  <a:pt x="510297" y="502984"/>
                </a:lnTo>
                <a:cubicBezTo>
                  <a:pt x="510297" y="493938"/>
                  <a:pt x="506045" y="489413"/>
                  <a:pt x="497539" y="489413"/>
                </a:cubicBezTo>
                <a:cubicBezTo>
                  <a:pt x="474151" y="498460"/>
                  <a:pt x="452890" y="502984"/>
                  <a:pt x="433755" y="502984"/>
                </a:cubicBezTo>
                <a:cubicBezTo>
                  <a:pt x="425248" y="502984"/>
                  <a:pt x="420997" y="500721"/>
                  <a:pt x="420997" y="496199"/>
                </a:cubicBezTo>
                <a:lnTo>
                  <a:pt x="398669" y="502984"/>
                </a:lnTo>
                <a:cubicBezTo>
                  <a:pt x="383787" y="501853"/>
                  <a:pt x="376345" y="497329"/>
                  <a:pt x="376345" y="489413"/>
                </a:cubicBezTo>
                <a:cubicBezTo>
                  <a:pt x="352956" y="498460"/>
                  <a:pt x="304054" y="502984"/>
                  <a:pt x="229635" y="502984"/>
                </a:cubicBezTo>
                <a:cubicBezTo>
                  <a:pt x="229635" y="510901"/>
                  <a:pt x="238141" y="514859"/>
                  <a:pt x="255150" y="514859"/>
                </a:cubicBezTo>
                <a:lnTo>
                  <a:pt x="280340" y="514859"/>
                </a:lnTo>
                <a:lnTo>
                  <a:pt x="331238" y="512239"/>
                </a:lnTo>
                <a:cubicBezTo>
                  <a:pt x="343994" y="515632"/>
                  <a:pt x="362068" y="517328"/>
                  <a:pt x="385457" y="517328"/>
                </a:cubicBezTo>
                <a:lnTo>
                  <a:pt x="410972" y="512239"/>
                </a:lnTo>
                <a:lnTo>
                  <a:pt x="430106" y="517328"/>
                </a:lnTo>
                <a:lnTo>
                  <a:pt x="455621" y="512239"/>
                </a:lnTo>
                <a:close/>
                <a:moveTo>
                  <a:pt x="331238" y="637779"/>
                </a:moveTo>
                <a:lnTo>
                  <a:pt x="331238" y="632692"/>
                </a:lnTo>
                <a:lnTo>
                  <a:pt x="296154" y="632692"/>
                </a:lnTo>
                <a:lnTo>
                  <a:pt x="296154" y="637779"/>
                </a:lnTo>
                <a:close/>
                <a:moveTo>
                  <a:pt x="433402" y="637779"/>
                </a:moveTo>
                <a:lnTo>
                  <a:pt x="426608" y="620918"/>
                </a:lnTo>
                <a:lnTo>
                  <a:pt x="372699" y="625905"/>
                </a:lnTo>
                <a:cubicBezTo>
                  <a:pt x="372699" y="633822"/>
                  <a:pt x="381205" y="637779"/>
                  <a:pt x="398215" y="637779"/>
                </a:cubicBezTo>
                <a:close/>
                <a:moveTo>
                  <a:pt x="5065309" y="658186"/>
                </a:moveTo>
                <a:lnTo>
                  <a:pt x="5065309" y="653097"/>
                </a:lnTo>
                <a:lnTo>
                  <a:pt x="5030225" y="653097"/>
                </a:lnTo>
                <a:lnTo>
                  <a:pt x="5030225" y="658186"/>
                </a:lnTo>
                <a:close/>
                <a:moveTo>
                  <a:pt x="4934856" y="669959"/>
                </a:moveTo>
                <a:lnTo>
                  <a:pt x="4988763" y="664972"/>
                </a:lnTo>
                <a:cubicBezTo>
                  <a:pt x="4988763" y="657055"/>
                  <a:pt x="4980257" y="653097"/>
                  <a:pt x="4963248" y="653097"/>
                </a:cubicBezTo>
                <a:lnTo>
                  <a:pt x="4928062" y="653097"/>
                </a:lnTo>
                <a:close/>
                <a:moveTo>
                  <a:pt x="690369" y="794782"/>
                </a:moveTo>
                <a:lnTo>
                  <a:pt x="690266" y="794726"/>
                </a:lnTo>
                <a:lnTo>
                  <a:pt x="690111" y="794782"/>
                </a:lnTo>
                <a:close/>
                <a:moveTo>
                  <a:pt x="784584" y="799871"/>
                </a:moveTo>
                <a:lnTo>
                  <a:pt x="787167" y="798670"/>
                </a:lnTo>
                <a:lnTo>
                  <a:pt x="783308" y="799078"/>
                </a:lnTo>
                <a:close/>
                <a:moveTo>
                  <a:pt x="559591" y="803021"/>
                </a:moveTo>
                <a:lnTo>
                  <a:pt x="562922" y="799129"/>
                </a:lnTo>
                <a:lnTo>
                  <a:pt x="565996" y="797932"/>
                </a:lnTo>
                <a:lnTo>
                  <a:pt x="563047" y="797932"/>
                </a:lnTo>
                <a:lnTo>
                  <a:pt x="557048" y="801123"/>
                </a:lnTo>
                <a:lnTo>
                  <a:pt x="557048" y="803021"/>
                </a:lnTo>
                <a:close/>
                <a:moveTo>
                  <a:pt x="3899045" y="1300868"/>
                </a:moveTo>
                <a:lnTo>
                  <a:pt x="3889784" y="1294301"/>
                </a:lnTo>
                <a:lnTo>
                  <a:pt x="3879908" y="1295770"/>
                </a:lnTo>
                <a:lnTo>
                  <a:pt x="3879908" y="1300868"/>
                </a:lnTo>
                <a:close/>
                <a:moveTo>
                  <a:pt x="3706314" y="1305385"/>
                </a:moveTo>
                <a:lnTo>
                  <a:pt x="3720068" y="1303818"/>
                </a:lnTo>
                <a:lnTo>
                  <a:pt x="3731829" y="1298345"/>
                </a:lnTo>
                <a:lnTo>
                  <a:pt x="3706314" y="1298345"/>
                </a:lnTo>
                <a:close/>
                <a:moveTo>
                  <a:pt x="2446515" y="1310219"/>
                </a:moveTo>
                <a:lnTo>
                  <a:pt x="2446515" y="1298345"/>
                </a:lnTo>
                <a:cubicBezTo>
                  <a:pt x="2431631" y="1299474"/>
                  <a:pt x="2424190" y="1303434"/>
                  <a:pt x="2424190" y="1310219"/>
                </a:cubicBezTo>
                <a:close/>
                <a:moveTo>
                  <a:pt x="3857582" y="1319528"/>
                </a:moveTo>
                <a:cubicBezTo>
                  <a:pt x="3872466" y="1318397"/>
                  <a:pt x="3879908" y="1313874"/>
                  <a:pt x="3879908" y="1305957"/>
                </a:cubicBezTo>
                <a:lnTo>
                  <a:pt x="3866212" y="1302835"/>
                </a:lnTo>
                <a:lnTo>
                  <a:pt x="3872161" y="1310219"/>
                </a:lnTo>
                <a:lnTo>
                  <a:pt x="3857582" y="1319526"/>
                </a:lnTo>
                <a:close/>
                <a:moveTo>
                  <a:pt x="5026709" y="1335667"/>
                </a:moveTo>
                <a:lnTo>
                  <a:pt x="5026709" y="1330578"/>
                </a:lnTo>
                <a:lnTo>
                  <a:pt x="4991625" y="1330578"/>
                </a:lnTo>
                <a:lnTo>
                  <a:pt x="4991625" y="1335667"/>
                </a:lnTo>
                <a:close/>
                <a:moveTo>
                  <a:pt x="3816559" y="1342987"/>
                </a:moveTo>
                <a:lnTo>
                  <a:pt x="3817942" y="1342453"/>
                </a:lnTo>
                <a:lnTo>
                  <a:pt x="3836811" y="1342453"/>
                </a:lnTo>
                <a:lnTo>
                  <a:pt x="3844823" y="1338190"/>
                </a:lnTo>
                <a:lnTo>
                  <a:pt x="3822500" y="1331405"/>
                </a:lnTo>
                <a:close/>
                <a:moveTo>
                  <a:pt x="3468479" y="1346900"/>
                </a:moveTo>
                <a:lnTo>
                  <a:pt x="3481237" y="1343708"/>
                </a:lnTo>
                <a:lnTo>
                  <a:pt x="3481237" y="1338190"/>
                </a:lnTo>
                <a:lnTo>
                  <a:pt x="3468479" y="1338190"/>
                </a:lnTo>
                <a:close/>
                <a:moveTo>
                  <a:pt x="4896257" y="1347440"/>
                </a:moveTo>
                <a:lnTo>
                  <a:pt x="4950164" y="1342453"/>
                </a:lnTo>
                <a:cubicBezTo>
                  <a:pt x="4950164" y="1334536"/>
                  <a:pt x="4941658" y="1330578"/>
                  <a:pt x="4924649" y="1330578"/>
                </a:cubicBezTo>
                <a:lnTo>
                  <a:pt x="4889463" y="1330578"/>
                </a:lnTo>
                <a:close/>
                <a:moveTo>
                  <a:pt x="3747705" y="1355821"/>
                </a:moveTo>
                <a:lnTo>
                  <a:pt x="3701303" y="1338190"/>
                </a:lnTo>
                <a:lnTo>
                  <a:pt x="3653238" y="1349909"/>
                </a:lnTo>
                <a:close/>
                <a:moveTo>
                  <a:pt x="2360906" y="1356024"/>
                </a:moveTo>
                <a:lnTo>
                  <a:pt x="2357215" y="1352489"/>
                </a:lnTo>
                <a:lnTo>
                  <a:pt x="2357215" y="1356024"/>
                </a:lnTo>
                <a:close/>
                <a:moveTo>
                  <a:pt x="2523062" y="1356024"/>
                </a:moveTo>
                <a:cubicBezTo>
                  <a:pt x="2537943" y="1356024"/>
                  <a:pt x="2545386" y="1351500"/>
                  <a:pt x="2545386" y="1342453"/>
                </a:cubicBezTo>
                <a:lnTo>
                  <a:pt x="2545386" y="1338997"/>
                </a:lnTo>
                <a:lnTo>
                  <a:pt x="2519324" y="1343620"/>
                </a:lnTo>
                <a:lnTo>
                  <a:pt x="2513492" y="1356024"/>
                </a:lnTo>
                <a:close/>
                <a:moveTo>
                  <a:pt x="2733560" y="1356024"/>
                </a:moveTo>
                <a:lnTo>
                  <a:pt x="2749676" y="1351125"/>
                </a:lnTo>
                <a:lnTo>
                  <a:pt x="2738116" y="1344976"/>
                </a:lnTo>
                <a:lnTo>
                  <a:pt x="2738116" y="1341414"/>
                </a:lnTo>
                <a:lnTo>
                  <a:pt x="2723989" y="1342453"/>
                </a:lnTo>
                <a:close/>
                <a:moveTo>
                  <a:pt x="3432028" y="1356024"/>
                </a:moveTo>
                <a:lnTo>
                  <a:pt x="3455313" y="1350196"/>
                </a:lnTo>
                <a:lnTo>
                  <a:pt x="3446155" y="1344976"/>
                </a:lnTo>
                <a:lnTo>
                  <a:pt x="3446155" y="1319528"/>
                </a:lnTo>
                <a:lnTo>
                  <a:pt x="3448788" y="1317616"/>
                </a:lnTo>
                <a:lnTo>
                  <a:pt x="3447039" y="1317468"/>
                </a:lnTo>
                <a:lnTo>
                  <a:pt x="3398251" y="1350834"/>
                </a:lnTo>
                <a:lnTo>
                  <a:pt x="3409704" y="1349238"/>
                </a:lnTo>
                <a:close/>
                <a:moveTo>
                  <a:pt x="3782860" y="1356024"/>
                </a:moveTo>
                <a:lnTo>
                  <a:pt x="3793829" y="1351781"/>
                </a:lnTo>
                <a:lnTo>
                  <a:pt x="3768280" y="1338190"/>
                </a:lnTo>
                <a:lnTo>
                  <a:pt x="3768280" y="1354501"/>
                </a:lnTo>
                <a:lnTo>
                  <a:pt x="3773289" y="1356024"/>
                </a:lnTo>
                <a:close/>
                <a:moveTo>
                  <a:pt x="3191005" y="1356852"/>
                </a:moveTo>
                <a:lnTo>
                  <a:pt x="3191005" y="1344976"/>
                </a:lnTo>
                <a:lnTo>
                  <a:pt x="3171867" y="1344976"/>
                </a:lnTo>
                <a:cubicBezTo>
                  <a:pt x="3171867" y="1352893"/>
                  <a:pt x="3178247" y="1356852"/>
                  <a:pt x="3191005" y="1356852"/>
                </a:cubicBezTo>
                <a:close/>
                <a:moveTo>
                  <a:pt x="2679339" y="1361115"/>
                </a:moveTo>
                <a:cubicBezTo>
                  <a:pt x="2687845" y="1361115"/>
                  <a:pt x="2698474" y="1354892"/>
                  <a:pt x="2711232" y="1342453"/>
                </a:cubicBezTo>
                <a:lnTo>
                  <a:pt x="2706179" y="1338230"/>
                </a:lnTo>
                <a:lnTo>
                  <a:pt x="2693465" y="1350067"/>
                </a:lnTo>
                <a:cubicBezTo>
                  <a:pt x="2687085" y="1350067"/>
                  <a:pt x="2683898" y="1348369"/>
                  <a:pt x="2683898" y="1344976"/>
                </a:cubicBezTo>
                <a:lnTo>
                  <a:pt x="2626488" y="1350067"/>
                </a:lnTo>
                <a:lnTo>
                  <a:pt x="2616919" y="1350067"/>
                </a:lnTo>
                <a:lnTo>
                  <a:pt x="2599315" y="1340701"/>
                </a:lnTo>
                <a:lnTo>
                  <a:pt x="2590037" y="1342453"/>
                </a:lnTo>
                <a:lnTo>
                  <a:pt x="2590037" y="1356024"/>
                </a:lnTo>
                <a:lnTo>
                  <a:pt x="2644256" y="1349238"/>
                </a:lnTo>
                <a:cubicBezTo>
                  <a:pt x="2646383" y="1357155"/>
                  <a:pt x="2653825" y="1361115"/>
                  <a:pt x="2666581" y="1361115"/>
                </a:cubicBezTo>
                <a:close/>
                <a:moveTo>
                  <a:pt x="3307495" y="1363478"/>
                </a:moveTo>
                <a:lnTo>
                  <a:pt x="3356850" y="1356601"/>
                </a:lnTo>
                <a:lnTo>
                  <a:pt x="3356850" y="1338190"/>
                </a:lnTo>
                <a:lnTo>
                  <a:pt x="3315390" y="1338190"/>
                </a:lnTo>
                <a:cubicBezTo>
                  <a:pt x="3315390" y="1348935"/>
                  <a:pt x="3313529" y="1356992"/>
                  <a:pt x="3309808" y="1362365"/>
                </a:cubicBezTo>
                <a:close/>
                <a:moveTo>
                  <a:pt x="3042926" y="1367900"/>
                </a:moveTo>
                <a:lnTo>
                  <a:pt x="3044428" y="1367102"/>
                </a:lnTo>
                <a:lnTo>
                  <a:pt x="3042700" y="1366182"/>
                </a:lnTo>
                <a:cubicBezTo>
                  <a:pt x="3035258" y="1359962"/>
                  <a:pt x="3026222" y="1350632"/>
                  <a:pt x="3015590" y="1338190"/>
                </a:cubicBezTo>
                <a:cubicBezTo>
                  <a:pt x="3000706" y="1342714"/>
                  <a:pt x="2990075" y="1344976"/>
                  <a:pt x="2983697" y="1344976"/>
                </a:cubicBezTo>
                <a:lnTo>
                  <a:pt x="2983697" y="1326315"/>
                </a:lnTo>
                <a:lnTo>
                  <a:pt x="2989605" y="1324429"/>
                </a:lnTo>
                <a:lnTo>
                  <a:pt x="2988707" y="1323792"/>
                </a:lnTo>
                <a:lnTo>
                  <a:pt x="2976769" y="1324542"/>
                </a:lnTo>
                <a:lnTo>
                  <a:pt x="2970940" y="1326315"/>
                </a:lnTo>
                <a:lnTo>
                  <a:pt x="2961373" y="1326315"/>
                </a:lnTo>
                <a:lnTo>
                  <a:pt x="2961373" y="1325512"/>
                </a:lnTo>
                <a:lnTo>
                  <a:pt x="2941835" y="1326740"/>
                </a:lnTo>
                <a:lnTo>
                  <a:pt x="2939045" y="1331405"/>
                </a:lnTo>
                <a:lnTo>
                  <a:pt x="2903963" y="1331405"/>
                </a:lnTo>
                <a:lnTo>
                  <a:pt x="2900379" y="1329498"/>
                </a:lnTo>
                <a:lnTo>
                  <a:pt x="2795523" y="1337199"/>
                </a:lnTo>
                <a:lnTo>
                  <a:pt x="2795523" y="1344976"/>
                </a:lnTo>
                <a:lnTo>
                  <a:pt x="2781486" y="1352443"/>
                </a:lnTo>
                <a:lnTo>
                  <a:pt x="2810102" y="1356024"/>
                </a:lnTo>
                <a:lnTo>
                  <a:pt x="2822860" y="1342453"/>
                </a:lnTo>
                <a:cubicBezTo>
                  <a:pt x="2852628" y="1351500"/>
                  <a:pt x="2874954" y="1356024"/>
                  <a:pt x="2889836" y="1356024"/>
                </a:cubicBezTo>
                <a:cubicBezTo>
                  <a:pt x="2902594" y="1351500"/>
                  <a:pt x="2916416" y="1349238"/>
                  <a:pt x="2931300" y="1349238"/>
                </a:cubicBezTo>
                <a:cubicBezTo>
                  <a:pt x="2939803" y="1357155"/>
                  <a:pt x="2944054" y="1363376"/>
                  <a:pt x="2944057" y="1367900"/>
                </a:cubicBezTo>
                <a:lnTo>
                  <a:pt x="2975949" y="1367900"/>
                </a:lnTo>
                <a:cubicBezTo>
                  <a:pt x="2975949" y="1355459"/>
                  <a:pt x="2983391" y="1349238"/>
                  <a:pt x="2998277" y="1349238"/>
                </a:cubicBezTo>
                <a:cubicBezTo>
                  <a:pt x="2998277" y="1356024"/>
                  <a:pt x="3013158" y="1362245"/>
                  <a:pt x="3042926" y="1367900"/>
                </a:cubicBezTo>
                <a:close/>
                <a:moveTo>
                  <a:pt x="3521331" y="1367900"/>
                </a:moveTo>
                <a:cubicBezTo>
                  <a:pt x="3521331" y="1355459"/>
                  <a:pt x="3527709" y="1349238"/>
                  <a:pt x="3540467" y="1349238"/>
                </a:cubicBezTo>
                <a:lnTo>
                  <a:pt x="3549768" y="1349238"/>
                </a:lnTo>
                <a:lnTo>
                  <a:pt x="3557782" y="1344976"/>
                </a:lnTo>
                <a:lnTo>
                  <a:pt x="3562869" y="1351290"/>
                </a:lnTo>
                <a:lnTo>
                  <a:pt x="3585119" y="1356024"/>
                </a:lnTo>
                <a:lnTo>
                  <a:pt x="3616747" y="1352287"/>
                </a:lnTo>
                <a:lnTo>
                  <a:pt x="3580107" y="1331405"/>
                </a:lnTo>
                <a:cubicBezTo>
                  <a:pt x="3556718" y="1331405"/>
                  <a:pt x="3526952" y="1337624"/>
                  <a:pt x="3490805" y="1350067"/>
                </a:cubicBezTo>
                <a:lnTo>
                  <a:pt x="3503563" y="1363638"/>
                </a:lnTo>
                <a:lnTo>
                  <a:pt x="3503563" y="1367900"/>
                </a:lnTo>
                <a:close/>
                <a:moveTo>
                  <a:pt x="3119471" y="1374688"/>
                </a:moveTo>
                <a:lnTo>
                  <a:pt x="3150641" y="1358106"/>
                </a:lnTo>
                <a:lnTo>
                  <a:pt x="3136785" y="1350067"/>
                </a:lnTo>
                <a:cubicBezTo>
                  <a:pt x="3145291" y="1350067"/>
                  <a:pt x="3149543" y="1348369"/>
                  <a:pt x="3149543" y="1344976"/>
                </a:cubicBezTo>
                <a:lnTo>
                  <a:pt x="3136785" y="1344976"/>
                </a:lnTo>
                <a:lnTo>
                  <a:pt x="3093772" y="1369202"/>
                </a:lnTo>
                <a:lnTo>
                  <a:pt x="3100334" y="1374688"/>
                </a:lnTo>
                <a:close/>
                <a:moveTo>
                  <a:pt x="3221532" y="1374688"/>
                </a:moveTo>
                <a:lnTo>
                  <a:pt x="3226633" y="1370423"/>
                </a:lnTo>
                <a:lnTo>
                  <a:pt x="3206588" y="1370423"/>
                </a:lnTo>
                <a:lnTo>
                  <a:pt x="3208775" y="1374688"/>
                </a:lnTo>
                <a:close/>
                <a:moveTo>
                  <a:pt x="2159474" y="1381472"/>
                </a:moveTo>
                <a:lnTo>
                  <a:pt x="2169041" y="1374688"/>
                </a:lnTo>
                <a:lnTo>
                  <a:pt x="2178610" y="1367900"/>
                </a:lnTo>
                <a:lnTo>
                  <a:pt x="2178610" y="1349520"/>
                </a:lnTo>
                <a:lnTo>
                  <a:pt x="2173598" y="1356852"/>
                </a:lnTo>
                <a:lnTo>
                  <a:pt x="2169041" y="1355466"/>
                </a:lnTo>
                <a:lnTo>
                  <a:pt x="2169041" y="1374688"/>
                </a:lnTo>
                <a:lnTo>
                  <a:pt x="2159474" y="1374688"/>
                </a:lnTo>
                <a:lnTo>
                  <a:pt x="2133959" y="1367900"/>
                </a:lnTo>
                <a:lnTo>
                  <a:pt x="2133959" y="1381472"/>
                </a:lnTo>
                <a:close/>
                <a:moveTo>
                  <a:pt x="2223259" y="1381472"/>
                </a:moveTo>
                <a:cubicBezTo>
                  <a:pt x="2253026" y="1376949"/>
                  <a:pt x="2267912" y="1366204"/>
                  <a:pt x="2267912" y="1349238"/>
                </a:cubicBezTo>
                <a:lnTo>
                  <a:pt x="2245587" y="1342453"/>
                </a:lnTo>
                <a:lnTo>
                  <a:pt x="2236017" y="1342453"/>
                </a:lnTo>
                <a:lnTo>
                  <a:pt x="2236017" y="1349238"/>
                </a:lnTo>
                <a:lnTo>
                  <a:pt x="2245587" y="1361115"/>
                </a:lnTo>
                <a:cubicBezTo>
                  <a:pt x="2230701" y="1363376"/>
                  <a:pt x="2223259" y="1367900"/>
                  <a:pt x="2223259" y="1374688"/>
                </a:cubicBezTo>
                <a:close/>
                <a:moveTo>
                  <a:pt x="2446515" y="1381472"/>
                </a:moveTo>
                <a:cubicBezTo>
                  <a:pt x="2452894" y="1381472"/>
                  <a:pt x="2467778" y="1372990"/>
                  <a:pt x="2491167" y="1356024"/>
                </a:cubicBezTo>
                <a:lnTo>
                  <a:pt x="2486987" y="1349353"/>
                </a:lnTo>
                <a:lnTo>
                  <a:pt x="2482966" y="1350067"/>
                </a:lnTo>
                <a:lnTo>
                  <a:pt x="2473583" y="1338418"/>
                </a:lnTo>
                <a:lnTo>
                  <a:pt x="2433757" y="1361115"/>
                </a:lnTo>
                <a:lnTo>
                  <a:pt x="2433757" y="1381472"/>
                </a:lnTo>
                <a:close/>
                <a:moveTo>
                  <a:pt x="2114822" y="1386562"/>
                </a:moveTo>
                <a:lnTo>
                  <a:pt x="2114822" y="1374688"/>
                </a:lnTo>
                <a:lnTo>
                  <a:pt x="2092497" y="1374688"/>
                </a:lnTo>
                <a:cubicBezTo>
                  <a:pt x="2092497" y="1382603"/>
                  <a:pt x="2099938" y="1386562"/>
                  <a:pt x="2114822" y="1386562"/>
                </a:cubicBezTo>
                <a:close/>
                <a:moveTo>
                  <a:pt x="2369972" y="1386562"/>
                </a:moveTo>
                <a:lnTo>
                  <a:pt x="2369972" y="1374688"/>
                </a:lnTo>
                <a:lnTo>
                  <a:pt x="2357215" y="1374688"/>
                </a:lnTo>
                <a:lnTo>
                  <a:pt x="2357215" y="1386562"/>
                </a:lnTo>
                <a:close/>
                <a:moveTo>
                  <a:pt x="2424190" y="1386562"/>
                </a:moveTo>
                <a:cubicBezTo>
                  <a:pt x="2415685" y="1378644"/>
                  <a:pt x="2411432" y="1372425"/>
                  <a:pt x="2411432" y="1367900"/>
                </a:cubicBezTo>
                <a:lnTo>
                  <a:pt x="2389106" y="1367900"/>
                </a:lnTo>
                <a:cubicBezTo>
                  <a:pt x="2397612" y="1375817"/>
                  <a:pt x="2401864" y="1382038"/>
                  <a:pt x="2401864" y="1386562"/>
                </a:cubicBezTo>
                <a:close/>
                <a:moveTo>
                  <a:pt x="2755884" y="1386562"/>
                </a:moveTo>
                <a:cubicBezTo>
                  <a:pt x="2755884" y="1382038"/>
                  <a:pt x="2759075" y="1375817"/>
                  <a:pt x="2765451" y="1367900"/>
                </a:cubicBezTo>
                <a:lnTo>
                  <a:pt x="2765451" y="1361115"/>
                </a:lnTo>
                <a:lnTo>
                  <a:pt x="2755884" y="1361115"/>
                </a:lnTo>
                <a:cubicBezTo>
                  <a:pt x="2755884" y="1365637"/>
                  <a:pt x="2751633" y="1372425"/>
                  <a:pt x="2743127" y="1381472"/>
                </a:cubicBezTo>
                <a:lnTo>
                  <a:pt x="2743127" y="1386562"/>
                </a:lnTo>
                <a:close/>
                <a:moveTo>
                  <a:pt x="2921731" y="1386562"/>
                </a:moveTo>
                <a:lnTo>
                  <a:pt x="2921731" y="1381472"/>
                </a:lnTo>
                <a:lnTo>
                  <a:pt x="2899407" y="1381472"/>
                </a:lnTo>
                <a:lnTo>
                  <a:pt x="2899407" y="1386562"/>
                </a:lnTo>
                <a:close/>
                <a:moveTo>
                  <a:pt x="2966382" y="1386562"/>
                </a:moveTo>
                <a:lnTo>
                  <a:pt x="2966382" y="1374688"/>
                </a:lnTo>
                <a:lnTo>
                  <a:pt x="2953624" y="1374688"/>
                </a:lnTo>
                <a:lnTo>
                  <a:pt x="2953624" y="1386562"/>
                </a:lnTo>
                <a:close/>
                <a:moveTo>
                  <a:pt x="1425920" y="1400134"/>
                </a:moveTo>
                <a:lnTo>
                  <a:pt x="1425920" y="1386562"/>
                </a:lnTo>
                <a:lnTo>
                  <a:pt x="1416352" y="1386562"/>
                </a:lnTo>
                <a:lnTo>
                  <a:pt x="1416352" y="1400134"/>
                </a:lnTo>
                <a:close/>
                <a:moveTo>
                  <a:pt x="1515222" y="1412008"/>
                </a:moveTo>
                <a:lnTo>
                  <a:pt x="1515222" y="1400134"/>
                </a:lnTo>
                <a:lnTo>
                  <a:pt x="1505655" y="1400134"/>
                </a:lnTo>
                <a:lnTo>
                  <a:pt x="1505655" y="1412008"/>
                </a:lnTo>
                <a:close/>
                <a:moveTo>
                  <a:pt x="1636420" y="1412008"/>
                </a:moveTo>
                <a:lnTo>
                  <a:pt x="1636420" y="1393348"/>
                </a:lnTo>
                <a:lnTo>
                  <a:pt x="1626850" y="1393348"/>
                </a:lnTo>
                <a:cubicBezTo>
                  <a:pt x="1611965" y="1394478"/>
                  <a:pt x="1604525" y="1399002"/>
                  <a:pt x="1604525" y="1406921"/>
                </a:cubicBezTo>
                <a:lnTo>
                  <a:pt x="1626850" y="1412008"/>
                </a:lnTo>
                <a:close/>
                <a:moveTo>
                  <a:pt x="1738477" y="1412008"/>
                </a:moveTo>
                <a:cubicBezTo>
                  <a:pt x="1738477" y="1408616"/>
                  <a:pt x="1749108" y="1406921"/>
                  <a:pt x="1770372" y="1406921"/>
                </a:cubicBezTo>
                <a:lnTo>
                  <a:pt x="1770372" y="1393348"/>
                </a:lnTo>
                <a:cubicBezTo>
                  <a:pt x="1749108" y="1393348"/>
                  <a:pt x="1738477" y="1391085"/>
                  <a:pt x="1738477" y="1386562"/>
                </a:cubicBezTo>
                <a:cubicBezTo>
                  <a:pt x="1702331" y="1392217"/>
                  <a:pt x="1683195" y="1400700"/>
                  <a:pt x="1681069" y="1412008"/>
                </a:cubicBezTo>
                <a:close/>
                <a:moveTo>
                  <a:pt x="1948975" y="1412008"/>
                </a:moveTo>
                <a:lnTo>
                  <a:pt x="1948975" y="1386562"/>
                </a:lnTo>
                <a:cubicBezTo>
                  <a:pt x="1936217" y="1386562"/>
                  <a:pt x="1924524" y="1393348"/>
                  <a:pt x="1913893" y="1406921"/>
                </a:cubicBezTo>
                <a:lnTo>
                  <a:pt x="1936217" y="1412008"/>
                </a:lnTo>
                <a:close/>
                <a:moveTo>
                  <a:pt x="2012765" y="1412008"/>
                </a:moveTo>
                <a:lnTo>
                  <a:pt x="2012765" y="1393348"/>
                </a:lnTo>
                <a:lnTo>
                  <a:pt x="2003194" y="1393348"/>
                </a:lnTo>
                <a:lnTo>
                  <a:pt x="2003194" y="1412008"/>
                </a:lnTo>
                <a:close/>
                <a:moveTo>
                  <a:pt x="2178610" y="1412008"/>
                </a:moveTo>
                <a:lnTo>
                  <a:pt x="2178610" y="1406921"/>
                </a:lnTo>
                <a:cubicBezTo>
                  <a:pt x="2178610" y="1397871"/>
                  <a:pt x="2172232" y="1393348"/>
                  <a:pt x="2159474" y="1393348"/>
                </a:cubicBezTo>
                <a:lnTo>
                  <a:pt x="2146717" y="1406921"/>
                </a:lnTo>
                <a:lnTo>
                  <a:pt x="2169041" y="1412008"/>
                </a:lnTo>
                <a:close/>
                <a:moveTo>
                  <a:pt x="3916812" y="1412008"/>
                </a:moveTo>
                <a:lnTo>
                  <a:pt x="3916812" y="1400134"/>
                </a:lnTo>
                <a:lnTo>
                  <a:pt x="3897676" y="1400134"/>
                </a:lnTo>
                <a:cubicBezTo>
                  <a:pt x="3897676" y="1408051"/>
                  <a:pt x="3904054" y="1412008"/>
                  <a:pt x="3916812" y="1412008"/>
                </a:cubicBezTo>
                <a:close/>
                <a:moveTo>
                  <a:pt x="4360134" y="1412008"/>
                </a:moveTo>
                <a:lnTo>
                  <a:pt x="4360134" y="1406919"/>
                </a:lnTo>
                <a:lnTo>
                  <a:pt x="4337806" y="1406919"/>
                </a:lnTo>
                <a:lnTo>
                  <a:pt x="4337806" y="1412008"/>
                </a:lnTo>
                <a:close/>
                <a:moveTo>
                  <a:pt x="4503655" y="1412008"/>
                </a:moveTo>
                <a:lnTo>
                  <a:pt x="4503655" y="1400134"/>
                </a:lnTo>
                <a:lnTo>
                  <a:pt x="4490897" y="1400134"/>
                </a:lnTo>
                <a:lnTo>
                  <a:pt x="4490897" y="1412008"/>
                </a:lnTo>
                <a:close/>
                <a:moveTo>
                  <a:pt x="4605714" y="1412008"/>
                </a:moveTo>
                <a:lnTo>
                  <a:pt x="4605714" y="1406919"/>
                </a:lnTo>
                <a:lnTo>
                  <a:pt x="4580199" y="1406919"/>
                </a:lnTo>
                <a:lnTo>
                  <a:pt x="4580199" y="1412008"/>
                </a:lnTo>
                <a:close/>
                <a:moveTo>
                  <a:pt x="1827779" y="1418796"/>
                </a:moveTo>
                <a:cubicBezTo>
                  <a:pt x="1840536" y="1418796"/>
                  <a:pt x="1846914" y="1414836"/>
                  <a:pt x="1846914" y="1406921"/>
                </a:cubicBezTo>
                <a:lnTo>
                  <a:pt x="1869242" y="1412008"/>
                </a:lnTo>
                <a:lnTo>
                  <a:pt x="1882000" y="1412008"/>
                </a:lnTo>
                <a:lnTo>
                  <a:pt x="1882000" y="1393348"/>
                </a:lnTo>
                <a:lnTo>
                  <a:pt x="1869242" y="1393348"/>
                </a:lnTo>
                <a:cubicBezTo>
                  <a:pt x="1862863" y="1393348"/>
                  <a:pt x="1859672" y="1395609"/>
                  <a:pt x="1859672" y="1400134"/>
                </a:cubicBezTo>
                <a:lnTo>
                  <a:pt x="1837347" y="1393348"/>
                </a:lnTo>
                <a:lnTo>
                  <a:pt x="1815023" y="1393348"/>
                </a:lnTo>
                <a:lnTo>
                  <a:pt x="1802265" y="1418796"/>
                </a:lnTo>
                <a:close/>
                <a:moveTo>
                  <a:pt x="2379539" y="1418796"/>
                </a:moveTo>
                <a:cubicBezTo>
                  <a:pt x="2390170" y="1414271"/>
                  <a:pt x="2408242" y="1412008"/>
                  <a:pt x="2433757" y="1412008"/>
                </a:cubicBezTo>
                <a:lnTo>
                  <a:pt x="2433757" y="1400134"/>
                </a:lnTo>
                <a:lnTo>
                  <a:pt x="2424190" y="1400134"/>
                </a:lnTo>
                <a:lnTo>
                  <a:pt x="2369972" y="1406921"/>
                </a:lnTo>
                <a:close/>
                <a:moveTo>
                  <a:pt x="2491167" y="1418796"/>
                </a:moveTo>
                <a:lnTo>
                  <a:pt x="2545386" y="1412008"/>
                </a:lnTo>
                <a:lnTo>
                  <a:pt x="2545386" y="1406921"/>
                </a:lnTo>
                <a:lnTo>
                  <a:pt x="2478409" y="1406921"/>
                </a:lnTo>
                <a:cubicBezTo>
                  <a:pt x="2463525" y="1408051"/>
                  <a:pt x="2456085" y="1412008"/>
                  <a:pt x="2456085" y="1418796"/>
                </a:cubicBezTo>
                <a:close/>
                <a:moveTo>
                  <a:pt x="2944057" y="1418796"/>
                </a:moveTo>
                <a:lnTo>
                  <a:pt x="2944057" y="1400134"/>
                </a:lnTo>
                <a:lnTo>
                  <a:pt x="2931300" y="1400134"/>
                </a:lnTo>
                <a:cubicBezTo>
                  <a:pt x="2918542" y="1401263"/>
                  <a:pt x="2912164" y="1405223"/>
                  <a:pt x="2912164" y="1412008"/>
                </a:cubicBezTo>
                <a:lnTo>
                  <a:pt x="2931300" y="1418796"/>
                </a:lnTo>
                <a:close/>
                <a:moveTo>
                  <a:pt x="3164122" y="1418796"/>
                </a:moveTo>
                <a:cubicBezTo>
                  <a:pt x="3179005" y="1414271"/>
                  <a:pt x="3190698" y="1412008"/>
                  <a:pt x="3199204" y="1412008"/>
                </a:cubicBezTo>
                <a:lnTo>
                  <a:pt x="3186447" y="1400134"/>
                </a:lnTo>
                <a:lnTo>
                  <a:pt x="3199204" y="1386562"/>
                </a:lnTo>
                <a:lnTo>
                  <a:pt x="3199204" y="1381472"/>
                </a:lnTo>
                <a:lnTo>
                  <a:pt x="3186447" y="1381472"/>
                </a:lnTo>
                <a:cubicBezTo>
                  <a:pt x="3186447" y="1383735"/>
                  <a:pt x="3179005" y="1396176"/>
                  <a:pt x="3164122" y="1418796"/>
                </a:cubicBezTo>
                <a:close/>
                <a:moveTo>
                  <a:pt x="3495816" y="1418796"/>
                </a:moveTo>
                <a:cubicBezTo>
                  <a:pt x="3495816" y="1410879"/>
                  <a:pt x="3489437" y="1406921"/>
                  <a:pt x="3476679" y="1406921"/>
                </a:cubicBezTo>
                <a:lnTo>
                  <a:pt x="3476679" y="1418796"/>
                </a:lnTo>
                <a:close/>
                <a:moveTo>
                  <a:pt x="3553225" y="1418796"/>
                </a:moveTo>
                <a:cubicBezTo>
                  <a:pt x="3568107" y="1418796"/>
                  <a:pt x="3575549" y="1414836"/>
                  <a:pt x="3575549" y="1406921"/>
                </a:cubicBezTo>
                <a:lnTo>
                  <a:pt x="3553225" y="1400134"/>
                </a:lnTo>
                <a:cubicBezTo>
                  <a:pt x="3542592" y="1400134"/>
                  <a:pt x="3531961" y="1406354"/>
                  <a:pt x="3521331" y="1418796"/>
                </a:cubicBezTo>
                <a:close/>
                <a:moveTo>
                  <a:pt x="3674419" y="1418796"/>
                </a:moveTo>
                <a:lnTo>
                  <a:pt x="3674419" y="1406921"/>
                </a:lnTo>
                <a:lnTo>
                  <a:pt x="3642526" y="1406921"/>
                </a:lnTo>
                <a:lnTo>
                  <a:pt x="3642526" y="1418796"/>
                </a:lnTo>
                <a:close/>
                <a:moveTo>
                  <a:pt x="3993356" y="1418796"/>
                </a:moveTo>
                <a:cubicBezTo>
                  <a:pt x="3986976" y="1410879"/>
                  <a:pt x="3983789" y="1404658"/>
                  <a:pt x="3983789" y="1400134"/>
                </a:cubicBezTo>
                <a:lnTo>
                  <a:pt x="3951894" y="1400134"/>
                </a:lnTo>
                <a:lnTo>
                  <a:pt x="3951894" y="1418796"/>
                </a:lnTo>
                <a:close/>
                <a:moveTo>
                  <a:pt x="4127310" y="1418796"/>
                </a:moveTo>
                <a:cubicBezTo>
                  <a:pt x="4140067" y="1418796"/>
                  <a:pt x="4150698" y="1412575"/>
                  <a:pt x="4159201" y="1400134"/>
                </a:cubicBezTo>
                <a:lnTo>
                  <a:pt x="4140067" y="1400134"/>
                </a:lnTo>
                <a:cubicBezTo>
                  <a:pt x="4125183" y="1401263"/>
                  <a:pt x="4117741" y="1405223"/>
                  <a:pt x="4117741" y="1412008"/>
                </a:cubicBezTo>
                <a:lnTo>
                  <a:pt x="4117741" y="1418796"/>
                </a:lnTo>
                <a:close/>
                <a:moveTo>
                  <a:pt x="4726909" y="1418796"/>
                </a:moveTo>
                <a:lnTo>
                  <a:pt x="4726909" y="1406919"/>
                </a:lnTo>
                <a:cubicBezTo>
                  <a:pt x="4709900" y="1408051"/>
                  <a:pt x="4701397" y="1412008"/>
                  <a:pt x="4701397" y="1418796"/>
                </a:cubicBezTo>
                <a:close/>
                <a:moveTo>
                  <a:pt x="2644256" y="1425581"/>
                </a:moveTo>
                <a:cubicBezTo>
                  <a:pt x="2644256" y="1421057"/>
                  <a:pt x="2648508" y="1414836"/>
                  <a:pt x="2657014" y="1406921"/>
                </a:cubicBezTo>
                <a:lnTo>
                  <a:pt x="2634689" y="1400134"/>
                </a:lnTo>
                <a:cubicBezTo>
                  <a:pt x="2619804" y="1401263"/>
                  <a:pt x="2612362" y="1405223"/>
                  <a:pt x="2612362" y="1412008"/>
                </a:cubicBezTo>
                <a:close/>
                <a:moveTo>
                  <a:pt x="3042926" y="1425581"/>
                </a:moveTo>
                <a:cubicBezTo>
                  <a:pt x="3042926" y="1421057"/>
                  <a:pt x="3047179" y="1414836"/>
                  <a:pt x="3055684" y="1406921"/>
                </a:cubicBezTo>
                <a:lnTo>
                  <a:pt x="3033359" y="1406921"/>
                </a:lnTo>
                <a:lnTo>
                  <a:pt x="3033359" y="1425581"/>
                </a:lnTo>
                <a:close/>
                <a:moveTo>
                  <a:pt x="3141796" y="1425581"/>
                </a:moveTo>
                <a:lnTo>
                  <a:pt x="3141796" y="1418796"/>
                </a:lnTo>
                <a:cubicBezTo>
                  <a:pt x="3141796" y="1413140"/>
                  <a:pt x="3131165" y="1406921"/>
                  <a:pt x="3109904" y="1400134"/>
                </a:cubicBezTo>
                <a:lnTo>
                  <a:pt x="3109904" y="1425581"/>
                </a:lnTo>
                <a:close/>
                <a:moveTo>
                  <a:pt x="3253424" y="1425581"/>
                </a:moveTo>
                <a:lnTo>
                  <a:pt x="3253424" y="1406921"/>
                </a:lnTo>
                <a:lnTo>
                  <a:pt x="3243857" y="1406921"/>
                </a:lnTo>
                <a:lnTo>
                  <a:pt x="3243857" y="1425581"/>
                </a:lnTo>
                <a:close/>
                <a:moveTo>
                  <a:pt x="3329969" y="1425581"/>
                </a:moveTo>
                <a:cubicBezTo>
                  <a:pt x="3344852" y="1421057"/>
                  <a:pt x="3356548" y="1418796"/>
                  <a:pt x="3365051" y="1418796"/>
                </a:cubicBezTo>
                <a:cubicBezTo>
                  <a:pt x="3365051" y="1410879"/>
                  <a:pt x="3357609" y="1406921"/>
                  <a:pt x="3342727" y="1406921"/>
                </a:cubicBezTo>
                <a:cubicBezTo>
                  <a:pt x="3334221" y="1406921"/>
                  <a:pt x="3329969" y="1408616"/>
                  <a:pt x="3329969" y="1412008"/>
                </a:cubicBezTo>
                <a:lnTo>
                  <a:pt x="3310832" y="1406921"/>
                </a:lnTo>
                <a:lnTo>
                  <a:pt x="3298075" y="1406921"/>
                </a:lnTo>
                <a:close/>
                <a:moveTo>
                  <a:pt x="3441597" y="1425581"/>
                </a:moveTo>
                <a:lnTo>
                  <a:pt x="3441597" y="1418796"/>
                </a:lnTo>
                <a:lnTo>
                  <a:pt x="3419271" y="1418796"/>
                </a:lnTo>
                <a:lnTo>
                  <a:pt x="3419271" y="1425581"/>
                </a:lnTo>
                <a:close/>
                <a:moveTo>
                  <a:pt x="3795614" y="1425581"/>
                </a:moveTo>
                <a:cubicBezTo>
                  <a:pt x="3808372" y="1421057"/>
                  <a:pt x="3819006" y="1418796"/>
                  <a:pt x="3827509" y="1418796"/>
                </a:cubicBezTo>
                <a:cubicBezTo>
                  <a:pt x="3821129" y="1410879"/>
                  <a:pt x="3817942" y="1404658"/>
                  <a:pt x="3817942" y="1400134"/>
                </a:cubicBezTo>
                <a:lnTo>
                  <a:pt x="3795614" y="1400134"/>
                </a:lnTo>
                <a:close/>
                <a:moveTo>
                  <a:pt x="1572630" y="1437456"/>
                </a:moveTo>
                <a:lnTo>
                  <a:pt x="1572630" y="1425581"/>
                </a:lnTo>
                <a:lnTo>
                  <a:pt x="1559873" y="1425581"/>
                </a:lnTo>
                <a:lnTo>
                  <a:pt x="1559873" y="1437456"/>
                </a:lnTo>
                <a:close/>
                <a:moveTo>
                  <a:pt x="4605714" y="1444242"/>
                </a:moveTo>
                <a:lnTo>
                  <a:pt x="4605714" y="1437456"/>
                </a:lnTo>
                <a:lnTo>
                  <a:pt x="4580199" y="1437456"/>
                </a:lnTo>
                <a:lnTo>
                  <a:pt x="4580199" y="1444242"/>
                </a:lnTo>
                <a:close/>
                <a:moveTo>
                  <a:pt x="2258345" y="1451029"/>
                </a:moveTo>
                <a:cubicBezTo>
                  <a:pt x="2243459" y="1451029"/>
                  <a:pt x="2236017" y="1446505"/>
                  <a:pt x="2236017" y="1437456"/>
                </a:cubicBezTo>
                <a:lnTo>
                  <a:pt x="2213692" y="1444242"/>
                </a:lnTo>
                <a:lnTo>
                  <a:pt x="2204124" y="1444242"/>
                </a:lnTo>
                <a:cubicBezTo>
                  <a:pt x="2206250" y="1435195"/>
                  <a:pt x="2212630" y="1430670"/>
                  <a:pt x="2223259" y="1430670"/>
                </a:cubicBezTo>
                <a:lnTo>
                  <a:pt x="2236017" y="1430670"/>
                </a:lnTo>
                <a:lnTo>
                  <a:pt x="2258345" y="1437456"/>
                </a:lnTo>
                <a:cubicBezTo>
                  <a:pt x="2279605" y="1427278"/>
                  <a:pt x="2290238" y="1418796"/>
                  <a:pt x="2290238" y="1412008"/>
                </a:cubicBezTo>
                <a:lnTo>
                  <a:pt x="2302994" y="1412008"/>
                </a:lnTo>
                <a:cubicBezTo>
                  <a:pt x="2317878" y="1413140"/>
                  <a:pt x="2325320" y="1417664"/>
                  <a:pt x="2325320" y="1425581"/>
                </a:cubicBezTo>
                <a:cubicBezTo>
                  <a:pt x="2325320" y="1431235"/>
                  <a:pt x="2302994" y="1439719"/>
                  <a:pt x="2258345" y="1451029"/>
                </a:cubicBezTo>
                <a:close/>
                <a:moveTo>
                  <a:pt x="4991625" y="1456118"/>
                </a:moveTo>
                <a:cubicBezTo>
                  <a:pt x="4978869" y="1452725"/>
                  <a:pt x="4960795" y="1451029"/>
                  <a:pt x="4937407" y="1451029"/>
                </a:cubicBezTo>
                <a:lnTo>
                  <a:pt x="4911891" y="1456118"/>
                </a:lnTo>
                <a:lnTo>
                  <a:pt x="4892757" y="1451029"/>
                </a:lnTo>
                <a:lnTo>
                  <a:pt x="4867242" y="1456118"/>
                </a:lnTo>
                <a:cubicBezTo>
                  <a:pt x="4780067" y="1452725"/>
                  <a:pt x="4729035" y="1446505"/>
                  <a:pt x="4714151" y="1437456"/>
                </a:cubicBezTo>
                <a:lnTo>
                  <a:pt x="4701397" y="1437456"/>
                </a:lnTo>
                <a:lnTo>
                  <a:pt x="4701397" y="1456118"/>
                </a:lnTo>
                <a:cubicBezTo>
                  <a:pt x="4695017" y="1456118"/>
                  <a:pt x="4684385" y="1454422"/>
                  <a:pt x="4669502" y="1451029"/>
                </a:cubicBezTo>
                <a:cubicBezTo>
                  <a:pt x="4582325" y="1454422"/>
                  <a:pt x="4520665" y="1456118"/>
                  <a:pt x="4484519" y="1456118"/>
                </a:cubicBezTo>
                <a:lnTo>
                  <a:pt x="4439867" y="1451029"/>
                </a:lnTo>
                <a:lnTo>
                  <a:pt x="4414351" y="1456118"/>
                </a:lnTo>
                <a:lnTo>
                  <a:pt x="4360134" y="1437456"/>
                </a:lnTo>
                <a:lnTo>
                  <a:pt x="4318672" y="1437456"/>
                </a:lnTo>
                <a:cubicBezTo>
                  <a:pt x="4318672" y="1449897"/>
                  <a:pt x="4310166" y="1456118"/>
                  <a:pt x="4293157" y="1456118"/>
                </a:cubicBezTo>
                <a:lnTo>
                  <a:pt x="4140067" y="1456118"/>
                </a:lnTo>
                <a:lnTo>
                  <a:pt x="4140067" y="1437456"/>
                </a:lnTo>
                <a:lnTo>
                  <a:pt x="4127310" y="1437456"/>
                </a:lnTo>
                <a:lnTo>
                  <a:pt x="4082659" y="1456118"/>
                </a:lnTo>
                <a:lnTo>
                  <a:pt x="3929569" y="1456118"/>
                </a:lnTo>
                <a:cubicBezTo>
                  <a:pt x="3891297" y="1456118"/>
                  <a:pt x="3872161" y="1449897"/>
                  <a:pt x="3872161" y="1437456"/>
                </a:cubicBezTo>
                <a:lnTo>
                  <a:pt x="3853024" y="1437456"/>
                </a:lnTo>
                <a:cubicBezTo>
                  <a:pt x="3853024" y="1449897"/>
                  <a:pt x="3838140" y="1456118"/>
                  <a:pt x="3808372" y="1456118"/>
                </a:cubicBezTo>
                <a:cubicBezTo>
                  <a:pt x="3808372" y="1450462"/>
                  <a:pt x="3793491" y="1444242"/>
                  <a:pt x="3763724" y="1437456"/>
                </a:cubicBezTo>
                <a:cubicBezTo>
                  <a:pt x="3763724" y="1449897"/>
                  <a:pt x="3748838" y="1456118"/>
                  <a:pt x="3719072" y="1456118"/>
                </a:cubicBezTo>
                <a:lnTo>
                  <a:pt x="3696744" y="1451029"/>
                </a:lnTo>
                <a:cubicBezTo>
                  <a:pt x="3683989" y="1454422"/>
                  <a:pt x="3669105" y="1456118"/>
                  <a:pt x="3652095" y="1456118"/>
                </a:cubicBezTo>
                <a:lnTo>
                  <a:pt x="3642526" y="1456118"/>
                </a:lnTo>
                <a:lnTo>
                  <a:pt x="3642526" y="1444242"/>
                </a:lnTo>
                <a:lnTo>
                  <a:pt x="3661662" y="1451029"/>
                </a:lnTo>
                <a:lnTo>
                  <a:pt x="3661662" y="1437456"/>
                </a:lnTo>
                <a:cubicBezTo>
                  <a:pt x="3640401" y="1437456"/>
                  <a:pt x="3629769" y="1435195"/>
                  <a:pt x="3629769" y="1430670"/>
                </a:cubicBezTo>
                <a:cubicBezTo>
                  <a:pt x="3597877" y="1437456"/>
                  <a:pt x="3568107" y="1445940"/>
                  <a:pt x="3540467" y="1456118"/>
                </a:cubicBezTo>
                <a:lnTo>
                  <a:pt x="3521331" y="1456118"/>
                </a:lnTo>
                <a:lnTo>
                  <a:pt x="3486249" y="1444242"/>
                </a:lnTo>
                <a:cubicBezTo>
                  <a:pt x="3486249" y="1452161"/>
                  <a:pt x="3478807" y="1456118"/>
                  <a:pt x="3463922" y="1456118"/>
                </a:cubicBezTo>
                <a:lnTo>
                  <a:pt x="3451164" y="1444242"/>
                </a:lnTo>
                <a:cubicBezTo>
                  <a:pt x="3415018" y="1452161"/>
                  <a:pt x="3389503" y="1456118"/>
                  <a:pt x="3374622" y="1456118"/>
                </a:cubicBezTo>
                <a:lnTo>
                  <a:pt x="3342727" y="1430670"/>
                </a:lnTo>
                <a:cubicBezTo>
                  <a:pt x="3336349" y="1430670"/>
                  <a:pt x="3314024" y="1439152"/>
                  <a:pt x="3275750" y="1456118"/>
                </a:cubicBezTo>
                <a:cubicBezTo>
                  <a:pt x="3271497" y="1456118"/>
                  <a:pt x="3249172" y="1454422"/>
                  <a:pt x="3208775" y="1451029"/>
                </a:cubicBezTo>
                <a:cubicBezTo>
                  <a:pt x="3193890" y="1454422"/>
                  <a:pt x="3183259" y="1456118"/>
                  <a:pt x="3176880" y="1456118"/>
                </a:cubicBezTo>
                <a:cubicBezTo>
                  <a:pt x="3176880" y="1453855"/>
                  <a:pt x="3169438" y="1445373"/>
                  <a:pt x="3154554" y="1430670"/>
                </a:cubicBezTo>
                <a:lnTo>
                  <a:pt x="3141796" y="1430670"/>
                </a:lnTo>
                <a:lnTo>
                  <a:pt x="3100334" y="1451029"/>
                </a:lnTo>
                <a:lnTo>
                  <a:pt x="3078010" y="1451029"/>
                </a:lnTo>
                <a:lnTo>
                  <a:pt x="3078010" y="1437456"/>
                </a:lnTo>
                <a:lnTo>
                  <a:pt x="3055684" y="1444242"/>
                </a:lnTo>
                <a:lnTo>
                  <a:pt x="3011034" y="1437456"/>
                </a:lnTo>
                <a:cubicBezTo>
                  <a:pt x="3000400" y="1441980"/>
                  <a:pt x="2981265" y="1444242"/>
                  <a:pt x="2953624" y="1444242"/>
                </a:cubicBezTo>
                <a:lnTo>
                  <a:pt x="2953624" y="1437456"/>
                </a:lnTo>
                <a:lnTo>
                  <a:pt x="2931300" y="1444242"/>
                </a:lnTo>
                <a:cubicBezTo>
                  <a:pt x="2931300" y="1435195"/>
                  <a:pt x="2924922" y="1430670"/>
                  <a:pt x="2912164" y="1430670"/>
                </a:cubicBezTo>
                <a:cubicBezTo>
                  <a:pt x="2899407" y="1447634"/>
                  <a:pt x="2887711" y="1456118"/>
                  <a:pt x="2877079" y="1456118"/>
                </a:cubicBezTo>
                <a:lnTo>
                  <a:pt x="2832430" y="1456118"/>
                </a:lnTo>
                <a:cubicBezTo>
                  <a:pt x="2832430" y="1439152"/>
                  <a:pt x="2824988" y="1430670"/>
                  <a:pt x="2810102" y="1430670"/>
                </a:cubicBezTo>
                <a:lnTo>
                  <a:pt x="2800535" y="1430670"/>
                </a:lnTo>
                <a:cubicBezTo>
                  <a:pt x="2800535" y="1444242"/>
                  <a:pt x="2793093" y="1451029"/>
                  <a:pt x="2778209" y="1451029"/>
                </a:cubicBezTo>
                <a:lnTo>
                  <a:pt x="2701665" y="1451029"/>
                </a:lnTo>
                <a:lnTo>
                  <a:pt x="2701665" y="1437456"/>
                </a:lnTo>
                <a:cubicBezTo>
                  <a:pt x="2701665" y="1431802"/>
                  <a:pt x="2722927" y="1423320"/>
                  <a:pt x="2765451" y="1412008"/>
                </a:cubicBezTo>
                <a:cubicBezTo>
                  <a:pt x="2790966" y="1421057"/>
                  <a:pt x="2813293" y="1425581"/>
                  <a:pt x="2832430" y="1425581"/>
                </a:cubicBezTo>
                <a:lnTo>
                  <a:pt x="2832430" y="1400134"/>
                </a:lnTo>
                <a:lnTo>
                  <a:pt x="2822860" y="1400134"/>
                </a:lnTo>
                <a:cubicBezTo>
                  <a:pt x="2805850" y="1400134"/>
                  <a:pt x="2790966" y="1402395"/>
                  <a:pt x="2778209" y="1406921"/>
                </a:cubicBezTo>
                <a:lnTo>
                  <a:pt x="2755884" y="1400134"/>
                </a:lnTo>
                <a:cubicBezTo>
                  <a:pt x="2743127" y="1404658"/>
                  <a:pt x="2728244" y="1406921"/>
                  <a:pt x="2711232" y="1406921"/>
                </a:cubicBezTo>
                <a:cubicBezTo>
                  <a:pt x="2704854" y="1406921"/>
                  <a:pt x="2701665" y="1404658"/>
                  <a:pt x="2701665" y="1400134"/>
                </a:cubicBezTo>
                <a:cubicBezTo>
                  <a:pt x="2686781" y="1404658"/>
                  <a:pt x="2675087" y="1406921"/>
                  <a:pt x="2666581" y="1406921"/>
                </a:cubicBezTo>
                <a:lnTo>
                  <a:pt x="2666581" y="1412008"/>
                </a:lnTo>
                <a:lnTo>
                  <a:pt x="2688907" y="1430670"/>
                </a:lnTo>
                <a:cubicBezTo>
                  <a:pt x="2659141" y="1444242"/>
                  <a:pt x="2636813" y="1451029"/>
                  <a:pt x="2621932" y="1451029"/>
                </a:cubicBezTo>
                <a:cubicBezTo>
                  <a:pt x="2621932" y="1437456"/>
                  <a:pt x="2611298" y="1430670"/>
                  <a:pt x="2590037" y="1430670"/>
                </a:cubicBezTo>
                <a:lnTo>
                  <a:pt x="2590037" y="1425581"/>
                </a:lnTo>
                <a:cubicBezTo>
                  <a:pt x="2590037" y="1421057"/>
                  <a:pt x="2593226" y="1418796"/>
                  <a:pt x="2599604" y="1418796"/>
                </a:cubicBezTo>
                <a:cubicBezTo>
                  <a:pt x="2593226" y="1410879"/>
                  <a:pt x="2590037" y="1404658"/>
                  <a:pt x="2590037" y="1400134"/>
                </a:cubicBezTo>
                <a:lnTo>
                  <a:pt x="2554955" y="1400134"/>
                </a:lnTo>
                <a:lnTo>
                  <a:pt x="2554955" y="1406921"/>
                </a:lnTo>
                <a:cubicBezTo>
                  <a:pt x="2563458" y="1414836"/>
                  <a:pt x="2567713" y="1421057"/>
                  <a:pt x="2567713" y="1425581"/>
                </a:cubicBezTo>
                <a:cubicBezTo>
                  <a:pt x="2561334" y="1425581"/>
                  <a:pt x="2550700" y="1431802"/>
                  <a:pt x="2535819" y="1444242"/>
                </a:cubicBezTo>
                <a:lnTo>
                  <a:pt x="2478409" y="1437456"/>
                </a:lnTo>
                <a:lnTo>
                  <a:pt x="2468842" y="1451029"/>
                </a:lnTo>
                <a:cubicBezTo>
                  <a:pt x="2445452" y="1451029"/>
                  <a:pt x="2433757" y="1444242"/>
                  <a:pt x="2433757" y="1430670"/>
                </a:cubicBezTo>
                <a:lnTo>
                  <a:pt x="2379539" y="1430670"/>
                </a:lnTo>
                <a:lnTo>
                  <a:pt x="2344457" y="1444242"/>
                </a:lnTo>
                <a:lnTo>
                  <a:pt x="2334887" y="1444242"/>
                </a:lnTo>
                <a:lnTo>
                  <a:pt x="2344457" y="1386562"/>
                </a:lnTo>
                <a:lnTo>
                  <a:pt x="2290238" y="1406921"/>
                </a:lnTo>
                <a:cubicBezTo>
                  <a:pt x="2290238" y="1385431"/>
                  <a:pt x="2282796" y="1374688"/>
                  <a:pt x="2267912" y="1374688"/>
                </a:cubicBezTo>
                <a:cubicBezTo>
                  <a:pt x="2267912" y="1380342"/>
                  <a:pt x="2242396" y="1392781"/>
                  <a:pt x="2191368" y="1412008"/>
                </a:cubicBezTo>
                <a:cubicBezTo>
                  <a:pt x="2206250" y="1413140"/>
                  <a:pt x="2213692" y="1417664"/>
                  <a:pt x="2213692" y="1425581"/>
                </a:cubicBezTo>
                <a:lnTo>
                  <a:pt x="2213692" y="1430670"/>
                </a:lnTo>
                <a:cubicBezTo>
                  <a:pt x="2190305" y="1430670"/>
                  <a:pt x="2178610" y="1437456"/>
                  <a:pt x="2178610" y="1451029"/>
                </a:cubicBezTo>
                <a:lnTo>
                  <a:pt x="2169041" y="1451029"/>
                </a:lnTo>
                <a:cubicBezTo>
                  <a:pt x="2149904" y="1451029"/>
                  <a:pt x="2116949" y="1431802"/>
                  <a:pt x="2070171" y="1393348"/>
                </a:cubicBezTo>
                <a:lnTo>
                  <a:pt x="2038277" y="1393348"/>
                </a:lnTo>
                <a:lnTo>
                  <a:pt x="2025519" y="1406921"/>
                </a:lnTo>
                <a:cubicBezTo>
                  <a:pt x="2036152" y="1406921"/>
                  <a:pt x="2046783" y="1413140"/>
                  <a:pt x="2057412" y="1425581"/>
                </a:cubicBezTo>
                <a:lnTo>
                  <a:pt x="2038277" y="1430670"/>
                </a:lnTo>
                <a:lnTo>
                  <a:pt x="2003194" y="1430670"/>
                </a:lnTo>
                <a:cubicBezTo>
                  <a:pt x="1996815" y="1430670"/>
                  <a:pt x="1993627" y="1428974"/>
                  <a:pt x="1993627" y="1425581"/>
                </a:cubicBezTo>
                <a:lnTo>
                  <a:pt x="1968112" y="1430670"/>
                </a:lnTo>
                <a:lnTo>
                  <a:pt x="1948975" y="1425581"/>
                </a:lnTo>
                <a:cubicBezTo>
                  <a:pt x="1936217" y="1442547"/>
                  <a:pt x="1924524" y="1451029"/>
                  <a:pt x="1913893" y="1451029"/>
                </a:cubicBezTo>
                <a:cubicBezTo>
                  <a:pt x="1913893" y="1444242"/>
                  <a:pt x="1903260" y="1437456"/>
                  <a:pt x="1882000" y="1430670"/>
                </a:cubicBezTo>
                <a:lnTo>
                  <a:pt x="1827779" y="1430670"/>
                </a:lnTo>
                <a:lnTo>
                  <a:pt x="1792697" y="1444242"/>
                </a:lnTo>
                <a:cubicBezTo>
                  <a:pt x="1786317" y="1437456"/>
                  <a:pt x="1783130" y="1426713"/>
                  <a:pt x="1783130" y="1412008"/>
                </a:cubicBezTo>
                <a:lnTo>
                  <a:pt x="1757614" y="1418796"/>
                </a:lnTo>
                <a:lnTo>
                  <a:pt x="1770372" y="1430670"/>
                </a:lnTo>
                <a:cubicBezTo>
                  <a:pt x="1770372" y="1439719"/>
                  <a:pt x="1762930" y="1444242"/>
                  <a:pt x="1748044" y="1444242"/>
                </a:cubicBezTo>
                <a:lnTo>
                  <a:pt x="1738477" y="1444242"/>
                </a:lnTo>
                <a:lnTo>
                  <a:pt x="1703395" y="1430670"/>
                </a:lnTo>
                <a:lnTo>
                  <a:pt x="1681069" y="1437456"/>
                </a:lnTo>
                <a:cubicBezTo>
                  <a:pt x="1668311" y="1432934"/>
                  <a:pt x="1653429" y="1430670"/>
                  <a:pt x="1636420" y="1430670"/>
                </a:cubicBezTo>
                <a:cubicBezTo>
                  <a:pt x="1630040" y="1430670"/>
                  <a:pt x="1626850" y="1432934"/>
                  <a:pt x="1626850" y="1437456"/>
                </a:cubicBezTo>
                <a:lnTo>
                  <a:pt x="1604525" y="1430670"/>
                </a:lnTo>
                <a:lnTo>
                  <a:pt x="1572630" y="1444242"/>
                </a:lnTo>
                <a:lnTo>
                  <a:pt x="1515222" y="1444242"/>
                </a:lnTo>
                <a:lnTo>
                  <a:pt x="1496085" y="1437456"/>
                </a:lnTo>
                <a:cubicBezTo>
                  <a:pt x="1496085" y="1441980"/>
                  <a:pt x="1491833" y="1444242"/>
                  <a:pt x="1483327" y="1444242"/>
                </a:cubicBezTo>
                <a:cubicBezTo>
                  <a:pt x="1474824" y="1436326"/>
                  <a:pt x="1470570" y="1430106"/>
                  <a:pt x="1470570" y="1425581"/>
                </a:cubicBezTo>
                <a:lnTo>
                  <a:pt x="1416352" y="1425581"/>
                </a:lnTo>
                <a:cubicBezTo>
                  <a:pt x="1409972" y="1425581"/>
                  <a:pt x="1406785" y="1423320"/>
                  <a:pt x="1406785" y="1418796"/>
                </a:cubicBezTo>
                <a:cubicBezTo>
                  <a:pt x="1389772" y="1423320"/>
                  <a:pt x="1378079" y="1425581"/>
                  <a:pt x="1371699" y="1425581"/>
                </a:cubicBezTo>
                <a:lnTo>
                  <a:pt x="1381269" y="1437456"/>
                </a:lnTo>
                <a:lnTo>
                  <a:pt x="1381269" y="1444242"/>
                </a:lnTo>
                <a:cubicBezTo>
                  <a:pt x="1368512" y="1444242"/>
                  <a:pt x="1362132" y="1438021"/>
                  <a:pt x="1362132" y="1425581"/>
                </a:cubicBezTo>
                <a:lnTo>
                  <a:pt x="1336617" y="1425581"/>
                </a:lnTo>
                <a:lnTo>
                  <a:pt x="1304724" y="1437456"/>
                </a:lnTo>
                <a:lnTo>
                  <a:pt x="1295157" y="1437456"/>
                </a:lnTo>
                <a:lnTo>
                  <a:pt x="1260075" y="1425581"/>
                </a:lnTo>
                <a:lnTo>
                  <a:pt x="1250505" y="1425581"/>
                </a:lnTo>
                <a:lnTo>
                  <a:pt x="1250505" y="1437456"/>
                </a:lnTo>
                <a:lnTo>
                  <a:pt x="1183529" y="1437456"/>
                </a:lnTo>
                <a:cubicBezTo>
                  <a:pt x="1175023" y="1437456"/>
                  <a:pt x="1170772" y="1435195"/>
                  <a:pt x="1170772" y="1430670"/>
                </a:cubicBezTo>
                <a:lnTo>
                  <a:pt x="1151635" y="1437456"/>
                </a:lnTo>
                <a:lnTo>
                  <a:pt x="1119740" y="1437456"/>
                </a:lnTo>
                <a:lnTo>
                  <a:pt x="1062333" y="1418795"/>
                </a:lnTo>
                <a:cubicBezTo>
                  <a:pt x="1062333" y="1423320"/>
                  <a:pt x="1058080" y="1429540"/>
                  <a:pt x="1049575" y="1437456"/>
                </a:cubicBezTo>
                <a:cubicBezTo>
                  <a:pt x="919875" y="1431802"/>
                  <a:pt x="849709" y="1427842"/>
                  <a:pt x="839078" y="1425581"/>
                </a:cubicBezTo>
                <a:cubicBezTo>
                  <a:pt x="832700" y="1425581"/>
                  <a:pt x="829509" y="1427277"/>
                  <a:pt x="829509" y="1430670"/>
                </a:cubicBezTo>
                <a:cubicBezTo>
                  <a:pt x="593498" y="1413705"/>
                  <a:pt x="475490" y="1382038"/>
                  <a:pt x="475490" y="1335667"/>
                </a:cubicBezTo>
                <a:lnTo>
                  <a:pt x="475490" y="1317005"/>
                </a:lnTo>
                <a:cubicBezTo>
                  <a:pt x="475490" y="1312480"/>
                  <a:pt x="479742" y="1310219"/>
                  <a:pt x="488248" y="1310219"/>
                </a:cubicBezTo>
                <a:lnTo>
                  <a:pt x="475490" y="1298344"/>
                </a:lnTo>
                <a:cubicBezTo>
                  <a:pt x="511637" y="1230483"/>
                  <a:pt x="532897" y="1196554"/>
                  <a:pt x="539277" y="1196554"/>
                </a:cubicBezTo>
                <a:lnTo>
                  <a:pt x="915622" y="1159231"/>
                </a:lnTo>
                <a:lnTo>
                  <a:pt x="915622" y="1166017"/>
                </a:lnTo>
                <a:lnTo>
                  <a:pt x="939644" y="1162683"/>
                </a:lnTo>
                <a:lnTo>
                  <a:pt x="933393" y="1152499"/>
                </a:lnTo>
                <a:lnTo>
                  <a:pt x="938925" y="1137419"/>
                </a:lnTo>
                <a:lnTo>
                  <a:pt x="932658" y="1137419"/>
                </a:lnTo>
                <a:lnTo>
                  <a:pt x="900765" y="1149294"/>
                </a:lnTo>
                <a:lnTo>
                  <a:pt x="891198" y="1149294"/>
                </a:lnTo>
                <a:lnTo>
                  <a:pt x="856116" y="1137419"/>
                </a:lnTo>
                <a:lnTo>
                  <a:pt x="846546" y="1137419"/>
                </a:lnTo>
                <a:lnTo>
                  <a:pt x="846546" y="1149294"/>
                </a:lnTo>
                <a:lnTo>
                  <a:pt x="779570" y="1149294"/>
                </a:lnTo>
                <a:cubicBezTo>
                  <a:pt x="771064" y="1149294"/>
                  <a:pt x="766813" y="1147033"/>
                  <a:pt x="766813" y="1142508"/>
                </a:cubicBezTo>
                <a:lnTo>
                  <a:pt x="747676" y="1149294"/>
                </a:lnTo>
                <a:lnTo>
                  <a:pt x="715781" y="1149294"/>
                </a:lnTo>
                <a:lnTo>
                  <a:pt x="658374" y="1130633"/>
                </a:lnTo>
                <a:cubicBezTo>
                  <a:pt x="658374" y="1135158"/>
                  <a:pt x="654121" y="1141378"/>
                  <a:pt x="645616" y="1149294"/>
                </a:cubicBezTo>
                <a:cubicBezTo>
                  <a:pt x="515916" y="1143640"/>
                  <a:pt x="445750" y="1139680"/>
                  <a:pt x="435119" y="1137419"/>
                </a:cubicBezTo>
                <a:cubicBezTo>
                  <a:pt x="428741" y="1137419"/>
                  <a:pt x="425550" y="1139115"/>
                  <a:pt x="425550" y="1142508"/>
                </a:cubicBezTo>
                <a:cubicBezTo>
                  <a:pt x="189539" y="1125543"/>
                  <a:pt x="71531" y="1093876"/>
                  <a:pt x="71531" y="1047505"/>
                </a:cubicBezTo>
                <a:lnTo>
                  <a:pt x="71531" y="1028843"/>
                </a:lnTo>
                <a:cubicBezTo>
                  <a:pt x="71531" y="1024318"/>
                  <a:pt x="75783" y="1022057"/>
                  <a:pt x="84289" y="1022057"/>
                </a:cubicBezTo>
                <a:lnTo>
                  <a:pt x="71531" y="1010182"/>
                </a:lnTo>
                <a:cubicBezTo>
                  <a:pt x="107678" y="942321"/>
                  <a:pt x="128938" y="908392"/>
                  <a:pt x="135318" y="908392"/>
                </a:cubicBezTo>
                <a:lnTo>
                  <a:pt x="511663" y="871069"/>
                </a:lnTo>
                <a:lnTo>
                  <a:pt x="511663" y="877855"/>
                </a:lnTo>
                <a:lnTo>
                  <a:pt x="535685" y="874521"/>
                </a:lnTo>
                <a:lnTo>
                  <a:pt x="529434" y="864337"/>
                </a:lnTo>
                <a:cubicBezTo>
                  <a:pt x="533155" y="852745"/>
                  <a:pt x="536876" y="842601"/>
                  <a:pt x="540597" y="833907"/>
                </a:cubicBezTo>
                <a:lnTo>
                  <a:pt x="542196" y="830793"/>
                </a:lnTo>
                <a:lnTo>
                  <a:pt x="499639" y="842465"/>
                </a:lnTo>
                <a:cubicBezTo>
                  <a:pt x="484755" y="845576"/>
                  <a:pt x="471998" y="847131"/>
                  <a:pt x="461367" y="847131"/>
                </a:cubicBezTo>
                <a:lnTo>
                  <a:pt x="461367" y="842040"/>
                </a:lnTo>
                <a:lnTo>
                  <a:pt x="435852" y="847131"/>
                </a:lnTo>
                <a:cubicBezTo>
                  <a:pt x="427347" y="847131"/>
                  <a:pt x="416716" y="840910"/>
                  <a:pt x="403959" y="828469"/>
                </a:cubicBezTo>
                <a:lnTo>
                  <a:pt x="403959" y="816594"/>
                </a:lnTo>
                <a:lnTo>
                  <a:pt x="426283" y="797932"/>
                </a:lnTo>
                <a:lnTo>
                  <a:pt x="403959" y="777575"/>
                </a:lnTo>
                <a:lnTo>
                  <a:pt x="403959" y="766293"/>
                </a:lnTo>
                <a:lnTo>
                  <a:pt x="384088" y="743833"/>
                </a:lnTo>
                <a:lnTo>
                  <a:pt x="371331" y="706508"/>
                </a:lnTo>
                <a:cubicBezTo>
                  <a:pt x="383024" y="704247"/>
                  <a:pt x="394187" y="697745"/>
                  <a:pt x="404820" y="687000"/>
                </a:cubicBezTo>
                <a:lnTo>
                  <a:pt x="423710" y="658972"/>
                </a:lnTo>
                <a:lnTo>
                  <a:pt x="331238" y="670013"/>
                </a:lnTo>
                <a:cubicBezTo>
                  <a:pt x="318480" y="665490"/>
                  <a:pt x="304660" y="663227"/>
                  <a:pt x="289774" y="663227"/>
                </a:cubicBezTo>
                <a:cubicBezTo>
                  <a:pt x="251502" y="675669"/>
                  <a:pt x="221735" y="681889"/>
                  <a:pt x="200474" y="681889"/>
                </a:cubicBezTo>
                <a:lnTo>
                  <a:pt x="200474" y="676800"/>
                </a:lnTo>
                <a:lnTo>
                  <a:pt x="174959" y="681889"/>
                </a:lnTo>
                <a:cubicBezTo>
                  <a:pt x="166453" y="681889"/>
                  <a:pt x="155822" y="675669"/>
                  <a:pt x="143064" y="663227"/>
                </a:cubicBezTo>
                <a:lnTo>
                  <a:pt x="143064" y="651352"/>
                </a:lnTo>
                <a:lnTo>
                  <a:pt x="165389" y="632692"/>
                </a:lnTo>
                <a:lnTo>
                  <a:pt x="143064" y="612334"/>
                </a:lnTo>
                <a:lnTo>
                  <a:pt x="143064" y="568224"/>
                </a:lnTo>
                <a:lnTo>
                  <a:pt x="165389" y="568224"/>
                </a:lnTo>
                <a:lnTo>
                  <a:pt x="157180" y="542019"/>
                </a:lnTo>
                <a:lnTo>
                  <a:pt x="146710" y="540307"/>
                </a:lnTo>
                <a:cubicBezTo>
                  <a:pt x="108437" y="552748"/>
                  <a:pt x="78670" y="558969"/>
                  <a:pt x="57408" y="558969"/>
                </a:cubicBezTo>
                <a:lnTo>
                  <a:pt x="57408" y="553878"/>
                </a:lnTo>
                <a:lnTo>
                  <a:pt x="31893" y="558969"/>
                </a:lnTo>
                <a:cubicBezTo>
                  <a:pt x="23388" y="558969"/>
                  <a:pt x="12757" y="552748"/>
                  <a:pt x="0" y="540307"/>
                </a:cubicBezTo>
                <a:lnTo>
                  <a:pt x="0" y="528432"/>
                </a:lnTo>
                <a:lnTo>
                  <a:pt x="22324" y="509770"/>
                </a:lnTo>
                <a:lnTo>
                  <a:pt x="0" y="489413"/>
                </a:lnTo>
                <a:lnTo>
                  <a:pt x="0" y="445303"/>
                </a:lnTo>
                <a:lnTo>
                  <a:pt x="22324" y="445303"/>
                </a:lnTo>
                <a:lnTo>
                  <a:pt x="12757" y="414767"/>
                </a:lnTo>
                <a:cubicBezTo>
                  <a:pt x="12757" y="407981"/>
                  <a:pt x="23388" y="401195"/>
                  <a:pt x="44651" y="394408"/>
                </a:cubicBezTo>
                <a:lnTo>
                  <a:pt x="89303" y="394408"/>
                </a:lnTo>
                <a:cubicBezTo>
                  <a:pt x="114816" y="394408"/>
                  <a:pt x="147774" y="392712"/>
                  <a:pt x="188173" y="389319"/>
                </a:cubicBezTo>
                <a:cubicBezTo>
                  <a:pt x="200929" y="392712"/>
                  <a:pt x="219004" y="394408"/>
                  <a:pt x="242392" y="394408"/>
                </a:cubicBezTo>
                <a:lnTo>
                  <a:pt x="267907" y="389319"/>
                </a:lnTo>
                <a:lnTo>
                  <a:pt x="287042" y="394408"/>
                </a:lnTo>
                <a:lnTo>
                  <a:pt x="312557" y="389319"/>
                </a:lnTo>
                <a:cubicBezTo>
                  <a:pt x="399733" y="392712"/>
                  <a:pt x="450764" y="398932"/>
                  <a:pt x="465648" y="407981"/>
                </a:cubicBezTo>
                <a:lnTo>
                  <a:pt x="478404" y="407981"/>
                </a:lnTo>
                <a:lnTo>
                  <a:pt x="478404" y="389319"/>
                </a:lnTo>
                <a:cubicBezTo>
                  <a:pt x="484782" y="389319"/>
                  <a:pt x="495414" y="391015"/>
                  <a:pt x="510297" y="394410"/>
                </a:cubicBezTo>
                <a:cubicBezTo>
                  <a:pt x="597474" y="391017"/>
                  <a:pt x="659135" y="389319"/>
                  <a:pt x="695280" y="389319"/>
                </a:cubicBezTo>
                <a:lnTo>
                  <a:pt x="739932" y="394410"/>
                </a:lnTo>
                <a:lnTo>
                  <a:pt x="765447" y="389319"/>
                </a:lnTo>
                <a:lnTo>
                  <a:pt x="819666" y="407981"/>
                </a:lnTo>
                <a:lnTo>
                  <a:pt x="861127" y="407981"/>
                </a:lnTo>
                <a:lnTo>
                  <a:pt x="865732" y="397876"/>
                </a:lnTo>
                <a:lnTo>
                  <a:pt x="864919" y="397774"/>
                </a:lnTo>
                <a:cubicBezTo>
                  <a:pt x="839404" y="388161"/>
                  <a:pt x="826646" y="373741"/>
                  <a:pt x="826646" y="354514"/>
                </a:cubicBezTo>
                <a:lnTo>
                  <a:pt x="813889" y="317189"/>
                </a:lnTo>
                <a:cubicBezTo>
                  <a:pt x="825582" y="314928"/>
                  <a:pt x="836745" y="308426"/>
                  <a:pt x="847378" y="297681"/>
                </a:cubicBezTo>
                <a:lnTo>
                  <a:pt x="866268" y="269653"/>
                </a:lnTo>
                <a:lnTo>
                  <a:pt x="773796" y="280694"/>
                </a:lnTo>
                <a:cubicBezTo>
                  <a:pt x="761038" y="276171"/>
                  <a:pt x="747218" y="273908"/>
                  <a:pt x="732332" y="273908"/>
                </a:cubicBezTo>
                <a:cubicBezTo>
                  <a:pt x="694060" y="286350"/>
                  <a:pt x="664293" y="292570"/>
                  <a:pt x="643032" y="292570"/>
                </a:cubicBezTo>
                <a:lnTo>
                  <a:pt x="643032" y="287481"/>
                </a:lnTo>
                <a:lnTo>
                  <a:pt x="617517" y="292570"/>
                </a:lnTo>
                <a:cubicBezTo>
                  <a:pt x="609011" y="292570"/>
                  <a:pt x="598380" y="286350"/>
                  <a:pt x="585622" y="273908"/>
                </a:cubicBezTo>
                <a:lnTo>
                  <a:pt x="585622" y="262033"/>
                </a:lnTo>
                <a:lnTo>
                  <a:pt x="607947" y="243373"/>
                </a:lnTo>
                <a:lnTo>
                  <a:pt x="585622" y="223015"/>
                </a:lnTo>
                <a:lnTo>
                  <a:pt x="585622" y="178905"/>
                </a:lnTo>
                <a:lnTo>
                  <a:pt x="607947" y="178905"/>
                </a:lnTo>
                <a:lnTo>
                  <a:pt x="599738" y="152700"/>
                </a:lnTo>
                <a:lnTo>
                  <a:pt x="589268" y="150988"/>
                </a:lnTo>
                <a:cubicBezTo>
                  <a:pt x="550995" y="163429"/>
                  <a:pt x="521228" y="169650"/>
                  <a:pt x="499966" y="169650"/>
                </a:cubicBezTo>
                <a:lnTo>
                  <a:pt x="499966" y="164559"/>
                </a:lnTo>
                <a:lnTo>
                  <a:pt x="474451" y="169650"/>
                </a:lnTo>
                <a:cubicBezTo>
                  <a:pt x="465946" y="169650"/>
                  <a:pt x="455315" y="163429"/>
                  <a:pt x="442558" y="150988"/>
                </a:cubicBezTo>
                <a:lnTo>
                  <a:pt x="442558" y="139113"/>
                </a:lnTo>
                <a:lnTo>
                  <a:pt x="464883" y="120451"/>
                </a:lnTo>
                <a:lnTo>
                  <a:pt x="442558" y="100094"/>
                </a:lnTo>
                <a:lnTo>
                  <a:pt x="442558" y="55984"/>
                </a:lnTo>
                <a:lnTo>
                  <a:pt x="464883" y="55984"/>
                </a:lnTo>
                <a:lnTo>
                  <a:pt x="455316" y="25448"/>
                </a:lnTo>
                <a:cubicBezTo>
                  <a:pt x="455316" y="18662"/>
                  <a:pt x="465947" y="11876"/>
                  <a:pt x="487209" y="5089"/>
                </a:cubicBezTo>
                <a:lnTo>
                  <a:pt x="531861" y="5089"/>
                </a:lnTo>
                <a:cubicBezTo>
                  <a:pt x="557375" y="5089"/>
                  <a:pt x="590332" y="3393"/>
                  <a:pt x="630731" y="0"/>
                </a:cubicBezTo>
                <a:cubicBezTo>
                  <a:pt x="643487" y="3393"/>
                  <a:pt x="661562" y="5089"/>
                  <a:pt x="684951" y="5089"/>
                </a:cubicBezTo>
                <a:lnTo>
                  <a:pt x="710466" y="0"/>
                </a:lnTo>
                <a:lnTo>
                  <a:pt x="729600" y="5089"/>
                </a:lnTo>
                <a:lnTo>
                  <a:pt x="755115" y="0"/>
                </a:lnTo>
                <a:cubicBezTo>
                  <a:pt x="842292" y="3393"/>
                  <a:pt x="893322" y="9613"/>
                  <a:pt x="908206" y="18662"/>
                </a:cubicBezTo>
                <a:lnTo>
                  <a:pt x="920962" y="18662"/>
                </a:lnTo>
                <a:lnTo>
                  <a:pt x="920962" y="0"/>
                </a:lnTo>
                <a:cubicBezTo>
                  <a:pt x="927340" y="0"/>
                  <a:pt x="937973" y="1696"/>
                  <a:pt x="952855" y="5091"/>
                </a:cubicBezTo>
                <a:cubicBezTo>
                  <a:pt x="1040032" y="1698"/>
                  <a:pt x="1101693" y="0"/>
                  <a:pt x="1137838" y="0"/>
                </a:cubicBezTo>
                <a:lnTo>
                  <a:pt x="1182490" y="5091"/>
                </a:lnTo>
                <a:lnTo>
                  <a:pt x="1208006" y="0"/>
                </a:lnTo>
                <a:lnTo>
                  <a:pt x="1262225" y="18662"/>
                </a:lnTo>
                <a:lnTo>
                  <a:pt x="1303685" y="18662"/>
                </a:lnTo>
                <a:cubicBezTo>
                  <a:pt x="1303685" y="6221"/>
                  <a:pt x="1312191" y="0"/>
                  <a:pt x="1329200" y="0"/>
                </a:cubicBezTo>
                <a:lnTo>
                  <a:pt x="1482290" y="0"/>
                </a:lnTo>
                <a:lnTo>
                  <a:pt x="1482290" y="18662"/>
                </a:lnTo>
                <a:lnTo>
                  <a:pt x="1495047" y="18662"/>
                </a:lnTo>
                <a:lnTo>
                  <a:pt x="1539698" y="0"/>
                </a:lnTo>
                <a:lnTo>
                  <a:pt x="1692787" y="0"/>
                </a:lnTo>
                <a:cubicBezTo>
                  <a:pt x="1731060" y="0"/>
                  <a:pt x="1750197" y="6221"/>
                  <a:pt x="1750197" y="18662"/>
                </a:cubicBezTo>
                <a:lnTo>
                  <a:pt x="1769333" y="18662"/>
                </a:lnTo>
                <a:cubicBezTo>
                  <a:pt x="1769333" y="6221"/>
                  <a:pt x="1784219" y="0"/>
                  <a:pt x="1813985" y="0"/>
                </a:cubicBezTo>
                <a:cubicBezTo>
                  <a:pt x="1813985" y="5656"/>
                  <a:pt x="1828868" y="11877"/>
                  <a:pt x="1858635" y="18662"/>
                </a:cubicBezTo>
                <a:cubicBezTo>
                  <a:pt x="1858635" y="6221"/>
                  <a:pt x="1873519" y="0"/>
                  <a:pt x="1903285" y="0"/>
                </a:cubicBezTo>
                <a:lnTo>
                  <a:pt x="1925613" y="5091"/>
                </a:lnTo>
                <a:cubicBezTo>
                  <a:pt x="1938367" y="1698"/>
                  <a:pt x="1953253" y="0"/>
                  <a:pt x="1970262" y="0"/>
                </a:cubicBezTo>
                <a:lnTo>
                  <a:pt x="1979832" y="0"/>
                </a:lnTo>
                <a:lnTo>
                  <a:pt x="1979832" y="11877"/>
                </a:lnTo>
                <a:lnTo>
                  <a:pt x="1960695" y="5091"/>
                </a:lnTo>
                <a:lnTo>
                  <a:pt x="1960695" y="18662"/>
                </a:lnTo>
                <a:cubicBezTo>
                  <a:pt x="1981956" y="18662"/>
                  <a:pt x="1992590" y="20923"/>
                  <a:pt x="1992590" y="25450"/>
                </a:cubicBezTo>
                <a:cubicBezTo>
                  <a:pt x="2024480" y="18662"/>
                  <a:pt x="2054250" y="10180"/>
                  <a:pt x="2081890" y="0"/>
                </a:cubicBezTo>
                <a:lnTo>
                  <a:pt x="2101027" y="0"/>
                </a:lnTo>
                <a:lnTo>
                  <a:pt x="2136109" y="11877"/>
                </a:lnTo>
                <a:cubicBezTo>
                  <a:pt x="2136109" y="3960"/>
                  <a:pt x="2143551" y="0"/>
                  <a:pt x="2158435" y="0"/>
                </a:cubicBezTo>
                <a:lnTo>
                  <a:pt x="2171193" y="11877"/>
                </a:lnTo>
                <a:cubicBezTo>
                  <a:pt x="2207339" y="3960"/>
                  <a:pt x="2232854" y="0"/>
                  <a:pt x="2247737" y="0"/>
                </a:cubicBezTo>
                <a:lnTo>
                  <a:pt x="2279630" y="25450"/>
                </a:lnTo>
                <a:cubicBezTo>
                  <a:pt x="2286010" y="25450"/>
                  <a:pt x="2308334" y="16966"/>
                  <a:pt x="2346607" y="0"/>
                </a:cubicBezTo>
                <a:cubicBezTo>
                  <a:pt x="2350862" y="0"/>
                  <a:pt x="2373186" y="1698"/>
                  <a:pt x="2413582" y="5091"/>
                </a:cubicBezTo>
                <a:cubicBezTo>
                  <a:pt x="2428468" y="1698"/>
                  <a:pt x="2439098" y="0"/>
                  <a:pt x="2445477" y="0"/>
                </a:cubicBezTo>
                <a:cubicBezTo>
                  <a:pt x="2445477" y="2263"/>
                  <a:pt x="2452919" y="10745"/>
                  <a:pt x="2467805" y="25450"/>
                </a:cubicBezTo>
                <a:lnTo>
                  <a:pt x="2480562" y="25450"/>
                </a:lnTo>
                <a:lnTo>
                  <a:pt x="2522023" y="5091"/>
                </a:lnTo>
                <a:lnTo>
                  <a:pt x="2544347" y="5091"/>
                </a:lnTo>
                <a:lnTo>
                  <a:pt x="2544347" y="18662"/>
                </a:lnTo>
                <a:lnTo>
                  <a:pt x="2566675" y="11877"/>
                </a:lnTo>
                <a:lnTo>
                  <a:pt x="2611324" y="18662"/>
                </a:lnTo>
                <a:cubicBezTo>
                  <a:pt x="2621957" y="14138"/>
                  <a:pt x="2641094" y="11877"/>
                  <a:pt x="2668733" y="11877"/>
                </a:cubicBezTo>
                <a:lnTo>
                  <a:pt x="2668733" y="18662"/>
                </a:lnTo>
                <a:lnTo>
                  <a:pt x="2691057" y="11877"/>
                </a:lnTo>
                <a:cubicBezTo>
                  <a:pt x="2691057" y="20923"/>
                  <a:pt x="2697437" y="25450"/>
                  <a:pt x="2710194" y="25450"/>
                </a:cubicBezTo>
                <a:cubicBezTo>
                  <a:pt x="2722952" y="8484"/>
                  <a:pt x="2734645" y="0"/>
                  <a:pt x="2745278" y="0"/>
                </a:cubicBezTo>
                <a:lnTo>
                  <a:pt x="2789927" y="0"/>
                </a:lnTo>
                <a:cubicBezTo>
                  <a:pt x="2789927" y="16966"/>
                  <a:pt x="2797371" y="25450"/>
                  <a:pt x="2812255" y="25450"/>
                </a:cubicBezTo>
                <a:lnTo>
                  <a:pt x="2821822" y="25450"/>
                </a:lnTo>
                <a:cubicBezTo>
                  <a:pt x="2821822" y="11877"/>
                  <a:pt x="2829264" y="5091"/>
                  <a:pt x="2844150" y="5091"/>
                </a:cubicBezTo>
                <a:lnTo>
                  <a:pt x="2920692" y="5091"/>
                </a:lnTo>
                <a:lnTo>
                  <a:pt x="2920692" y="18662"/>
                </a:lnTo>
                <a:cubicBezTo>
                  <a:pt x="2920692" y="24318"/>
                  <a:pt x="2899431" y="32800"/>
                  <a:pt x="2856907" y="44110"/>
                </a:cubicBezTo>
                <a:cubicBezTo>
                  <a:pt x="2831392" y="35061"/>
                  <a:pt x="2809064" y="30537"/>
                  <a:pt x="2789927" y="30537"/>
                </a:cubicBezTo>
                <a:lnTo>
                  <a:pt x="2789927" y="55985"/>
                </a:lnTo>
                <a:lnTo>
                  <a:pt x="2799497" y="55985"/>
                </a:lnTo>
                <a:cubicBezTo>
                  <a:pt x="2816506" y="55985"/>
                  <a:pt x="2831392" y="53723"/>
                  <a:pt x="2844150" y="49199"/>
                </a:cubicBezTo>
                <a:lnTo>
                  <a:pt x="2866474" y="55985"/>
                </a:lnTo>
                <a:cubicBezTo>
                  <a:pt x="2879232" y="51462"/>
                  <a:pt x="2894113" y="49199"/>
                  <a:pt x="2911125" y="49199"/>
                </a:cubicBezTo>
                <a:cubicBezTo>
                  <a:pt x="2917504" y="49199"/>
                  <a:pt x="2920692" y="51462"/>
                  <a:pt x="2920692" y="55985"/>
                </a:cubicBezTo>
                <a:cubicBezTo>
                  <a:pt x="2935576" y="51462"/>
                  <a:pt x="2947271" y="49199"/>
                  <a:pt x="2955777" y="49199"/>
                </a:cubicBezTo>
                <a:lnTo>
                  <a:pt x="2955777" y="44110"/>
                </a:lnTo>
                <a:lnTo>
                  <a:pt x="2933449" y="25450"/>
                </a:lnTo>
                <a:cubicBezTo>
                  <a:pt x="2963216" y="11877"/>
                  <a:pt x="2985544" y="5091"/>
                  <a:pt x="3000426" y="5091"/>
                </a:cubicBezTo>
                <a:cubicBezTo>
                  <a:pt x="3000426" y="18662"/>
                  <a:pt x="3011059" y="25450"/>
                  <a:pt x="3032320" y="25450"/>
                </a:cubicBezTo>
                <a:lnTo>
                  <a:pt x="3032320" y="30537"/>
                </a:lnTo>
                <a:cubicBezTo>
                  <a:pt x="3032320" y="35061"/>
                  <a:pt x="3029132" y="37324"/>
                  <a:pt x="3022753" y="37324"/>
                </a:cubicBezTo>
                <a:cubicBezTo>
                  <a:pt x="3029132" y="45240"/>
                  <a:pt x="3032320" y="51462"/>
                  <a:pt x="3032320" y="55985"/>
                </a:cubicBezTo>
                <a:lnTo>
                  <a:pt x="3067402" y="55985"/>
                </a:lnTo>
                <a:lnTo>
                  <a:pt x="3067402" y="49199"/>
                </a:lnTo>
                <a:cubicBezTo>
                  <a:pt x="3058899" y="41282"/>
                  <a:pt x="3054644" y="35061"/>
                  <a:pt x="3054644" y="30537"/>
                </a:cubicBezTo>
                <a:cubicBezTo>
                  <a:pt x="3061024" y="30537"/>
                  <a:pt x="3071656" y="24318"/>
                  <a:pt x="3086539" y="11877"/>
                </a:cubicBezTo>
                <a:lnTo>
                  <a:pt x="3143947" y="18662"/>
                </a:lnTo>
                <a:lnTo>
                  <a:pt x="3153514" y="5091"/>
                </a:lnTo>
                <a:cubicBezTo>
                  <a:pt x="3176906" y="5091"/>
                  <a:pt x="3188600" y="11877"/>
                  <a:pt x="3188600" y="25450"/>
                </a:cubicBezTo>
                <a:lnTo>
                  <a:pt x="3242817" y="25450"/>
                </a:lnTo>
                <a:lnTo>
                  <a:pt x="3277900" y="11877"/>
                </a:lnTo>
                <a:lnTo>
                  <a:pt x="3287470" y="11877"/>
                </a:lnTo>
                <a:lnTo>
                  <a:pt x="3277900" y="69558"/>
                </a:lnTo>
                <a:lnTo>
                  <a:pt x="3332119" y="49199"/>
                </a:lnTo>
                <a:cubicBezTo>
                  <a:pt x="3332119" y="70689"/>
                  <a:pt x="3339561" y="81432"/>
                  <a:pt x="3354447" y="81432"/>
                </a:cubicBezTo>
                <a:cubicBezTo>
                  <a:pt x="3354447" y="75777"/>
                  <a:pt x="3379962" y="63337"/>
                  <a:pt x="3430989" y="44110"/>
                </a:cubicBezTo>
                <a:cubicBezTo>
                  <a:pt x="3416106" y="42978"/>
                  <a:pt x="3408664" y="38456"/>
                  <a:pt x="3408664" y="30537"/>
                </a:cubicBezTo>
                <a:lnTo>
                  <a:pt x="3408664" y="25450"/>
                </a:lnTo>
                <a:cubicBezTo>
                  <a:pt x="3432053" y="25450"/>
                  <a:pt x="3443747" y="18662"/>
                  <a:pt x="3443747" y="5091"/>
                </a:cubicBezTo>
                <a:lnTo>
                  <a:pt x="3453317" y="5091"/>
                </a:lnTo>
                <a:cubicBezTo>
                  <a:pt x="3472452" y="5091"/>
                  <a:pt x="3505408" y="24318"/>
                  <a:pt x="3552187" y="62770"/>
                </a:cubicBezTo>
                <a:lnTo>
                  <a:pt x="3584080" y="62770"/>
                </a:lnTo>
                <a:lnTo>
                  <a:pt x="3596838" y="49199"/>
                </a:lnTo>
                <a:cubicBezTo>
                  <a:pt x="3586205" y="49199"/>
                  <a:pt x="3575575" y="42978"/>
                  <a:pt x="3564944" y="30537"/>
                </a:cubicBezTo>
                <a:lnTo>
                  <a:pt x="3584080" y="25450"/>
                </a:lnTo>
                <a:lnTo>
                  <a:pt x="3619162" y="25450"/>
                </a:lnTo>
                <a:cubicBezTo>
                  <a:pt x="3625542" y="25450"/>
                  <a:pt x="3628729" y="27144"/>
                  <a:pt x="3628729" y="30537"/>
                </a:cubicBezTo>
                <a:lnTo>
                  <a:pt x="3654244" y="25450"/>
                </a:lnTo>
                <a:lnTo>
                  <a:pt x="3673382" y="30537"/>
                </a:lnTo>
                <a:cubicBezTo>
                  <a:pt x="3686139" y="13573"/>
                  <a:pt x="3697833" y="5091"/>
                  <a:pt x="3708464" y="5091"/>
                </a:cubicBezTo>
                <a:cubicBezTo>
                  <a:pt x="3708464" y="11877"/>
                  <a:pt x="3719096" y="18662"/>
                  <a:pt x="3740357" y="25450"/>
                </a:cubicBezTo>
                <a:lnTo>
                  <a:pt x="3794579" y="25450"/>
                </a:lnTo>
                <a:lnTo>
                  <a:pt x="3829662" y="11877"/>
                </a:lnTo>
                <a:cubicBezTo>
                  <a:pt x="3836040" y="18662"/>
                  <a:pt x="3839229" y="29405"/>
                  <a:pt x="3839229" y="44110"/>
                </a:cubicBezTo>
                <a:lnTo>
                  <a:pt x="3864744" y="37324"/>
                </a:lnTo>
                <a:lnTo>
                  <a:pt x="3851986" y="25450"/>
                </a:lnTo>
                <a:cubicBezTo>
                  <a:pt x="3851986" y="16399"/>
                  <a:pt x="3859428" y="11877"/>
                  <a:pt x="3874312" y="11877"/>
                </a:cubicBezTo>
                <a:lnTo>
                  <a:pt x="3883879" y="11877"/>
                </a:lnTo>
                <a:lnTo>
                  <a:pt x="3918962" y="25450"/>
                </a:lnTo>
                <a:lnTo>
                  <a:pt x="3941289" y="18662"/>
                </a:lnTo>
                <a:cubicBezTo>
                  <a:pt x="3954047" y="23187"/>
                  <a:pt x="3968929" y="25450"/>
                  <a:pt x="3985938" y="25450"/>
                </a:cubicBezTo>
                <a:cubicBezTo>
                  <a:pt x="3992316" y="25450"/>
                  <a:pt x="3995507" y="23187"/>
                  <a:pt x="3995507" y="18662"/>
                </a:cubicBezTo>
                <a:lnTo>
                  <a:pt x="4017832" y="25450"/>
                </a:lnTo>
                <a:lnTo>
                  <a:pt x="4049726" y="11877"/>
                </a:lnTo>
                <a:lnTo>
                  <a:pt x="4107136" y="11877"/>
                </a:lnTo>
                <a:lnTo>
                  <a:pt x="4126272" y="18662"/>
                </a:lnTo>
                <a:cubicBezTo>
                  <a:pt x="4126272" y="14138"/>
                  <a:pt x="4130523" y="11877"/>
                  <a:pt x="4139029" y="11877"/>
                </a:cubicBezTo>
                <a:cubicBezTo>
                  <a:pt x="4147532" y="19792"/>
                  <a:pt x="4151787" y="26013"/>
                  <a:pt x="4151787" y="30537"/>
                </a:cubicBezTo>
                <a:lnTo>
                  <a:pt x="4206006" y="30537"/>
                </a:lnTo>
                <a:cubicBezTo>
                  <a:pt x="4212384" y="30537"/>
                  <a:pt x="4215573" y="32800"/>
                  <a:pt x="4215573" y="37324"/>
                </a:cubicBezTo>
                <a:cubicBezTo>
                  <a:pt x="4232584" y="32800"/>
                  <a:pt x="4244279" y="30537"/>
                  <a:pt x="4250657" y="30537"/>
                </a:cubicBezTo>
                <a:lnTo>
                  <a:pt x="4241089" y="18662"/>
                </a:lnTo>
                <a:lnTo>
                  <a:pt x="4241089" y="11877"/>
                </a:lnTo>
                <a:cubicBezTo>
                  <a:pt x="4253846" y="11877"/>
                  <a:pt x="4260224" y="18097"/>
                  <a:pt x="4260224" y="30537"/>
                </a:cubicBezTo>
                <a:lnTo>
                  <a:pt x="4285739" y="30537"/>
                </a:lnTo>
                <a:lnTo>
                  <a:pt x="4317634" y="18662"/>
                </a:lnTo>
                <a:lnTo>
                  <a:pt x="4327201" y="18662"/>
                </a:lnTo>
                <a:lnTo>
                  <a:pt x="4362283" y="30537"/>
                </a:lnTo>
                <a:lnTo>
                  <a:pt x="4371852" y="30537"/>
                </a:lnTo>
                <a:lnTo>
                  <a:pt x="4371852" y="18662"/>
                </a:lnTo>
                <a:lnTo>
                  <a:pt x="4438829" y="18662"/>
                </a:lnTo>
                <a:cubicBezTo>
                  <a:pt x="4447335" y="18662"/>
                  <a:pt x="4451586" y="20923"/>
                  <a:pt x="4451586" y="25450"/>
                </a:cubicBezTo>
                <a:lnTo>
                  <a:pt x="4470722" y="18662"/>
                </a:lnTo>
                <a:lnTo>
                  <a:pt x="4502617" y="18662"/>
                </a:lnTo>
                <a:lnTo>
                  <a:pt x="4560024" y="37324"/>
                </a:lnTo>
                <a:cubicBezTo>
                  <a:pt x="4560024" y="32800"/>
                  <a:pt x="4564278" y="26579"/>
                  <a:pt x="4572781" y="18662"/>
                </a:cubicBezTo>
                <a:cubicBezTo>
                  <a:pt x="4702482" y="24318"/>
                  <a:pt x="4772650" y="28276"/>
                  <a:pt x="4783279" y="30537"/>
                </a:cubicBezTo>
                <a:cubicBezTo>
                  <a:pt x="4789659" y="30537"/>
                  <a:pt x="4792849" y="28842"/>
                  <a:pt x="4792849" y="25450"/>
                </a:cubicBezTo>
                <a:cubicBezTo>
                  <a:pt x="5028859" y="42414"/>
                  <a:pt x="5146866" y="74082"/>
                  <a:pt x="5146866" y="120453"/>
                </a:cubicBezTo>
                <a:lnTo>
                  <a:pt x="5146866" y="139113"/>
                </a:lnTo>
                <a:cubicBezTo>
                  <a:pt x="5146866" y="143638"/>
                  <a:pt x="5142615" y="145899"/>
                  <a:pt x="5134109" y="145899"/>
                </a:cubicBezTo>
                <a:lnTo>
                  <a:pt x="5146866" y="157774"/>
                </a:lnTo>
                <a:lnTo>
                  <a:pt x="5136620" y="175941"/>
                </a:lnTo>
                <a:lnTo>
                  <a:pt x="5201426" y="184844"/>
                </a:lnTo>
                <a:cubicBezTo>
                  <a:pt x="5260429" y="200677"/>
                  <a:pt x="5289931" y="220187"/>
                  <a:pt x="5289931" y="243373"/>
                </a:cubicBezTo>
                <a:lnTo>
                  <a:pt x="5289931" y="262034"/>
                </a:lnTo>
                <a:cubicBezTo>
                  <a:pt x="5289931" y="266558"/>
                  <a:pt x="5285679" y="268819"/>
                  <a:pt x="5277173" y="268819"/>
                </a:cubicBezTo>
                <a:lnTo>
                  <a:pt x="5289931" y="280694"/>
                </a:lnTo>
                <a:cubicBezTo>
                  <a:pt x="5253785" y="348555"/>
                  <a:pt x="5232524" y="382485"/>
                  <a:pt x="5226146" y="382485"/>
                </a:cubicBezTo>
                <a:lnTo>
                  <a:pt x="4849802" y="419807"/>
                </a:lnTo>
                <a:lnTo>
                  <a:pt x="4849802" y="413022"/>
                </a:lnTo>
                <a:lnTo>
                  <a:pt x="4827256" y="416151"/>
                </a:lnTo>
                <a:lnTo>
                  <a:pt x="4834310" y="424123"/>
                </a:lnTo>
                <a:lnTo>
                  <a:pt x="4847067" y="461448"/>
                </a:lnTo>
                <a:cubicBezTo>
                  <a:pt x="4835374" y="463709"/>
                  <a:pt x="4824211" y="470211"/>
                  <a:pt x="4813580" y="480956"/>
                </a:cubicBezTo>
                <a:lnTo>
                  <a:pt x="4807913" y="489365"/>
                </a:lnTo>
                <a:lnTo>
                  <a:pt x="4824286" y="489365"/>
                </a:lnTo>
                <a:cubicBezTo>
                  <a:pt x="4926344" y="489365"/>
                  <a:pt x="4977374" y="508592"/>
                  <a:pt x="4977374" y="547044"/>
                </a:cubicBezTo>
                <a:lnTo>
                  <a:pt x="4990131" y="584368"/>
                </a:lnTo>
                <a:cubicBezTo>
                  <a:pt x="4978438" y="586629"/>
                  <a:pt x="4967275" y="593131"/>
                  <a:pt x="4956644" y="603876"/>
                </a:cubicBezTo>
                <a:lnTo>
                  <a:pt x="4937753" y="631905"/>
                </a:lnTo>
                <a:lnTo>
                  <a:pt x="5030225" y="620864"/>
                </a:lnTo>
                <a:cubicBezTo>
                  <a:pt x="5042982" y="625386"/>
                  <a:pt x="5056804" y="627649"/>
                  <a:pt x="5071688" y="627649"/>
                </a:cubicBezTo>
                <a:cubicBezTo>
                  <a:pt x="5109961" y="615208"/>
                  <a:pt x="5139727" y="608987"/>
                  <a:pt x="5160989" y="608987"/>
                </a:cubicBezTo>
                <a:lnTo>
                  <a:pt x="5160989" y="614078"/>
                </a:lnTo>
                <a:lnTo>
                  <a:pt x="5186504" y="608987"/>
                </a:lnTo>
                <a:cubicBezTo>
                  <a:pt x="5195009" y="608987"/>
                  <a:pt x="5205641" y="615208"/>
                  <a:pt x="5218398" y="627649"/>
                </a:cubicBezTo>
                <a:lnTo>
                  <a:pt x="5218398" y="639524"/>
                </a:lnTo>
                <a:lnTo>
                  <a:pt x="5196073" y="658186"/>
                </a:lnTo>
                <a:lnTo>
                  <a:pt x="5218398" y="678543"/>
                </a:lnTo>
                <a:lnTo>
                  <a:pt x="5218398" y="722653"/>
                </a:lnTo>
                <a:lnTo>
                  <a:pt x="5196073" y="722653"/>
                </a:lnTo>
                <a:lnTo>
                  <a:pt x="5205641" y="753189"/>
                </a:lnTo>
                <a:cubicBezTo>
                  <a:pt x="5205641" y="759975"/>
                  <a:pt x="5195009" y="766761"/>
                  <a:pt x="5173747" y="773548"/>
                </a:cubicBezTo>
                <a:lnTo>
                  <a:pt x="5129095" y="773548"/>
                </a:lnTo>
                <a:lnTo>
                  <a:pt x="5092711" y="775421"/>
                </a:lnTo>
                <a:lnTo>
                  <a:pt x="5108267" y="797934"/>
                </a:lnTo>
                <a:lnTo>
                  <a:pt x="5108267" y="816594"/>
                </a:lnTo>
                <a:cubicBezTo>
                  <a:pt x="5108267" y="821119"/>
                  <a:pt x="5104016" y="823380"/>
                  <a:pt x="5095510" y="823380"/>
                </a:cubicBezTo>
                <a:lnTo>
                  <a:pt x="5108267" y="835255"/>
                </a:lnTo>
                <a:lnTo>
                  <a:pt x="5098021" y="853422"/>
                </a:lnTo>
                <a:lnTo>
                  <a:pt x="5162827" y="862325"/>
                </a:lnTo>
                <a:cubicBezTo>
                  <a:pt x="5221830" y="878158"/>
                  <a:pt x="5251332" y="897668"/>
                  <a:pt x="5251332" y="920854"/>
                </a:cubicBezTo>
                <a:lnTo>
                  <a:pt x="5251332" y="939515"/>
                </a:lnTo>
                <a:cubicBezTo>
                  <a:pt x="5251332" y="944039"/>
                  <a:pt x="5247081" y="946300"/>
                  <a:pt x="5238574" y="946300"/>
                </a:cubicBezTo>
                <a:lnTo>
                  <a:pt x="5251332" y="958175"/>
                </a:lnTo>
                <a:cubicBezTo>
                  <a:pt x="5215186" y="1026036"/>
                  <a:pt x="5193925" y="1059966"/>
                  <a:pt x="5187547" y="1059966"/>
                </a:cubicBezTo>
                <a:lnTo>
                  <a:pt x="4811203" y="1097288"/>
                </a:lnTo>
                <a:lnTo>
                  <a:pt x="4811203" y="1090503"/>
                </a:lnTo>
                <a:lnTo>
                  <a:pt x="4788657" y="1093632"/>
                </a:lnTo>
                <a:lnTo>
                  <a:pt x="4795711" y="1101604"/>
                </a:lnTo>
                <a:lnTo>
                  <a:pt x="4808468" y="1138929"/>
                </a:lnTo>
                <a:cubicBezTo>
                  <a:pt x="4796775" y="1141190"/>
                  <a:pt x="4785612" y="1147692"/>
                  <a:pt x="4774981" y="1158437"/>
                </a:cubicBezTo>
                <a:lnTo>
                  <a:pt x="4769314" y="1166846"/>
                </a:lnTo>
                <a:lnTo>
                  <a:pt x="4785687" y="1166846"/>
                </a:lnTo>
                <a:cubicBezTo>
                  <a:pt x="4887745" y="1166846"/>
                  <a:pt x="4938775" y="1186073"/>
                  <a:pt x="4938775" y="1224525"/>
                </a:cubicBezTo>
                <a:lnTo>
                  <a:pt x="4951533" y="1261849"/>
                </a:lnTo>
                <a:cubicBezTo>
                  <a:pt x="4939839" y="1264110"/>
                  <a:pt x="4928676" y="1270612"/>
                  <a:pt x="4918045" y="1281357"/>
                </a:cubicBezTo>
                <a:lnTo>
                  <a:pt x="4899154" y="1309386"/>
                </a:lnTo>
                <a:lnTo>
                  <a:pt x="4991625" y="1298345"/>
                </a:lnTo>
                <a:cubicBezTo>
                  <a:pt x="5004383" y="1302867"/>
                  <a:pt x="5018205" y="1305130"/>
                  <a:pt x="5033089" y="1305130"/>
                </a:cubicBezTo>
                <a:cubicBezTo>
                  <a:pt x="5071362" y="1292689"/>
                  <a:pt x="5101128" y="1286468"/>
                  <a:pt x="5122390" y="1286468"/>
                </a:cubicBezTo>
                <a:lnTo>
                  <a:pt x="5122390" y="1291559"/>
                </a:lnTo>
                <a:lnTo>
                  <a:pt x="5147905" y="1286468"/>
                </a:lnTo>
                <a:cubicBezTo>
                  <a:pt x="5156410" y="1286468"/>
                  <a:pt x="5167041" y="1292689"/>
                  <a:pt x="5179799" y="1305130"/>
                </a:cubicBezTo>
                <a:lnTo>
                  <a:pt x="5179799" y="1317005"/>
                </a:lnTo>
                <a:lnTo>
                  <a:pt x="5157474" y="1335667"/>
                </a:lnTo>
                <a:lnTo>
                  <a:pt x="5179799" y="1356024"/>
                </a:lnTo>
                <a:lnTo>
                  <a:pt x="5179799" y="1400134"/>
                </a:lnTo>
                <a:lnTo>
                  <a:pt x="5157474" y="1400134"/>
                </a:lnTo>
                <a:lnTo>
                  <a:pt x="5167041" y="1430670"/>
                </a:lnTo>
                <a:cubicBezTo>
                  <a:pt x="5167041" y="1437456"/>
                  <a:pt x="5156410" y="1444242"/>
                  <a:pt x="5135148" y="1451029"/>
                </a:cubicBezTo>
                <a:lnTo>
                  <a:pt x="5090496" y="1451029"/>
                </a:lnTo>
                <a:cubicBezTo>
                  <a:pt x="5064983" y="1451029"/>
                  <a:pt x="5032025" y="1452725"/>
                  <a:pt x="4991625" y="1456118"/>
                </a:cubicBezTo>
                <a:close/>
              </a:path>
            </a:pathLst>
          </a:custGeom>
          <a:solidFill>
            <a:srgbClr val="FFAB40">
              <a:alpha val="90000"/>
            </a:srgb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9900" dirty="0">
              <a:solidFill>
                <a:srgbClr val="FFAB40"/>
              </a:solidFill>
              <a:latin typeface="Grunge Strokes 01" panose="02000500000000000000" pitchFamily="2" charset="77"/>
            </a:endParaRPr>
          </a:p>
        </p:txBody>
      </p:sp>
      <p:sp>
        <p:nvSpPr>
          <p:cNvPr id="2" name="Title 1"/>
          <p:cNvSpPr>
            <a:spLocks noGrp="1"/>
          </p:cNvSpPr>
          <p:nvPr>
            <p:ph type="title"/>
          </p:nvPr>
        </p:nvSpPr>
        <p:spPr>
          <a:xfrm>
            <a:off x="4648200" y="2724278"/>
            <a:ext cx="2819401" cy="1325563"/>
          </a:xfrm>
        </p:spPr>
        <p:txBody>
          <a:bodyPr/>
          <a:lstStyle/>
          <a:p>
            <a:pPr algn="ctr"/>
            <a:r>
              <a:rPr lang="es-PA" b="1" dirty="0" smtClean="0">
                <a:solidFill>
                  <a:srgbClr val="9437FF"/>
                </a:solidFill>
              </a:rPr>
              <a:t>Gracias</a:t>
            </a:r>
            <a:endParaRPr lang="en-US" b="1" dirty="0">
              <a:solidFill>
                <a:srgbClr val="9437FF"/>
              </a:solidFill>
            </a:endParaRPr>
          </a:p>
        </p:txBody>
      </p:sp>
    </p:spTree>
    <p:extLst>
      <p:ext uri="{BB962C8B-B14F-4D97-AF65-F5344CB8AC3E}">
        <p14:creationId xmlns:p14="http://schemas.microsoft.com/office/powerpoint/2010/main" val="893305540"/>
      </p:ext>
    </p:extLst>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6"/>
            <a:ext cx="10515600" cy="535420"/>
          </a:xfrm>
        </p:spPr>
        <p:txBody>
          <a:bodyPr>
            <a:normAutofit fontScale="90000"/>
          </a:bodyPr>
          <a:lstStyle/>
          <a:p>
            <a:r>
              <a:rPr lang="es-PA" b="1" dirty="0" smtClean="0">
                <a:solidFill>
                  <a:srgbClr val="FFC000"/>
                </a:solidFill>
              </a:rPr>
              <a:t>Estructura de la Guía </a:t>
            </a:r>
            <a:endParaRPr lang="en-US" b="1" dirty="0">
              <a:solidFill>
                <a:srgbClr val="FFC000"/>
              </a:solidFill>
            </a:endParaRPr>
          </a:p>
        </p:txBody>
      </p:sp>
      <p:sp>
        <p:nvSpPr>
          <p:cNvPr id="8" name="Content Placeholder 7"/>
          <p:cNvSpPr>
            <a:spLocks noGrp="1"/>
          </p:cNvSpPr>
          <p:nvPr>
            <p:ph idx="1"/>
          </p:nvPr>
        </p:nvSpPr>
        <p:spPr>
          <a:xfrm>
            <a:off x="838200" y="1413164"/>
            <a:ext cx="10515600" cy="5082454"/>
          </a:xfrm>
        </p:spPr>
        <p:txBody>
          <a:bodyPr>
            <a:normAutofit fontScale="92500" lnSpcReduction="20000"/>
          </a:bodyPr>
          <a:lstStyle/>
          <a:p>
            <a:r>
              <a:rPr lang="es-ES" sz="2200" b="1" dirty="0">
                <a:solidFill>
                  <a:srgbClr val="7030A0"/>
                </a:solidFill>
              </a:rPr>
              <a:t>CAPÍTULO 1</a:t>
            </a:r>
            <a:r>
              <a:rPr lang="es-ES" sz="2200" b="1" dirty="0"/>
              <a:t>. </a:t>
            </a:r>
            <a:r>
              <a:rPr lang="es-ES" sz="2200" dirty="0"/>
              <a:t>INTRODUCCIÓN Y PROPÓSITO DE LA GUÍA	</a:t>
            </a:r>
          </a:p>
          <a:p>
            <a:pPr>
              <a:lnSpc>
                <a:spcPct val="150000"/>
              </a:lnSpc>
            </a:pPr>
            <a:r>
              <a:rPr lang="es-ES" sz="2200" b="1" dirty="0">
                <a:solidFill>
                  <a:srgbClr val="7030A0"/>
                </a:solidFill>
              </a:rPr>
              <a:t>CAPÍTULO 2</a:t>
            </a:r>
            <a:r>
              <a:rPr lang="es-ES" sz="2200" b="1" dirty="0" smtClean="0">
                <a:solidFill>
                  <a:srgbClr val="7030A0"/>
                </a:solidFill>
              </a:rPr>
              <a:t>. </a:t>
            </a:r>
            <a:r>
              <a:rPr lang="es-ES" sz="2200" dirty="0" smtClean="0"/>
              <a:t>ADAPTACIÓN </a:t>
            </a:r>
            <a:r>
              <a:rPr lang="es-ES" sz="2200" dirty="0"/>
              <a:t>DE LOS PRINCIPIOS RECTORES EN LA ASISTENCIA REMOTA</a:t>
            </a:r>
          </a:p>
          <a:p>
            <a:pPr>
              <a:lnSpc>
                <a:spcPct val="150000"/>
              </a:lnSpc>
            </a:pPr>
            <a:r>
              <a:rPr lang="es-ES" sz="2200" b="1" dirty="0">
                <a:solidFill>
                  <a:srgbClr val="7030A0"/>
                </a:solidFill>
              </a:rPr>
              <a:t>CAPÍTULO 3. </a:t>
            </a:r>
            <a:r>
              <a:rPr lang="es-ES" sz="2200" dirty="0"/>
              <a:t>APOYO PSICOSOCIAL REMOTO PARA SOBREVIVIENTES DE </a:t>
            </a:r>
            <a:r>
              <a:rPr lang="es-ES" sz="2200" dirty="0" smtClean="0"/>
              <a:t>VBG</a:t>
            </a:r>
            <a:endParaRPr lang="es-ES" sz="2200" dirty="0"/>
          </a:p>
          <a:p>
            <a:pPr>
              <a:lnSpc>
                <a:spcPct val="150000"/>
              </a:lnSpc>
            </a:pPr>
            <a:r>
              <a:rPr lang="es-ES" sz="2200" b="1" dirty="0">
                <a:solidFill>
                  <a:srgbClr val="7030A0"/>
                </a:solidFill>
              </a:rPr>
              <a:t>CAPÍTULO 4</a:t>
            </a:r>
            <a:r>
              <a:rPr lang="es-ES" sz="2200" dirty="0" smtClean="0"/>
              <a:t>. </a:t>
            </a:r>
            <a:r>
              <a:rPr lang="es-ES" sz="2200" dirty="0"/>
              <a:t>RECOMENDACIONES PRÁCTICAS PARA EL USO DE LOS SERVICIOS DIGITALES</a:t>
            </a:r>
          </a:p>
          <a:p>
            <a:pPr>
              <a:lnSpc>
                <a:spcPct val="150000"/>
              </a:lnSpc>
            </a:pPr>
            <a:r>
              <a:rPr lang="es-ES" sz="2200" b="1" dirty="0">
                <a:solidFill>
                  <a:srgbClr val="7030A0"/>
                </a:solidFill>
              </a:rPr>
              <a:t>CAPÍTULO 5. </a:t>
            </a:r>
            <a:r>
              <a:rPr lang="es-ES" sz="2200" dirty="0"/>
              <a:t>PREPARACIÓN ESENCIAL PARA BRINDAR ASISTENCIA REMOTA</a:t>
            </a:r>
            <a:endParaRPr lang="es-ES" sz="2200" dirty="0" smtClean="0"/>
          </a:p>
          <a:p>
            <a:pPr>
              <a:lnSpc>
                <a:spcPct val="150000"/>
              </a:lnSpc>
            </a:pPr>
            <a:r>
              <a:rPr lang="es-ES" sz="2200" b="1" dirty="0">
                <a:solidFill>
                  <a:srgbClr val="7030A0"/>
                </a:solidFill>
              </a:rPr>
              <a:t>CAPÍTULO </a:t>
            </a:r>
            <a:r>
              <a:rPr lang="es-ES" sz="2200" b="1" dirty="0" smtClean="0">
                <a:solidFill>
                  <a:srgbClr val="7030A0"/>
                </a:solidFill>
              </a:rPr>
              <a:t>6. </a:t>
            </a:r>
            <a:r>
              <a:rPr lang="es-ES" sz="2200" dirty="0" smtClean="0"/>
              <a:t>PROTOCOLO </a:t>
            </a:r>
            <a:r>
              <a:rPr lang="es-ES" sz="2200" dirty="0"/>
              <a:t>DE RESPUESTA y FASES DE LA ASISTENCIA REMOTA</a:t>
            </a:r>
          </a:p>
          <a:p>
            <a:pPr>
              <a:lnSpc>
                <a:spcPct val="150000"/>
              </a:lnSpc>
            </a:pPr>
            <a:r>
              <a:rPr lang="es-ES" sz="2200" b="1" dirty="0">
                <a:solidFill>
                  <a:srgbClr val="7030A0"/>
                </a:solidFill>
              </a:rPr>
              <a:t>CAPÍTULO </a:t>
            </a:r>
            <a:r>
              <a:rPr lang="es-ES" sz="2200" b="1" dirty="0" smtClean="0">
                <a:solidFill>
                  <a:srgbClr val="7030A0"/>
                </a:solidFill>
              </a:rPr>
              <a:t>7. </a:t>
            </a:r>
            <a:r>
              <a:rPr lang="es-ES" sz="2200" dirty="0"/>
              <a:t>CUIDADO EMOCIONAL DEL PERSONAL DE ASISTENCIA REMOTA</a:t>
            </a:r>
          </a:p>
          <a:p>
            <a:pPr>
              <a:lnSpc>
                <a:spcPct val="150000"/>
              </a:lnSpc>
            </a:pPr>
            <a:r>
              <a:rPr lang="es-ES" sz="2200" b="1" dirty="0">
                <a:solidFill>
                  <a:srgbClr val="7030A0"/>
                </a:solidFill>
              </a:rPr>
              <a:t>CAPÍTULO </a:t>
            </a:r>
            <a:r>
              <a:rPr lang="es-ES" sz="2200" b="1" dirty="0" smtClean="0">
                <a:solidFill>
                  <a:srgbClr val="7030A0"/>
                </a:solidFill>
              </a:rPr>
              <a:t>8. </a:t>
            </a:r>
            <a:r>
              <a:rPr lang="es-ES" sz="2200" dirty="0" smtClean="0"/>
              <a:t>FORMACIÓN </a:t>
            </a:r>
            <a:r>
              <a:rPr lang="es-ES" sz="2200" dirty="0"/>
              <a:t>DEL PERSONAL	</a:t>
            </a:r>
          </a:p>
          <a:p>
            <a:pPr>
              <a:lnSpc>
                <a:spcPct val="150000"/>
              </a:lnSpc>
            </a:pPr>
            <a:r>
              <a:rPr lang="es-ES" sz="2200" b="1" dirty="0">
                <a:solidFill>
                  <a:srgbClr val="7030A0"/>
                </a:solidFill>
              </a:rPr>
              <a:t>Anexos: </a:t>
            </a:r>
            <a:r>
              <a:rPr lang="es-ES" sz="2200" dirty="0"/>
              <a:t>22 </a:t>
            </a:r>
            <a:r>
              <a:rPr lang="es-ES" sz="2200" dirty="0" smtClean="0"/>
              <a:t>Documentos prácticos y operativos </a:t>
            </a:r>
            <a:endParaRPr lang="es-ES" sz="2200" dirty="0"/>
          </a:p>
        </p:txBody>
      </p:sp>
    </p:spTree>
    <p:extLst>
      <p:ext uri="{BB962C8B-B14F-4D97-AF65-F5344CB8AC3E}">
        <p14:creationId xmlns:p14="http://schemas.microsoft.com/office/powerpoint/2010/main" val="3180719956"/>
      </p:ext>
    </p:extLst>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181" y="0"/>
            <a:ext cx="7356763" cy="5517573"/>
          </a:xfrm>
          <a:prstGeom prst="rect">
            <a:avLst/>
          </a:prstGeom>
        </p:spPr>
      </p:pic>
      <p:sp>
        <p:nvSpPr>
          <p:cNvPr id="3" name="TextBox 2">
            <a:extLst>
              <a:ext uri="{FF2B5EF4-FFF2-40B4-BE49-F238E27FC236}">
                <a16:creationId xmlns:a16="http://schemas.microsoft.com/office/drawing/2014/main" id="{031F32C5-FFAC-744A-954A-633B584BEFD9}"/>
              </a:ext>
            </a:extLst>
          </p:cNvPr>
          <p:cNvSpPr txBox="1"/>
          <p:nvPr/>
        </p:nvSpPr>
        <p:spPr>
          <a:xfrm rot="10800000">
            <a:off x="1561640" y="4170214"/>
            <a:ext cx="8607595" cy="2312968"/>
          </a:xfrm>
          <a:custGeom>
            <a:avLst/>
            <a:gdLst>
              <a:gd name="connsiteX0" fmla="*/ 1042158 w 5289931"/>
              <a:gd name="connsiteY0" fmla="*/ 18662 h 1456118"/>
              <a:gd name="connsiteX1" fmla="*/ 1042158 w 5289931"/>
              <a:gd name="connsiteY1" fmla="*/ 11876 h 1456118"/>
              <a:gd name="connsiteX2" fmla="*/ 1016643 w 5289931"/>
              <a:gd name="connsiteY2" fmla="*/ 11876 h 1456118"/>
              <a:gd name="connsiteX3" fmla="*/ 1016643 w 5289931"/>
              <a:gd name="connsiteY3" fmla="*/ 18662 h 1456118"/>
              <a:gd name="connsiteX4" fmla="*/ 4062484 w 5289931"/>
              <a:gd name="connsiteY4" fmla="*/ 30537 h 1456118"/>
              <a:gd name="connsiteX5" fmla="*/ 4062484 w 5289931"/>
              <a:gd name="connsiteY5" fmla="*/ 18662 h 1456118"/>
              <a:gd name="connsiteX6" fmla="*/ 4049726 w 5289931"/>
              <a:gd name="connsiteY6" fmla="*/ 18662 h 1456118"/>
              <a:gd name="connsiteX7" fmla="*/ 4049726 w 5289931"/>
              <a:gd name="connsiteY7" fmla="*/ 30537 h 1456118"/>
              <a:gd name="connsiteX8" fmla="*/ 2203088 w 5289931"/>
              <a:gd name="connsiteY8" fmla="*/ 37324 h 1456118"/>
              <a:gd name="connsiteX9" fmla="*/ 2203088 w 5289931"/>
              <a:gd name="connsiteY9" fmla="*/ 30537 h 1456118"/>
              <a:gd name="connsiteX10" fmla="*/ 2180760 w 5289931"/>
              <a:gd name="connsiteY10" fmla="*/ 30537 h 1456118"/>
              <a:gd name="connsiteX11" fmla="*/ 2180760 w 5289931"/>
              <a:gd name="connsiteY11" fmla="*/ 37324 h 1456118"/>
              <a:gd name="connsiteX12" fmla="*/ 3332119 w 5289931"/>
              <a:gd name="connsiteY12" fmla="*/ 44110 h 1456118"/>
              <a:gd name="connsiteX13" fmla="*/ 3319364 w 5289931"/>
              <a:gd name="connsiteY13" fmla="*/ 44110 h 1456118"/>
              <a:gd name="connsiteX14" fmla="*/ 3297037 w 5289931"/>
              <a:gd name="connsiteY14" fmla="*/ 30537 h 1456118"/>
              <a:gd name="connsiteX15" fmla="*/ 3364014 w 5289931"/>
              <a:gd name="connsiteY15" fmla="*/ 5091 h 1456118"/>
              <a:gd name="connsiteX16" fmla="*/ 3386340 w 5289931"/>
              <a:gd name="connsiteY16" fmla="*/ 18662 h 1456118"/>
              <a:gd name="connsiteX17" fmla="*/ 3408664 w 5289931"/>
              <a:gd name="connsiteY17" fmla="*/ 11877 h 1456118"/>
              <a:gd name="connsiteX18" fmla="*/ 3418235 w 5289931"/>
              <a:gd name="connsiteY18" fmla="*/ 11877 h 1456118"/>
              <a:gd name="connsiteX19" fmla="*/ 3399097 w 5289931"/>
              <a:gd name="connsiteY19" fmla="*/ 25450 h 1456118"/>
              <a:gd name="connsiteX20" fmla="*/ 3386340 w 5289931"/>
              <a:gd name="connsiteY20" fmla="*/ 25450 h 1456118"/>
              <a:gd name="connsiteX21" fmla="*/ 3364014 w 5289931"/>
              <a:gd name="connsiteY21" fmla="*/ 18662 h 1456118"/>
              <a:gd name="connsiteX22" fmla="*/ 3332119 w 5289931"/>
              <a:gd name="connsiteY22" fmla="*/ 44110 h 1456118"/>
              <a:gd name="connsiteX23" fmla="*/ 895449 w 5289931"/>
              <a:gd name="connsiteY23" fmla="*/ 49197 h 1456118"/>
              <a:gd name="connsiteX24" fmla="*/ 920962 w 5289931"/>
              <a:gd name="connsiteY24" fmla="*/ 37322 h 1456118"/>
              <a:gd name="connsiteX25" fmla="*/ 895449 w 5289931"/>
              <a:gd name="connsiteY25" fmla="*/ 37322 h 1456118"/>
              <a:gd name="connsiteX26" fmla="*/ 1042158 w 5289931"/>
              <a:gd name="connsiteY26" fmla="*/ 49199 h 1456118"/>
              <a:gd name="connsiteX27" fmla="*/ 1042158 w 5289931"/>
              <a:gd name="connsiteY27" fmla="*/ 44110 h 1456118"/>
              <a:gd name="connsiteX28" fmla="*/ 1016643 w 5289931"/>
              <a:gd name="connsiteY28" fmla="*/ 44110 h 1456118"/>
              <a:gd name="connsiteX29" fmla="*/ 1016643 w 5289931"/>
              <a:gd name="connsiteY29" fmla="*/ 49199 h 1456118"/>
              <a:gd name="connsiteX30" fmla="*/ 1284551 w 5289931"/>
              <a:gd name="connsiteY30" fmla="*/ 49199 h 1456118"/>
              <a:gd name="connsiteX31" fmla="*/ 1284551 w 5289931"/>
              <a:gd name="connsiteY31" fmla="*/ 44110 h 1456118"/>
              <a:gd name="connsiteX32" fmla="*/ 1262225 w 5289931"/>
              <a:gd name="connsiteY32" fmla="*/ 44110 h 1456118"/>
              <a:gd name="connsiteX33" fmla="*/ 1262225 w 5289931"/>
              <a:gd name="connsiteY33" fmla="*/ 49199 h 1456118"/>
              <a:gd name="connsiteX34" fmla="*/ 1979832 w 5289931"/>
              <a:gd name="connsiteY34" fmla="*/ 49199 h 1456118"/>
              <a:gd name="connsiteX35" fmla="*/ 1979832 w 5289931"/>
              <a:gd name="connsiteY35" fmla="*/ 37324 h 1456118"/>
              <a:gd name="connsiteX36" fmla="*/ 1947938 w 5289931"/>
              <a:gd name="connsiteY36" fmla="*/ 37324 h 1456118"/>
              <a:gd name="connsiteX37" fmla="*/ 1947938 w 5289931"/>
              <a:gd name="connsiteY37" fmla="*/ 49199 h 1456118"/>
              <a:gd name="connsiteX38" fmla="*/ 2145678 w 5289931"/>
              <a:gd name="connsiteY38" fmla="*/ 49199 h 1456118"/>
              <a:gd name="connsiteX39" fmla="*/ 2145678 w 5289931"/>
              <a:gd name="connsiteY39" fmla="*/ 37324 h 1456118"/>
              <a:gd name="connsiteX40" fmla="*/ 2126542 w 5289931"/>
              <a:gd name="connsiteY40" fmla="*/ 37324 h 1456118"/>
              <a:gd name="connsiteX41" fmla="*/ 2145678 w 5289931"/>
              <a:gd name="connsiteY41" fmla="*/ 49199 h 1456118"/>
              <a:gd name="connsiteX42" fmla="*/ 2324282 w 5289931"/>
              <a:gd name="connsiteY42" fmla="*/ 49199 h 1456118"/>
              <a:gd name="connsiteX43" fmla="*/ 2292388 w 5289931"/>
              <a:gd name="connsiteY43" fmla="*/ 30537 h 1456118"/>
              <a:gd name="connsiteX44" fmla="*/ 2257306 w 5289931"/>
              <a:gd name="connsiteY44" fmla="*/ 37324 h 1456118"/>
              <a:gd name="connsiteX45" fmla="*/ 2279630 w 5289931"/>
              <a:gd name="connsiteY45" fmla="*/ 49199 h 1456118"/>
              <a:gd name="connsiteX46" fmla="*/ 2292388 w 5289931"/>
              <a:gd name="connsiteY46" fmla="*/ 44110 h 1456118"/>
              <a:gd name="connsiteX47" fmla="*/ 2311525 w 5289931"/>
              <a:gd name="connsiteY47" fmla="*/ 49199 h 1456118"/>
              <a:gd name="connsiteX48" fmla="*/ 2378500 w 5289931"/>
              <a:gd name="connsiteY48" fmla="*/ 49199 h 1456118"/>
              <a:gd name="connsiteX49" fmla="*/ 2378500 w 5289931"/>
              <a:gd name="connsiteY49" fmla="*/ 30537 h 1456118"/>
              <a:gd name="connsiteX50" fmla="*/ 2368935 w 5289931"/>
              <a:gd name="connsiteY50" fmla="*/ 30537 h 1456118"/>
              <a:gd name="connsiteX51" fmla="*/ 2368935 w 5289931"/>
              <a:gd name="connsiteY51" fmla="*/ 49199 h 1456118"/>
              <a:gd name="connsiteX52" fmla="*/ 2589000 w 5289931"/>
              <a:gd name="connsiteY52" fmla="*/ 49199 h 1456118"/>
              <a:gd name="connsiteX53" fmla="*/ 2589000 w 5289931"/>
              <a:gd name="connsiteY53" fmla="*/ 30537 h 1456118"/>
              <a:gd name="connsiteX54" fmla="*/ 2579433 w 5289931"/>
              <a:gd name="connsiteY54" fmla="*/ 30537 h 1456118"/>
              <a:gd name="connsiteX55" fmla="*/ 2566675 w 5289931"/>
              <a:gd name="connsiteY55" fmla="*/ 49199 h 1456118"/>
              <a:gd name="connsiteX56" fmla="*/ 3143947 w 5289931"/>
              <a:gd name="connsiteY56" fmla="*/ 49199 h 1456118"/>
              <a:gd name="connsiteX57" fmla="*/ 3166272 w 5289931"/>
              <a:gd name="connsiteY57" fmla="*/ 37324 h 1456118"/>
              <a:gd name="connsiteX58" fmla="*/ 3131190 w 5289931"/>
              <a:gd name="connsiteY58" fmla="*/ 37324 h 1456118"/>
              <a:gd name="connsiteX59" fmla="*/ 3076972 w 5289931"/>
              <a:gd name="connsiteY59" fmla="*/ 44110 h 1456118"/>
              <a:gd name="connsiteX60" fmla="*/ 3076972 w 5289931"/>
              <a:gd name="connsiteY60" fmla="*/ 49199 h 1456118"/>
              <a:gd name="connsiteX61" fmla="*/ 1131460 w 5289931"/>
              <a:gd name="connsiteY61" fmla="*/ 55984 h 1456118"/>
              <a:gd name="connsiteX62" fmla="*/ 1131460 w 5289931"/>
              <a:gd name="connsiteY62" fmla="*/ 44110 h 1456118"/>
              <a:gd name="connsiteX63" fmla="*/ 1118702 w 5289931"/>
              <a:gd name="connsiteY63" fmla="*/ 44110 h 1456118"/>
              <a:gd name="connsiteX64" fmla="*/ 1118702 w 5289931"/>
              <a:gd name="connsiteY64" fmla="*/ 55984 h 1456118"/>
              <a:gd name="connsiteX65" fmla="*/ 1482290 w 5289931"/>
              <a:gd name="connsiteY65" fmla="*/ 55985 h 1456118"/>
              <a:gd name="connsiteX66" fmla="*/ 1504616 w 5289931"/>
              <a:gd name="connsiteY66" fmla="*/ 44110 h 1456118"/>
              <a:gd name="connsiteX67" fmla="*/ 1504616 w 5289931"/>
              <a:gd name="connsiteY67" fmla="*/ 37324 h 1456118"/>
              <a:gd name="connsiteX68" fmla="*/ 1495047 w 5289931"/>
              <a:gd name="connsiteY68" fmla="*/ 37324 h 1456118"/>
              <a:gd name="connsiteX69" fmla="*/ 1463156 w 5289931"/>
              <a:gd name="connsiteY69" fmla="*/ 55985 h 1456118"/>
              <a:gd name="connsiteX70" fmla="*/ 1670463 w 5289931"/>
              <a:gd name="connsiteY70" fmla="*/ 55985 h 1456118"/>
              <a:gd name="connsiteX71" fmla="*/ 1670463 w 5289931"/>
              <a:gd name="connsiteY71" fmla="*/ 37324 h 1456118"/>
              <a:gd name="connsiteX72" fmla="*/ 1629003 w 5289931"/>
              <a:gd name="connsiteY72" fmla="*/ 37324 h 1456118"/>
              <a:gd name="connsiteX73" fmla="*/ 1638570 w 5289931"/>
              <a:gd name="connsiteY73" fmla="*/ 55985 h 1456118"/>
              <a:gd name="connsiteX74" fmla="*/ 1724682 w 5289931"/>
              <a:gd name="connsiteY74" fmla="*/ 55985 h 1456118"/>
              <a:gd name="connsiteX75" fmla="*/ 1705545 w 5289931"/>
              <a:gd name="connsiteY75" fmla="*/ 44110 h 1456118"/>
              <a:gd name="connsiteX76" fmla="*/ 1705545 w 5289931"/>
              <a:gd name="connsiteY76" fmla="*/ 55985 h 1456118"/>
              <a:gd name="connsiteX77" fmla="*/ 1826743 w 5289931"/>
              <a:gd name="connsiteY77" fmla="*/ 55985 h 1456118"/>
              <a:gd name="connsiteX78" fmla="*/ 1826743 w 5289931"/>
              <a:gd name="connsiteY78" fmla="*/ 30537 h 1456118"/>
              <a:gd name="connsiteX79" fmla="*/ 1794848 w 5289931"/>
              <a:gd name="connsiteY79" fmla="*/ 37324 h 1456118"/>
              <a:gd name="connsiteX80" fmla="*/ 1804415 w 5289931"/>
              <a:gd name="connsiteY80" fmla="*/ 55985 h 1456118"/>
              <a:gd name="connsiteX81" fmla="*/ 2069132 w 5289931"/>
              <a:gd name="connsiteY81" fmla="*/ 55985 h 1456118"/>
              <a:gd name="connsiteX82" fmla="*/ 2101027 w 5289931"/>
              <a:gd name="connsiteY82" fmla="*/ 37324 h 1456118"/>
              <a:gd name="connsiteX83" fmla="*/ 2069132 w 5289931"/>
              <a:gd name="connsiteY83" fmla="*/ 37324 h 1456118"/>
              <a:gd name="connsiteX84" fmla="*/ 2046808 w 5289931"/>
              <a:gd name="connsiteY84" fmla="*/ 49199 h 1456118"/>
              <a:gd name="connsiteX85" fmla="*/ 2512454 w 5289931"/>
              <a:gd name="connsiteY85" fmla="*/ 55985 h 1456118"/>
              <a:gd name="connsiteX86" fmla="*/ 2512454 w 5289931"/>
              <a:gd name="connsiteY86" fmla="*/ 30537 h 1456118"/>
              <a:gd name="connsiteX87" fmla="*/ 2480562 w 5289931"/>
              <a:gd name="connsiteY87" fmla="*/ 30537 h 1456118"/>
              <a:gd name="connsiteX88" fmla="*/ 2480562 w 5289931"/>
              <a:gd name="connsiteY88" fmla="*/ 37324 h 1456118"/>
              <a:gd name="connsiteX89" fmla="*/ 2512454 w 5289931"/>
              <a:gd name="connsiteY89" fmla="*/ 55985 h 1456118"/>
              <a:gd name="connsiteX90" fmla="*/ 2691057 w 5289931"/>
              <a:gd name="connsiteY90" fmla="*/ 55985 h 1456118"/>
              <a:gd name="connsiteX91" fmla="*/ 2710194 w 5289931"/>
              <a:gd name="connsiteY91" fmla="*/ 44110 h 1456118"/>
              <a:gd name="connsiteX92" fmla="*/ 2691057 w 5289931"/>
              <a:gd name="connsiteY92" fmla="*/ 37324 h 1456118"/>
              <a:gd name="connsiteX93" fmla="*/ 2678300 w 5289931"/>
              <a:gd name="connsiteY93" fmla="*/ 37324 h 1456118"/>
              <a:gd name="connsiteX94" fmla="*/ 2678300 w 5289931"/>
              <a:gd name="connsiteY94" fmla="*/ 55985 h 1456118"/>
              <a:gd name="connsiteX95" fmla="*/ 2987669 w 5289931"/>
              <a:gd name="connsiteY95" fmla="*/ 55985 h 1456118"/>
              <a:gd name="connsiteX96" fmla="*/ 3009995 w 5289931"/>
              <a:gd name="connsiteY96" fmla="*/ 44110 h 1456118"/>
              <a:gd name="connsiteX97" fmla="*/ 2978102 w 5289931"/>
              <a:gd name="connsiteY97" fmla="*/ 30537 h 1456118"/>
              <a:gd name="connsiteX98" fmla="*/ 2965344 w 5289931"/>
              <a:gd name="connsiteY98" fmla="*/ 49199 h 1456118"/>
              <a:gd name="connsiteX99" fmla="*/ 3198167 w 5289931"/>
              <a:gd name="connsiteY99" fmla="*/ 55985 h 1456118"/>
              <a:gd name="connsiteX100" fmla="*/ 3252384 w 5289931"/>
              <a:gd name="connsiteY100" fmla="*/ 49199 h 1456118"/>
              <a:gd name="connsiteX101" fmla="*/ 3242817 w 5289931"/>
              <a:gd name="connsiteY101" fmla="*/ 37324 h 1456118"/>
              <a:gd name="connsiteX102" fmla="*/ 3188600 w 5289931"/>
              <a:gd name="connsiteY102" fmla="*/ 44110 h 1456118"/>
              <a:gd name="connsiteX103" fmla="*/ 3188600 w 5289931"/>
              <a:gd name="connsiteY103" fmla="*/ 55985 h 1456118"/>
              <a:gd name="connsiteX104" fmla="*/ 4116702 w 5289931"/>
              <a:gd name="connsiteY104" fmla="*/ 55985 h 1456118"/>
              <a:gd name="connsiteX105" fmla="*/ 4116702 w 5289931"/>
              <a:gd name="connsiteY105" fmla="*/ 44110 h 1456118"/>
              <a:gd name="connsiteX106" fmla="*/ 4107136 w 5289931"/>
              <a:gd name="connsiteY106" fmla="*/ 44110 h 1456118"/>
              <a:gd name="connsiteX107" fmla="*/ 4107136 w 5289931"/>
              <a:gd name="connsiteY107" fmla="*/ 55985 h 1456118"/>
              <a:gd name="connsiteX108" fmla="*/ 3462884 w 5289931"/>
              <a:gd name="connsiteY108" fmla="*/ 62770 h 1456118"/>
              <a:gd name="connsiteX109" fmla="*/ 3475641 w 5289931"/>
              <a:gd name="connsiteY109" fmla="*/ 49199 h 1456118"/>
              <a:gd name="connsiteX110" fmla="*/ 3453317 w 5289931"/>
              <a:gd name="connsiteY110" fmla="*/ 44110 h 1456118"/>
              <a:gd name="connsiteX111" fmla="*/ 3443747 w 5289931"/>
              <a:gd name="connsiteY111" fmla="*/ 44110 h 1456118"/>
              <a:gd name="connsiteX112" fmla="*/ 3443747 w 5289931"/>
              <a:gd name="connsiteY112" fmla="*/ 49199 h 1456118"/>
              <a:gd name="connsiteX113" fmla="*/ 3462884 w 5289931"/>
              <a:gd name="connsiteY113" fmla="*/ 62770 h 1456118"/>
              <a:gd name="connsiteX114" fmla="*/ 3619162 w 5289931"/>
              <a:gd name="connsiteY114" fmla="*/ 62770 h 1456118"/>
              <a:gd name="connsiteX115" fmla="*/ 3619162 w 5289931"/>
              <a:gd name="connsiteY115" fmla="*/ 44110 h 1456118"/>
              <a:gd name="connsiteX116" fmla="*/ 3609594 w 5289931"/>
              <a:gd name="connsiteY116" fmla="*/ 44110 h 1456118"/>
              <a:gd name="connsiteX117" fmla="*/ 3609594 w 5289931"/>
              <a:gd name="connsiteY117" fmla="*/ 62770 h 1456118"/>
              <a:gd name="connsiteX118" fmla="*/ 3807334 w 5289931"/>
              <a:gd name="connsiteY118" fmla="*/ 62770 h 1456118"/>
              <a:gd name="connsiteX119" fmla="*/ 3820091 w 5289931"/>
              <a:gd name="connsiteY119" fmla="*/ 37324 h 1456118"/>
              <a:gd name="connsiteX120" fmla="*/ 3794579 w 5289931"/>
              <a:gd name="connsiteY120" fmla="*/ 37324 h 1456118"/>
              <a:gd name="connsiteX121" fmla="*/ 3775442 w 5289931"/>
              <a:gd name="connsiteY121" fmla="*/ 49199 h 1456118"/>
              <a:gd name="connsiteX122" fmla="*/ 3753116 w 5289931"/>
              <a:gd name="connsiteY122" fmla="*/ 44110 h 1456118"/>
              <a:gd name="connsiteX123" fmla="*/ 3740357 w 5289931"/>
              <a:gd name="connsiteY123" fmla="*/ 44110 h 1456118"/>
              <a:gd name="connsiteX124" fmla="*/ 3740357 w 5289931"/>
              <a:gd name="connsiteY124" fmla="*/ 62770 h 1456118"/>
              <a:gd name="connsiteX125" fmla="*/ 3753116 w 5289931"/>
              <a:gd name="connsiteY125" fmla="*/ 62770 h 1456118"/>
              <a:gd name="connsiteX126" fmla="*/ 3762685 w 5289931"/>
              <a:gd name="connsiteY126" fmla="*/ 55985 h 1456118"/>
              <a:gd name="connsiteX127" fmla="*/ 3785009 w 5289931"/>
              <a:gd name="connsiteY127" fmla="*/ 62770 h 1456118"/>
              <a:gd name="connsiteX128" fmla="*/ 3995507 w 5289931"/>
              <a:gd name="connsiteY128" fmla="*/ 62770 h 1456118"/>
              <a:gd name="connsiteX129" fmla="*/ 4017832 w 5289931"/>
              <a:gd name="connsiteY129" fmla="*/ 49199 h 1456118"/>
              <a:gd name="connsiteX130" fmla="*/ 3995507 w 5289931"/>
              <a:gd name="connsiteY130" fmla="*/ 44110 h 1456118"/>
              <a:gd name="connsiteX131" fmla="*/ 3985938 w 5289931"/>
              <a:gd name="connsiteY131" fmla="*/ 44110 h 1456118"/>
              <a:gd name="connsiteX132" fmla="*/ 3985938 w 5289931"/>
              <a:gd name="connsiteY132" fmla="*/ 62770 h 1456118"/>
              <a:gd name="connsiteX133" fmla="*/ 3673382 w 5289931"/>
              <a:gd name="connsiteY133" fmla="*/ 69558 h 1456118"/>
              <a:gd name="connsiteX134" fmla="*/ 3708464 w 5289931"/>
              <a:gd name="connsiteY134" fmla="*/ 49199 h 1456118"/>
              <a:gd name="connsiteX135" fmla="*/ 3686139 w 5289931"/>
              <a:gd name="connsiteY135" fmla="*/ 44110 h 1456118"/>
              <a:gd name="connsiteX136" fmla="*/ 3673382 w 5289931"/>
              <a:gd name="connsiteY136" fmla="*/ 44110 h 1456118"/>
              <a:gd name="connsiteX137" fmla="*/ 3883879 w 5289931"/>
              <a:gd name="connsiteY137" fmla="*/ 69558 h 1456118"/>
              <a:gd name="connsiteX138" fmla="*/ 3941289 w 5289931"/>
              <a:gd name="connsiteY138" fmla="*/ 44110 h 1456118"/>
              <a:gd name="connsiteX139" fmla="*/ 3883879 w 5289931"/>
              <a:gd name="connsiteY139" fmla="*/ 44110 h 1456118"/>
              <a:gd name="connsiteX140" fmla="*/ 3851986 w 5289931"/>
              <a:gd name="connsiteY140" fmla="*/ 49199 h 1456118"/>
              <a:gd name="connsiteX141" fmla="*/ 3851986 w 5289931"/>
              <a:gd name="connsiteY141" fmla="*/ 62770 h 1456118"/>
              <a:gd name="connsiteX142" fmla="*/ 3883879 w 5289931"/>
              <a:gd name="connsiteY142" fmla="*/ 69558 h 1456118"/>
              <a:gd name="connsiteX143" fmla="*/ 4206006 w 5289931"/>
              <a:gd name="connsiteY143" fmla="*/ 69558 h 1456118"/>
              <a:gd name="connsiteX144" fmla="*/ 4206006 w 5289931"/>
              <a:gd name="connsiteY144" fmla="*/ 55985 h 1456118"/>
              <a:gd name="connsiteX145" fmla="*/ 4196436 w 5289931"/>
              <a:gd name="connsiteY145" fmla="*/ 55985 h 1456118"/>
              <a:gd name="connsiteX146" fmla="*/ 4196436 w 5289931"/>
              <a:gd name="connsiteY146" fmla="*/ 69558 h 1456118"/>
              <a:gd name="connsiteX147" fmla="*/ 2435910 w 5289931"/>
              <a:gd name="connsiteY147" fmla="*/ 74647 h 1456118"/>
              <a:gd name="connsiteX148" fmla="*/ 2458235 w 5289931"/>
              <a:gd name="connsiteY148" fmla="*/ 37324 h 1456118"/>
              <a:gd name="connsiteX149" fmla="*/ 2423153 w 5289931"/>
              <a:gd name="connsiteY149" fmla="*/ 44110 h 1456118"/>
              <a:gd name="connsiteX150" fmla="*/ 2435910 w 5289931"/>
              <a:gd name="connsiteY150" fmla="*/ 55985 h 1456118"/>
              <a:gd name="connsiteX151" fmla="*/ 2423153 w 5289931"/>
              <a:gd name="connsiteY151" fmla="*/ 69558 h 1456118"/>
              <a:gd name="connsiteX152" fmla="*/ 2423153 w 5289931"/>
              <a:gd name="connsiteY152" fmla="*/ 74647 h 1456118"/>
              <a:gd name="connsiteX153" fmla="*/ 2722952 w 5289931"/>
              <a:gd name="connsiteY153" fmla="*/ 74647 h 1456118"/>
              <a:gd name="connsiteX154" fmla="*/ 2722952 w 5289931"/>
              <a:gd name="connsiteY154" fmla="*/ 69558 h 1456118"/>
              <a:gd name="connsiteX155" fmla="*/ 2700627 w 5289931"/>
              <a:gd name="connsiteY155" fmla="*/ 69558 h 1456118"/>
              <a:gd name="connsiteX156" fmla="*/ 2700627 w 5289931"/>
              <a:gd name="connsiteY156" fmla="*/ 74647 h 1456118"/>
              <a:gd name="connsiteX157" fmla="*/ 2668733 w 5289931"/>
              <a:gd name="connsiteY157" fmla="*/ 81432 h 1456118"/>
              <a:gd name="connsiteX158" fmla="*/ 2668733 w 5289931"/>
              <a:gd name="connsiteY158" fmla="*/ 69558 h 1456118"/>
              <a:gd name="connsiteX159" fmla="*/ 2655975 w 5289931"/>
              <a:gd name="connsiteY159" fmla="*/ 69558 h 1456118"/>
              <a:gd name="connsiteX160" fmla="*/ 2655975 w 5289931"/>
              <a:gd name="connsiteY160" fmla="*/ 81432 h 1456118"/>
              <a:gd name="connsiteX161" fmla="*/ 3265142 w 5289931"/>
              <a:gd name="connsiteY161" fmla="*/ 81432 h 1456118"/>
              <a:gd name="connsiteX162" fmla="*/ 3265142 w 5289931"/>
              <a:gd name="connsiteY162" fmla="*/ 69558 h 1456118"/>
              <a:gd name="connsiteX163" fmla="*/ 3252384 w 5289931"/>
              <a:gd name="connsiteY163" fmla="*/ 69558 h 1456118"/>
              <a:gd name="connsiteX164" fmla="*/ 3252384 w 5289931"/>
              <a:gd name="connsiteY164" fmla="*/ 81432 h 1456118"/>
              <a:gd name="connsiteX165" fmla="*/ 3529859 w 5289931"/>
              <a:gd name="connsiteY165" fmla="*/ 81432 h 1456118"/>
              <a:gd name="connsiteX166" fmla="*/ 3507535 w 5289931"/>
              <a:gd name="connsiteY166" fmla="*/ 69558 h 1456118"/>
              <a:gd name="connsiteX167" fmla="*/ 3507535 w 5289931"/>
              <a:gd name="connsiteY167" fmla="*/ 81432 h 1456118"/>
              <a:gd name="connsiteX168" fmla="*/ 3233252 w 5289931"/>
              <a:gd name="connsiteY168" fmla="*/ 88218 h 1456118"/>
              <a:gd name="connsiteX169" fmla="*/ 3220494 w 5289931"/>
              <a:gd name="connsiteY169" fmla="*/ 69558 h 1456118"/>
              <a:gd name="connsiteX170" fmla="*/ 3198167 w 5289931"/>
              <a:gd name="connsiteY170" fmla="*/ 69558 h 1456118"/>
              <a:gd name="connsiteX171" fmla="*/ 3210924 w 5289931"/>
              <a:gd name="connsiteY171" fmla="*/ 88218 h 1456118"/>
              <a:gd name="connsiteX172" fmla="*/ 2866474 w 5289931"/>
              <a:gd name="connsiteY172" fmla="*/ 95003 h 1456118"/>
              <a:gd name="connsiteX173" fmla="*/ 2879232 w 5289931"/>
              <a:gd name="connsiteY173" fmla="*/ 74647 h 1456118"/>
              <a:gd name="connsiteX174" fmla="*/ 2879232 w 5289931"/>
              <a:gd name="connsiteY174" fmla="*/ 69558 h 1456118"/>
              <a:gd name="connsiteX175" fmla="*/ 2866474 w 5289931"/>
              <a:gd name="connsiteY175" fmla="*/ 69558 h 1456118"/>
              <a:gd name="connsiteX176" fmla="*/ 2856907 w 5289931"/>
              <a:gd name="connsiteY176" fmla="*/ 88218 h 1456118"/>
              <a:gd name="connsiteX177" fmla="*/ 2856907 w 5289931"/>
              <a:gd name="connsiteY177" fmla="*/ 95003 h 1456118"/>
              <a:gd name="connsiteX178" fmla="*/ 3453317 w 5289931"/>
              <a:gd name="connsiteY178" fmla="*/ 106880 h 1456118"/>
              <a:gd name="connsiteX179" fmla="*/ 3453317 w 5289931"/>
              <a:gd name="connsiteY179" fmla="*/ 81432 h 1456118"/>
              <a:gd name="connsiteX180" fmla="*/ 3462884 w 5289931"/>
              <a:gd name="connsiteY180" fmla="*/ 81432 h 1456118"/>
              <a:gd name="connsiteX181" fmla="*/ 3488399 w 5289931"/>
              <a:gd name="connsiteY181" fmla="*/ 88218 h 1456118"/>
              <a:gd name="connsiteX182" fmla="*/ 3488399 w 5289931"/>
              <a:gd name="connsiteY182" fmla="*/ 74647 h 1456118"/>
              <a:gd name="connsiteX183" fmla="*/ 3462884 w 5289931"/>
              <a:gd name="connsiteY183" fmla="*/ 74647 h 1456118"/>
              <a:gd name="connsiteX184" fmla="*/ 3453317 w 5289931"/>
              <a:gd name="connsiteY184" fmla="*/ 81432 h 1456118"/>
              <a:gd name="connsiteX185" fmla="*/ 3443747 w 5289931"/>
              <a:gd name="connsiteY185" fmla="*/ 88218 h 1456118"/>
              <a:gd name="connsiteX186" fmla="*/ 3443747 w 5289931"/>
              <a:gd name="connsiteY186" fmla="*/ 106880 h 1456118"/>
              <a:gd name="connsiteX187" fmla="*/ 3265142 w 5289931"/>
              <a:gd name="connsiteY187" fmla="*/ 113666 h 1456118"/>
              <a:gd name="connsiteX188" fmla="*/ 3265142 w 5289931"/>
              <a:gd name="connsiteY188" fmla="*/ 100094 h 1456118"/>
              <a:gd name="connsiteX189" fmla="*/ 3242817 w 5289931"/>
              <a:gd name="connsiteY189" fmla="*/ 100094 h 1456118"/>
              <a:gd name="connsiteX190" fmla="*/ 3265142 w 5289931"/>
              <a:gd name="connsiteY190" fmla="*/ 113666 h 1456118"/>
              <a:gd name="connsiteX191" fmla="*/ 3386340 w 5289931"/>
              <a:gd name="connsiteY191" fmla="*/ 113666 h 1456118"/>
              <a:gd name="connsiteX192" fmla="*/ 3386340 w 5289931"/>
              <a:gd name="connsiteY192" fmla="*/ 106880 h 1456118"/>
              <a:gd name="connsiteX193" fmla="*/ 3376771 w 5289931"/>
              <a:gd name="connsiteY193" fmla="*/ 95003 h 1456118"/>
              <a:gd name="connsiteX194" fmla="*/ 3399097 w 5289931"/>
              <a:gd name="connsiteY194" fmla="*/ 81432 h 1456118"/>
              <a:gd name="connsiteX195" fmla="*/ 3399097 w 5289931"/>
              <a:gd name="connsiteY195" fmla="*/ 74647 h 1456118"/>
              <a:gd name="connsiteX196" fmla="*/ 3354447 w 5289931"/>
              <a:gd name="connsiteY196" fmla="*/ 106880 h 1456118"/>
              <a:gd name="connsiteX197" fmla="*/ 3376771 w 5289931"/>
              <a:gd name="connsiteY197" fmla="*/ 113666 h 1456118"/>
              <a:gd name="connsiteX198" fmla="*/ 3099296 w 5289931"/>
              <a:gd name="connsiteY198" fmla="*/ 120453 h 1456118"/>
              <a:gd name="connsiteX199" fmla="*/ 3108865 w 5289931"/>
              <a:gd name="connsiteY199" fmla="*/ 100094 h 1456118"/>
              <a:gd name="connsiteX200" fmla="*/ 3099296 w 5289931"/>
              <a:gd name="connsiteY200" fmla="*/ 100094 h 1456118"/>
              <a:gd name="connsiteX201" fmla="*/ 3076972 w 5289931"/>
              <a:gd name="connsiteY201" fmla="*/ 113666 h 1456118"/>
              <a:gd name="connsiteX202" fmla="*/ 3076972 w 5289931"/>
              <a:gd name="connsiteY202" fmla="*/ 120453 h 1456118"/>
              <a:gd name="connsiteX203" fmla="*/ 3143947 w 5289931"/>
              <a:gd name="connsiteY203" fmla="*/ 120453 h 1456118"/>
              <a:gd name="connsiteX204" fmla="*/ 3188600 w 5289931"/>
              <a:gd name="connsiteY204" fmla="*/ 95003 h 1456118"/>
              <a:gd name="connsiteX205" fmla="*/ 3188600 w 5289931"/>
              <a:gd name="connsiteY205" fmla="*/ 74647 h 1456118"/>
              <a:gd name="connsiteX206" fmla="*/ 3175842 w 5289931"/>
              <a:gd name="connsiteY206" fmla="*/ 74647 h 1456118"/>
              <a:gd name="connsiteX207" fmla="*/ 3131190 w 5289931"/>
              <a:gd name="connsiteY207" fmla="*/ 100094 h 1456118"/>
              <a:gd name="connsiteX208" fmla="*/ 3143947 w 5289931"/>
              <a:gd name="connsiteY208" fmla="*/ 120453 h 1456118"/>
              <a:gd name="connsiteX209" fmla="*/ 4075242 w 5289931"/>
              <a:gd name="connsiteY209" fmla="*/ 120453 h 1456118"/>
              <a:gd name="connsiteX210" fmla="*/ 4075242 w 5289931"/>
              <a:gd name="connsiteY210" fmla="*/ 106880 h 1456118"/>
              <a:gd name="connsiteX211" fmla="*/ 4062484 w 5289931"/>
              <a:gd name="connsiteY211" fmla="*/ 106880 h 1456118"/>
              <a:gd name="connsiteX212" fmla="*/ 4062484 w 5289931"/>
              <a:gd name="connsiteY212" fmla="*/ 120453 h 1456118"/>
              <a:gd name="connsiteX213" fmla="*/ 630731 w 5289931"/>
              <a:gd name="connsiteY213" fmla="*/ 125540 h 1456118"/>
              <a:gd name="connsiteX214" fmla="*/ 630731 w 5289931"/>
              <a:gd name="connsiteY214" fmla="*/ 120451 h 1456118"/>
              <a:gd name="connsiteX215" fmla="*/ 595648 w 5289931"/>
              <a:gd name="connsiteY215" fmla="*/ 120451 h 1456118"/>
              <a:gd name="connsiteX216" fmla="*/ 595648 w 5289931"/>
              <a:gd name="connsiteY216" fmla="*/ 125540 h 1456118"/>
              <a:gd name="connsiteX217" fmla="*/ 2940137 w 5289931"/>
              <a:gd name="connsiteY217" fmla="*/ 131065 h 1456118"/>
              <a:gd name="connsiteX218" fmla="*/ 3032320 w 5289931"/>
              <a:gd name="connsiteY218" fmla="*/ 113666 h 1456118"/>
              <a:gd name="connsiteX219" fmla="*/ 3032320 w 5289931"/>
              <a:gd name="connsiteY219" fmla="*/ 100094 h 1456118"/>
              <a:gd name="connsiteX220" fmla="*/ 2978102 w 5289931"/>
              <a:gd name="connsiteY220" fmla="*/ 106880 h 1456118"/>
              <a:gd name="connsiteX221" fmla="*/ 2955777 w 5289931"/>
              <a:gd name="connsiteY221" fmla="*/ 95003 h 1456118"/>
              <a:gd name="connsiteX222" fmla="*/ 2943020 w 5289931"/>
              <a:gd name="connsiteY222" fmla="*/ 95003 h 1456118"/>
              <a:gd name="connsiteX223" fmla="*/ 2911125 w 5289931"/>
              <a:gd name="connsiteY223" fmla="*/ 113666 h 1456118"/>
              <a:gd name="connsiteX224" fmla="*/ 2922197 w 5289931"/>
              <a:gd name="connsiteY224" fmla="*/ 122920 h 1456118"/>
              <a:gd name="connsiteX225" fmla="*/ 2932992 w 5289931"/>
              <a:gd name="connsiteY225" fmla="*/ 122920 h 1456118"/>
              <a:gd name="connsiteX226" fmla="*/ 2120637 w 5289931"/>
              <a:gd name="connsiteY226" fmla="*/ 133995 h 1456118"/>
              <a:gd name="connsiteX227" fmla="*/ 2103760 w 5289931"/>
              <a:gd name="connsiteY227" fmla="*/ 128011 h 1456118"/>
              <a:gd name="connsiteX228" fmla="*/ 2103760 w 5289931"/>
              <a:gd name="connsiteY228" fmla="*/ 132559 h 1456118"/>
              <a:gd name="connsiteX229" fmla="*/ 1185223 w 5289931"/>
              <a:gd name="connsiteY229" fmla="*/ 141582 h 1456118"/>
              <a:gd name="connsiteX230" fmla="*/ 1185223 w 5289931"/>
              <a:gd name="connsiteY230" fmla="*/ 134797 h 1456118"/>
              <a:gd name="connsiteX231" fmla="*/ 1168860 w 5289931"/>
              <a:gd name="connsiteY231" fmla="*/ 134797 h 1456118"/>
              <a:gd name="connsiteX232" fmla="*/ 1159708 w 5289931"/>
              <a:gd name="connsiteY232" fmla="*/ 140359 h 1456118"/>
              <a:gd name="connsiteX233" fmla="*/ 1159708 w 5289931"/>
              <a:gd name="connsiteY233" fmla="*/ 141582 h 1456118"/>
              <a:gd name="connsiteX234" fmla="*/ 2429626 w 5289931"/>
              <a:gd name="connsiteY234" fmla="*/ 145736 h 1456118"/>
              <a:gd name="connsiteX235" fmla="*/ 2478127 w 5289931"/>
              <a:gd name="connsiteY235" fmla="*/ 127307 h 1456118"/>
              <a:gd name="connsiteX236" fmla="*/ 2480562 w 5289931"/>
              <a:gd name="connsiteY236" fmla="*/ 125540 h 1456118"/>
              <a:gd name="connsiteX237" fmla="*/ 2482776 w 5289931"/>
              <a:gd name="connsiteY237" fmla="*/ 125540 h 1456118"/>
              <a:gd name="connsiteX238" fmla="*/ 2489672 w 5289931"/>
              <a:gd name="connsiteY238" fmla="*/ 122920 h 1456118"/>
              <a:gd name="connsiteX239" fmla="*/ 2556647 w 5289931"/>
              <a:gd name="connsiteY239" fmla="*/ 128011 h 1456118"/>
              <a:gd name="connsiteX240" fmla="*/ 2588542 w 5289931"/>
              <a:gd name="connsiteY240" fmla="*/ 122920 h 1456118"/>
              <a:gd name="connsiteX241" fmla="*/ 2595664 w 5289931"/>
              <a:gd name="connsiteY241" fmla="*/ 131038 h 1456118"/>
              <a:gd name="connsiteX242" fmla="*/ 2624082 w 5289931"/>
              <a:gd name="connsiteY242" fmla="*/ 125540 h 1456118"/>
              <a:gd name="connsiteX243" fmla="*/ 2633650 w 5289931"/>
              <a:gd name="connsiteY243" fmla="*/ 132328 h 1456118"/>
              <a:gd name="connsiteX244" fmla="*/ 2659625 w 5289931"/>
              <a:gd name="connsiteY244" fmla="*/ 130692 h 1456118"/>
              <a:gd name="connsiteX245" fmla="*/ 2665087 w 5289931"/>
              <a:gd name="connsiteY245" fmla="*/ 128011 h 1456118"/>
              <a:gd name="connsiteX246" fmla="*/ 2687412 w 5289931"/>
              <a:gd name="connsiteY246" fmla="*/ 128011 h 1456118"/>
              <a:gd name="connsiteX247" fmla="*/ 2687412 w 5289931"/>
              <a:gd name="connsiteY247" fmla="*/ 128944 h 1456118"/>
              <a:gd name="connsiteX248" fmla="*/ 2707803 w 5289931"/>
              <a:gd name="connsiteY248" fmla="*/ 127662 h 1456118"/>
              <a:gd name="connsiteX249" fmla="*/ 2898367 w 5289931"/>
              <a:gd name="connsiteY249" fmla="*/ 113666 h 1456118"/>
              <a:gd name="connsiteX250" fmla="*/ 2888799 w 5289931"/>
              <a:gd name="connsiteY250" fmla="*/ 100094 h 1456118"/>
              <a:gd name="connsiteX251" fmla="*/ 2866474 w 5289931"/>
              <a:gd name="connsiteY251" fmla="*/ 106880 h 1456118"/>
              <a:gd name="connsiteX252" fmla="*/ 2812255 w 5289931"/>
              <a:gd name="connsiteY252" fmla="*/ 100094 h 1456118"/>
              <a:gd name="connsiteX253" fmla="*/ 2799497 w 5289931"/>
              <a:gd name="connsiteY253" fmla="*/ 113666 h 1456118"/>
              <a:gd name="connsiteX254" fmla="*/ 2732520 w 5289931"/>
              <a:gd name="connsiteY254" fmla="*/ 100094 h 1456118"/>
              <a:gd name="connsiteX255" fmla="*/ 2691057 w 5289931"/>
              <a:gd name="connsiteY255" fmla="*/ 106880 h 1456118"/>
              <a:gd name="connsiteX256" fmla="*/ 2678300 w 5289931"/>
              <a:gd name="connsiteY256" fmla="*/ 88218 h 1456118"/>
              <a:gd name="connsiteX257" fmla="*/ 2646408 w 5289931"/>
              <a:gd name="connsiteY257" fmla="*/ 88218 h 1456118"/>
              <a:gd name="connsiteX258" fmla="*/ 2624082 w 5289931"/>
              <a:gd name="connsiteY258" fmla="*/ 106880 h 1456118"/>
              <a:gd name="connsiteX259" fmla="*/ 2579433 w 5289931"/>
              <a:gd name="connsiteY259" fmla="*/ 88218 h 1456118"/>
              <a:gd name="connsiteX260" fmla="*/ 2557105 w 5289931"/>
              <a:gd name="connsiteY260" fmla="*/ 100094 h 1456118"/>
              <a:gd name="connsiteX261" fmla="*/ 2544347 w 5289931"/>
              <a:gd name="connsiteY261" fmla="*/ 100094 h 1456118"/>
              <a:gd name="connsiteX262" fmla="*/ 2522023 w 5289931"/>
              <a:gd name="connsiteY262" fmla="*/ 81432 h 1456118"/>
              <a:gd name="connsiteX263" fmla="*/ 2502887 w 5289931"/>
              <a:gd name="connsiteY263" fmla="*/ 81432 h 1456118"/>
              <a:gd name="connsiteX264" fmla="*/ 2467805 w 5289931"/>
              <a:gd name="connsiteY264" fmla="*/ 100094 h 1456118"/>
              <a:gd name="connsiteX265" fmla="*/ 2435910 w 5289931"/>
              <a:gd name="connsiteY265" fmla="*/ 95003 h 1456118"/>
              <a:gd name="connsiteX266" fmla="*/ 2423153 w 5289931"/>
              <a:gd name="connsiteY266" fmla="*/ 100094 h 1456118"/>
              <a:gd name="connsiteX267" fmla="*/ 2413582 w 5289931"/>
              <a:gd name="connsiteY267" fmla="*/ 81432 h 1456118"/>
              <a:gd name="connsiteX268" fmla="*/ 2400825 w 5289931"/>
              <a:gd name="connsiteY268" fmla="*/ 81432 h 1456118"/>
              <a:gd name="connsiteX269" fmla="*/ 2378500 w 5289931"/>
              <a:gd name="connsiteY269" fmla="*/ 100094 h 1456118"/>
              <a:gd name="connsiteX270" fmla="*/ 2346607 w 5289931"/>
              <a:gd name="connsiteY270" fmla="*/ 88218 h 1456118"/>
              <a:gd name="connsiteX271" fmla="*/ 2212655 w 5289931"/>
              <a:gd name="connsiteY271" fmla="*/ 106880 h 1456118"/>
              <a:gd name="connsiteX272" fmla="*/ 2190330 w 5289931"/>
              <a:gd name="connsiteY272" fmla="*/ 100094 h 1456118"/>
              <a:gd name="connsiteX273" fmla="*/ 2136109 w 5289931"/>
              <a:gd name="connsiteY273" fmla="*/ 113666 h 1456118"/>
              <a:gd name="connsiteX274" fmla="*/ 2126542 w 5289931"/>
              <a:gd name="connsiteY274" fmla="*/ 88218 h 1456118"/>
              <a:gd name="connsiteX275" fmla="*/ 2101027 w 5289931"/>
              <a:gd name="connsiteY275" fmla="*/ 88218 h 1456118"/>
              <a:gd name="connsiteX276" fmla="*/ 2081890 w 5289931"/>
              <a:gd name="connsiteY276" fmla="*/ 106880 h 1456118"/>
              <a:gd name="connsiteX277" fmla="*/ 2069132 w 5289931"/>
              <a:gd name="connsiteY277" fmla="*/ 106880 h 1456118"/>
              <a:gd name="connsiteX278" fmla="*/ 2037238 w 5289931"/>
              <a:gd name="connsiteY278" fmla="*/ 100094 h 1456118"/>
              <a:gd name="connsiteX279" fmla="*/ 1979832 w 5289931"/>
              <a:gd name="connsiteY279" fmla="*/ 106880 h 1456118"/>
              <a:gd name="connsiteX280" fmla="*/ 1871392 w 5289931"/>
              <a:gd name="connsiteY280" fmla="*/ 100094 h 1456118"/>
              <a:gd name="connsiteX281" fmla="*/ 1871392 w 5289931"/>
              <a:gd name="connsiteY281" fmla="*/ 106880 h 1456118"/>
              <a:gd name="connsiteX282" fmla="*/ 1849067 w 5289931"/>
              <a:gd name="connsiteY282" fmla="*/ 100094 h 1456118"/>
              <a:gd name="connsiteX283" fmla="*/ 1839497 w 5289931"/>
              <a:gd name="connsiteY283" fmla="*/ 100094 h 1456118"/>
              <a:gd name="connsiteX284" fmla="*/ 1804415 w 5289931"/>
              <a:gd name="connsiteY284" fmla="*/ 113666 h 1456118"/>
              <a:gd name="connsiteX285" fmla="*/ 1759764 w 5289931"/>
              <a:gd name="connsiteY285" fmla="*/ 113666 h 1456118"/>
              <a:gd name="connsiteX286" fmla="*/ 1724682 w 5289931"/>
              <a:gd name="connsiteY286" fmla="*/ 100094 h 1456118"/>
              <a:gd name="connsiteX287" fmla="*/ 1715115 w 5289931"/>
              <a:gd name="connsiteY287" fmla="*/ 100094 h 1456118"/>
              <a:gd name="connsiteX288" fmla="*/ 1670463 w 5289931"/>
              <a:gd name="connsiteY288" fmla="*/ 113666 h 1456118"/>
              <a:gd name="connsiteX289" fmla="*/ 1571593 w 5289931"/>
              <a:gd name="connsiteY289" fmla="*/ 100094 h 1456118"/>
              <a:gd name="connsiteX290" fmla="*/ 1504616 w 5289931"/>
              <a:gd name="connsiteY290" fmla="*/ 106880 h 1456118"/>
              <a:gd name="connsiteX291" fmla="*/ 1482290 w 5289931"/>
              <a:gd name="connsiteY291" fmla="*/ 100094 h 1456118"/>
              <a:gd name="connsiteX292" fmla="*/ 1383420 w 5289931"/>
              <a:gd name="connsiteY292" fmla="*/ 106880 h 1456118"/>
              <a:gd name="connsiteX293" fmla="*/ 1361095 w 5289931"/>
              <a:gd name="connsiteY293" fmla="*/ 106880 h 1456118"/>
              <a:gd name="connsiteX294" fmla="*/ 1338770 w 5289931"/>
              <a:gd name="connsiteY294" fmla="*/ 100094 h 1456118"/>
              <a:gd name="connsiteX295" fmla="*/ 1329200 w 5289931"/>
              <a:gd name="connsiteY295" fmla="*/ 120453 h 1456118"/>
              <a:gd name="connsiteX296" fmla="*/ 1137838 w 5289931"/>
              <a:gd name="connsiteY296" fmla="*/ 100094 h 1456118"/>
              <a:gd name="connsiteX297" fmla="*/ 1042158 w 5289931"/>
              <a:gd name="connsiteY297" fmla="*/ 120453 h 1456118"/>
              <a:gd name="connsiteX298" fmla="*/ 1007076 w 5289931"/>
              <a:gd name="connsiteY298" fmla="*/ 100094 h 1456118"/>
              <a:gd name="connsiteX299" fmla="*/ 971993 w 5289931"/>
              <a:gd name="connsiteY299" fmla="*/ 100094 h 1456118"/>
              <a:gd name="connsiteX300" fmla="*/ 971993 w 5289931"/>
              <a:gd name="connsiteY300" fmla="*/ 113665 h 1456118"/>
              <a:gd name="connsiteX301" fmla="*/ 952855 w 5289931"/>
              <a:gd name="connsiteY301" fmla="*/ 113665 h 1456118"/>
              <a:gd name="connsiteX302" fmla="*/ 940098 w 5289931"/>
              <a:gd name="connsiteY302" fmla="*/ 100094 h 1456118"/>
              <a:gd name="connsiteX303" fmla="*/ 876313 w 5289931"/>
              <a:gd name="connsiteY303" fmla="*/ 113665 h 1456118"/>
              <a:gd name="connsiteX304" fmla="*/ 863555 w 5289931"/>
              <a:gd name="connsiteY304" fmla="*/ 106880 h 1456118"/>
              <a:gd name="connsiteX305" fmla="*/ 841228 w 5289931"/>
              <a:gd name="connsiteY305" fmla="*/ 113665 h 1456118"/>
              <a:gd name="connsiteX306" fmla="*/ 818903 w 5289931"/>
              <a:gd name="connsiteY306" fmla="*/ 100094 h 1456118"/>
              <a:gd name="connsiteX307" fmla="*/ 672193 w 5289931"/>
              <a:gd name="connsiteY307" fmla="*/ 113665 h 1456118"/>
              <a:gd name="connsiteX308" fmla="*/ 697708 w 5289931"/>
              <a:gd name="connsiteY308" fmla="*/ 125540 h 1456118"/>
              <a:gd name="connsiteX309" fmla="*/ 722899 w 5289931"/>
              <a:gd name="connsiteY309" fmla="*/ 125540 h 1456118"/>
              <a:gd name="connsiteX310" fmla="*/ 773796 w 5289931"/>
              <a:gd name="connsiteY310" fmla="*/ 122920 h 1456118"/>
              <a:gd name="connsiteX311" fmla="*/ 828015 w 5289931"/>
              <a:gd name="connsiteY311" fmla="*/ 128009 h 1456118"/>
              <a:gd name="connsiteX312" fmla="*/ 853531 w 5289931"/>
              <a:gd name="connsiteY312" fmla="*/ 122920 h 1456118"/>
              <a:gd name="connsiteX313" fmla="*/ 872665 w 5289931"/>
              <a:gd name="connsiteY313" fmla="*/ 128009 h 1456118"/>
              <a:gd name="connsiteX314" fmla="*/ 898180 w 5289931"/>
              <a:gd name="connsiteY314" fmla="*/ 122920 h 1456118"/>
              <a:gd name="connsiteX315" fmla="*/ 1016643 w 5289931"/>
              <a:gd name="connsiteY315" fmla="*/ 137361 h 1456118"/>
              <a:gd name="connsiteX316" fmla="*/ 1016643 w 5289931"/>
              <a:gd name="connsiteY316" fmla="*/ 132327 h 1456118"/>
              <a:gd name="connsiteX317" fmla="*/ 1029401 w 5289931"/>
              <a:gd name="connsiteY317" fmla="*/ 132327 h 1456118"/>
              <a:gd name="connsiteX318" fmla="*/ 1029401 w 5289931"/>
              <a:gd name="connsiteY318" fmla="*/ 138918 h 1456118"/>
              <a:gd name="connsiteX319" fmla="*/ 1051271 w 5289931"/>
              <a:gd name="connsiteY319" fmla="*/ 141582 h 1456118"/>
              <a:gd name="connsiteX320" fmla="*/ 1062800 w 5289931"/>
              <a:gd name="connsiteY320" fmla="*/ 141582 h 1456118"/>
              <a:gd name="connsiteX321" fmla="*/ 1051725 w 5289931"/>
              <a:gd name="connsiteY321" fmla="*/ 132327 h 1456118"/>
              <a:gd name="connsiteX322" fmla="*/ 1061296 w 5289931"/>
              <a:gd name="connsiteY322" fmla="*/ 125540 h 1456118"/>
              <a:gd name="connsiteX323" fmla="*/ 1064027 w 5289931"/>
              <a:gd name="connsiteY323" fmla="*/ 126266 h 1456118"/>
              <a:gd name="connsiteX324" fmla="*/ 1064027 w 5289931"/>
              <a:gd name="connsiteY324" fmla="*/ 122920 h 1456118"/>
              <a:gd name="connsiteX325" fmla="*/ 1095920 w 5289931"/>
              <a:gd name="connsiteY325" fmla="*/ 128011 h 1456118"/>
              <a:gd name="connsiteX326" fmla="*/ 1099239 w 5289931"/>
              <a:gd name="connsiteY326" fmla="*/ 127920 h 1456118"/>
              <a:gd name="connsiteX327" fmla="*/ 1105945 w 5289931"/>
              <a:gd name="connsiteY327" fmla="*/ 125540 h 1456118"/>
              <a:gd name="connsiteX328" fmla="*/ 1107955 w 5289931"/>
              <a:gd name="connsiteY328" fmla="*/ 127679 h 1456118"/>
              <a:gd name="connsiteX329" fmla="*/ 1280903 w 5289931"/>
              <a:gd name="connsiteY329" fmla="*/ 122920 h 1456118"/>
              <a:gd name="connsiteX330" fmla="*/ 1325555 w 5289931"/>
              <a:gd name="connsiteY330" fmla="*/ 128011 h 1456118"/>
              <a:gd name="connsiteX331" fmla="*/ 1351070 w 5289931"/>
              <a:gd name="connsiteY331" fmla="*/ 122920 h 1456118"/>
              <a:gd name="connsiteX332" fmla="*/ 1405290 w 5289931"/>
              <a:gd name="connsiteY332" fmla="*/ 141583 h 1456118"/>
              <a:gd name="connsiteX333" fmla="*/ 1445079 w 5289931"/>
              <a:gd name="connsiteY333" fmla="*/ 141583 h 1456118"/>
              <a:gd name="connsiteX334" fmla="*/ 1453168 w 5289931"/>
              <a:gd name="connsiteY334" fmla="*/ 136890 h 1456118"/>
              <a:gd name="connsiteX335" fmla="*/ 1472265 w 5289931"/>
              <a:gd name="connsiteY335" fmla="*/ 122920 h 1456118"/>
              <a:gd name="connsiteX336" fmla="*/ 1625354 w 5289931"/>
              <a:gd name="connsiteY336" fmla="*/ 122920 h 1456118"/>
              <a:gd name="connsiteX337" fmla="*/ 1625354 w 5289931"/>
              <a:gd name="connsiteY337" fmla="*/ 136343 h 1456118"/>
              <a:gd name="connsiteX338" fmla="*/ 1660893 w 5289931"/>
              <a:gd name="connsiteY338" fmla="*/ 125540 h 1456118"/>
              <a:gd name="connsiteX339" fmla="*/ 1669111 w 5289931"/>
              <a:gd name="connsiteY339" fmla="*/ 128626 h 1456118"/>
              <a:gd name="connsiteX340" fmla="*/ 1682763 w 5289931"/>
              <a:gd name="connsiteY340" fmla="*/ 122920 h 1456118"/>
              <a:gd name="connsiteX341" fmla="*/ 1835852 w 5289931"/>
              <a:gd name="connsiteY341" fmla="*/ 122920 h 1456118"/>
              <a:gd name="connsiteX342" fmla="*/ 1882272 w 5289931"/>
              <a:gd name="connsiteY342" fmla="*/ 138010 h 1456118"/>
              <a:gd name="connsiteX343" fmla="*/ 1933320 w 5289931"/>
              <a:gd name="connsiteY343" fmla="*/ 132839 h 1456118"/>
              <a:gd name="connsiteX344" fmla="*/ 1957050 w 5289931"/>
              <a:gd name="connsiteY344" fmla="*/ 122920 h 1456118"/>
              <a:gd name="connsiteX345" fmla="*/ 1971520 w 5289931"/>
              <a:gd name="connsiteY345" fmla="*/ 128969 h 1456118"/>
              <a:gd name="connsiteX346" fmla="*/ 2005348 w 5289931"/>
              <a:gd name="connsiteY346" fmla="*/ 125540 h 1456118"/>
              <a:gd name="connsiteX347" fmla="*/ 2013252 w 5289931"/>
              <a:gd name="connsiteY347" fmla="*/ 136755 h 1456118"/>
              <a:gd name="connsiteX348" fmla="*/ 2046350 w 5289931"/>
              <a:gd name="connsiteY348" fmla="*/ 122920 h 1456118"/>
              <a:gd name="connsiteX349" fmla="*/ 2068678 w 5289931"/>
              <a:gd name="connsiteY349" fmla="*/ 128011 h 1456118"/>
              <a:gd name="connsiteX350" fmla="*/ 2113327 w 5289931"/>
              <a:gd name="connsiteY350" fmla="*/ 122920 h 1456118"/>
              <a:gd name="connsiteX351" fmla="*/ 2122897 w 5289931"/>
              <a:gd name="connsiteY351" fmla="*/ 122920 h 1456118"/>
              <a:gd name="connsiteX352" fmla="*/ 2122897 w 5289931"/>
              <a:gd name="connsiteY352" fmla="*/ 134189 h 1456118"/>
              <a:gd name="connsiteX353" fmla="*/ 2171037 w 5289931"/>
              <a:gd name="connsiteY353" fmla="*/ 138287 h 1456118"/>
              <a:gd name="connsiteX354" fmla="*/ 2224955 w 5289931"/>
              <a:gd name="connsiteY354" fmla="*/ 122920 h 1456118"/>
              <a:gd name="connsiteX355" fmla="*/ 2244092 w 5289931"/>
              <a:gd name="connsiteY355" fmla="*/ 122920 h 1456118"/>
              <a:gd name="connsiteX356" fmla="*/ 2273184 w 5289931"/>
              <a:gd name="connsiteY356" fmla="*/ 132769 h 1456118"/>
              <a:gd name="connsiteX357" fmla="*/ 2279630 w 5289931"/>
              <a:gd name="connsiteY357" fmla="*/ 132328 h 1456118"/>
              <a:gd name="connsiteX358" fmla="*/ 2282295 w 5289931"/>
              <a:gd name="connsiteY358" fmla="*/ 133136 h 1456118"/>
              <a:gd name="connsiteX359" fmla="*/ 2301500 w 5289931"/>
              <a:gd name="connsiteY359" fmla="*/ 122920 h 1456118"/>
              <a:gd name="connsiteX360" fmla="*/ 2314258 w 5289931"/>
              <a:gd name="connsiteY360" fmla="*/ 134797 h 1456118"/>
              <a:gd name="connsiteX361" fmla="*/ 2390802 w 5289931"/>
              <a:gd name="connsiteY361" fmla="*/ 122920 h 1456118"/>
              <a:gd name="connsiteX362" fmla="*/ 2402589 w 5289931"/>
              <a:gd name="connsiteY362" fmla="*/ 132328 h 1456118"/>
              <a:gd name="connsiteX363" fmla="*/ 2413582 w 5289931"/>
              <a:gd name="connsiteY363" fmla="*/ 132328 h 1456118"/>
              <a:gd name="connsiteX364" fmla="*/ 3175842 w 5289931"/>
              <a:gd name="connsiteY364" fmla="*/ 157774 h 1456118"/>
              <a:gd name="connsiteX365" fmla="*/ 3198167 w 5289931"/>
              <a:gd name="connsiteY365" fmla="*/ 145899 h 1456118"/>
              <a:gd name="connsiteX366" fmla="*/ 3175842 w 5289931"/>
              <a:gd name="connsiteY366" fmla="*/ 145899 h 1456118"/>
              <a:gd name="connsiteX367" fmla="*/ 1804415 w 5289931"/>
              <a:gd name="connsiteY367" fmla="*/ 164561 h 1456118"/>
              <a:gd name="connsiteX368" fmla="*/ 1804415 w 5289931"/>
              <a:gd name="connsiteY368" fmla="*/ 160245 h 1456118"/>
              <a:gd name="connsiteX369" fmla="*/ 1794848 w 5289931"/>
              <a:gd name="connsiteY369" fmla="*/ 160245 h 1456118"/>
              <a:gd name="connsiteX370" fmla="*/ 1794848 w 5289931"/>
              <a:gd name="connsiteY370" fmla="*/ 164561 h 1456118"/>
              <a:gd name="connsiteX371" fmla="*/ 1038513 w 5289931"/>
              <a:gd name="connsiteY371" fmla="*/ 172119 h 1456118"/>
              <a:gd name="connsiteX372" fmla="*/ 1064027 w 5289931"/>
              <a:gd name="connsiteY372" fmla="*/ 160244 h 1456118"/>
              <a:gd name="connsiteX373" fmla="*/ 1038513 w 5289931"/>
              <a:gd name="connsiteY373" fmla="*/ 160244 h 1456118"/>
              <a:gd name="connsiteX374" fmla="*/ 1185223 w 5289931"/>
              <a:gd name="connsiteY374" fmla="*/ 172119 h 1456118"/>
              <a:gd name="connsiteX375" fmla="*/ 1185223 w 5289931"/>
              <a:gd name="connsiteY375" fmla="*/ 167030 h 1456118"/>
              <a:gd name="connsiteX376" fmla="*/ 1159708 w 5289931"/>
              <a:gd name="connsiteY376" fmla="*/ 167030 h 1456118"/>
              <a:gd name="connsiteX377" fmla="*/ 1159708 w 5289931"/>
              <a:gd name="connsiteY377" fmla="*/ 172119 h 1456118"/>
              <a:gd name="connsiteX378" fmla="*/ 1427615 w 5289931"/>
              <a:gd name="connsiteY378" fmla="*/ 172119 h 1456118"/>
              <a:gd name="connsiteX379" fmla="*/ 1427615 w 5289931"/>
              <a:gd name="connsiteY379" fmla="*/ 167030 h 1456118"/>
              <a:gd name="connsiteX380" fmla="*/ 1405289 w 5289931"/>
              <a:gd name="connsiteY380" fmla="*/ 167030 h 1456118"/>
              <a:gd name="connsiteX381" fmla="*/ 1405289 w 5289931"/>
              <a:gd name="connsiteY381" fmla="*/ 172119 h 1456118"/>
              <a:gd name="connsiteX382" fmla="*/ 1274524 w 5289931"/>
              <a:gd name="connsiteY382" fmla="*/ 178905 h 1456118"/>
              <a:gd name="connsiteX383" fmla="*/ 1274524 w 5289931"/>
              <a:gd name="connsiteY383" fmla="*/ 167030 h 1456118"/>
              <a:gd name="connsiteX384" fmla="*/ 1261767 w 5289931"/>
              <a:gd name="connsiteY384" fmla="*/ 167030 h 1456118"/>
              <a:gd name="connsiteX385" fmla="*/ 1261767 w 5289931"/>
              <a:gd name="connsiteY385" fmla="*/ 178905 h 1456118"/>
              <a:gd name="connsiteX386" fmla="*/ 1625354 w 5289931"/>
              <a:gd name="connsiteY386" fmla="*/ 178905 h 1456118"/>
              <a:gd name="connsiteX387" fmla="*/ 1647680 w 5289931"/>
              <a:gd name="connsiteY387" fmla="*/ 167030 h 1456118"/>
              <a:gd name="connsiteX388" fmla="*/ 1647680 w 5289931"/>
              <a:gd name="connsiteY388" fmla="*/ 160245 h 1456118"/>
              <a:gd name="connsiteX389" fmla="*/ 1638112 w 5289931"/>
              <a:gd name="connsiteY389" fmla="*/ 160245 h 1456118"/>
              <a:gd name="connsiteX390" fmla="*/ 1606220 w 5289931"/>
              <a:gd name="connsiteY390" fmla="*/ 178905 h 1456118"/>
              <a:gd name="connsiteX391" fmla="*/ 3520292 w 5289931"/>
              <a:gd name="connsiteY391" fmla="*/ 220546 h 1456118"/>
              <a:gd name="connsiteX392" fmla="*/ 3520292 w 5289931"/>
              <a:gd name="connsiteY392" fmla="*/ 218490 h 1456118"/>
              <a:gd name="connsiteX393" fmla="*/ 3519836 w 5289931"/>
              <a:gd name="connsiteY393" fmla="*/ 217924 h 1456118"/>
              <a:gd name="connsiteX394" fmla="*/ 3520292 w 5289931"/>
              <a:gd name="connsiteY394" fmla="*/ 217646 h 1456118"/>
              <a:gd name="connsiteX395" fmla="*/ 3520292 w 5289931"/>
              <a:gd name="connsiteY395" fmla="*/ 213355 h 1456118"/>
              <a:gd name="connsiteX396" fmla="*/ 3510332 w 5289931"/>
              <a:gd name="connsiteY396" fmla="*/ 220546 h 1456118"/>
              <a:gd name="connsiteX397" fmla="*/ 773796 w 5289931"/>
              <a:gd name="connsiteY397" fmla="*/ 248460 h 1456118"/>
              <a:gd name="connsiteX398" fmla="*/ 773796 w 5289931"/>
              <a:gd name="connsiteY398" fmla="*/ 243373 h 1456118"/>
              <a:gd name="connsiteX399" fmla="*/ 738712 w 5289931"/>
              <a:gd name="connsiteY399" fmla="*/ 243373 h 1456118"/>
              <a:gd name="connsiteX400" fmla="*/ 738712 w 5289931"/>
              <a:gd name="connsiteY400" fmla="*/ 248460 h 1456118"/>
              <a:gd name="connsiteX401" fmla="*/ 875960 w 5289931"/>
              <a:gd name="connsiteY401" fmla="*/ 248460 h 1456118"/>
              <a:gd name="connsiteX402" fmla="*/ 869166 w 5289931"/>
              <a:gd name="connsiteY402" fmla="*/ 231599 h 1456118"/>
              <a:gd name="connsiteX403" fmla="*/ 815257 w 5289931"/>
              <a:gd name="connsiteY403" fmla="*/ 236586 h 1456118"/>
              <a:gd name="connsiteX404" fmla="*/ 840773 w 5289931"/>
              <a:gd name="connsiteY404" fmla="*/ 248460 h 1456118"/>
              <a:gd name="connsiteX405" fmla="*/ 2789927 w 5289931"/>
              <a:gd name="connsiteY405" fmla="*/ 254109 h 1456118"/>
              <a:gd name="connsiteX406" fmla="*/ 2794483 w 5289931"/>
              <a:gd name="connsiteY406" fmla="*/ 252725 h 1456118"/>
              <a:gd name="connsiteX407" fmla="*/ 2799497 w 5289931"/>
              <a:gd name="connsiteY407" fmla="*/ 252725 h 1456118"/>
              <a:gd name="connsiteX408" fmla="*/ 2799497 w 5289931"/>
              <a:gd name="connsiteY408" fmla="*/ 245991 h 1456118"/>
              <a:gd name="connsiteX409" fmla="*/ 2789927 w 5289931"/>
              <a:gd name="connsiteY409" fmla="*/ 245991 h 1456118"/>
              <a:gd name="connsiteX410" fmla="*/ 1040461 w 5289931"/>
              <a:gd name="connsiteY410" fmla="*/ 405463 h 1456118"/>
              <a:gd name="connsiteX411" fmla="*/ 1039731 w 5289931"/>
              <a:gd name="connsiteY411" fmla="*/ 405152 h 1456118"/>
              <a:gd name="connsiteX412" fmla="*/ 1039731 w 5289931"/>
              <a:gd name="connsiteY412" fmla="*/ 405463 h 1456118"/>
              <a:gd name="connsiteX413" fmla="*/ 599600 w 5289931"/>
              <a:gd name="connsiteY413" fmla="*/ 407981 h 1456118"/>
              <a:gd name="connsiteX414" fmla="*/ 599600 w 5289931"/>
              <a:gd name="connsiteY414" fmla="*/ 401195 h 1456118"/>
              <a:gd name="connsiteX415" fmla="*/ 574085 w 5289931"/>
              <a:gd name="connsiteY415" fmla="*/ 401195 h 1456118"/>
              <a:gd name="connsiteX416" fmla="*/ 574085 w 5289931"/>
              <a:gd name="connsiteY416" fmla="*/ 407981 h 1456118"/>
              <a:gd name="connsiteX417" fmla="*/ 452890 w 5289931"/>
              <a:gd name="connsiteY417" fmla="*/ 438516 h 1456118"/>
              <a:gd name="connsiteX418" fmla="*/ 478404 w 5289931"/>
              <a:gd name="connsiteY418" fmla="*/ 426641 h 1456118"/>
              <a:gd name="connsiteX419" fmla="*/ 452890 w 5289931"/>
              <a:gd name="connsiteY419" fmla="*/ 426641 h 1456118"/>
              <a:gd name="connsiteX420" fmla="*/ 599600 w 5289931"/>
              <a:gd name="connsiteY420" fmla="*/ 438518 h 1456118"/>
              <a:gd name="connsiteX421" fmla="*/ 599600 w 5289931"/>
              <a:gd name="connsiteY421" fmla="*/ 433429 h 1456118"/>
              <a:gd name="connsiteX422" fmla="*/ 574085 w 5289931"/>
              <a:gd name="connsiteY422" fmla="*/ 433429 h 1456118"/>
              <a:gd name="connsiteX423" fmla="*/ 574085 w 5289931"/>
              <a:gd name="connsiteY423" fmla="*/ 438518 h 1456118"/>
              <a:gd name="connsiteX424" fmla="*/ 841993 w 5289931"/>
              <a:gd name="connsiteY424" fmla="*/ 438518 h 1456118"/>
              <a:gd name="connsiteX425" fmla="*/ 841993 w 5289931"/>
              <a:gd name="connsiteY425" fmla="*/ 433429 h 1456118"/>
              <a:gd name="connsiteX426" fmla="*/ 819666 w 5289931"/>
              <a:gd name="connsiteY426" fmla="*/ 433429 h 1456118"/>
              <a:gd name="connsiteX427" fmla="*/ 819666 w 5289931"/>
              <a:gd name="connsiteY427" fmla="*/ 438518 h 1456118"/>
              <a:gd name="connsiteX428" fmla="*/ 688902 w 5289931"/>
              <a:gd name="connsiteY428" fmla="*/ 445303 h 1456118"/>
              <a:gd name="connsiteX429" fmla="*/ 688902 w 5289931"/>
              <a:gd name="connsiteY429" fmla="*/ 433429 h 1456118"/>
              <a:gd name="connsiteX430" fmla="*/ 676144 w 5289931"/>
              <a:gd name="connsiteY430" fmla="*/ 433429 h 1456118"/>
              <a:gd name="connsiteX431" fmla="*/ 676144 w 5289931"/>
              <a:gd name="connsiteY431" fmla="*/ 445303 h 1456118"/>
              <a:gd name="connsiteX432" fmla="*/ 188173 w 5289931"/>
              <a:gd name="connsiteY432" fmla="*/ 514859 h 1456118"/>
              <a:gd name="connsiteX433" fmla="*/ 188173 w 5289931"/>
              <a:gd name="connsiteY433" fmla="*/ 509770 h 1456118"/>
              <a:gd name="connsiteX434" fmla="*/ 153089 w 5289931"/>
              <a:gd name="connsiteY434" fmla="*/ 509770 h 1456118"/>
              <a:gd name="connsiteX435" fmla="*/ 153089 w 5289931"/>
              <a:gd name="connsiteY435" fmla="*/ 514859 h 1456118"/>
              <a:gd name="connsiteX436" fmla="*/ 569802 w 5289931"/>
              <a:gd name="connsiteY436" fmla="*/ 526158 h 1456118"/>
              <a:gd name="connsiteX437" fmla="*/ 570301 w 5289931"/>
              <a:gd name="connsiteY437" fmla="*/ 525434 h 1456118"/>
              <a:gd name="connsiteX438" fmla="*/ 574085 w 5289931"/>
              <a:gd name="connsiteY438" fmla="*/ 522257 h 1456118"/>
              <a:gd name="connsiteX439" fmla="*/ 574085 w 5289931"/>
              <a:gd name="connsiteY439" fmla="*/ 521646 h 1456118"/>
              <a:gd name="connsiteX440" fmla="*/ 574811 w 5289931"/>
              <a:gd name="connsiteY440" fmla="*/ 521646 h 1456118"/>
              <a:gd name="connsiteX441" fmla="*/ 577876 w 5289931"/>
              <a:gd name="connsiteY441" fmla="*/ 519073 h 1456118"/>
              <a:gd name="connsiteX442" fmla="*/ 618473 w 5289931"/>
              <a:gd name="connsiteY442" fmla="*/ 515047 h 1456118"/>
              <a:gd name="connsiteX443" fmla="*/ 618737 w 5289931"/>
              <a:gd name="connsiteY443" fmla="*/ 514859 h 1456118"/>
              <a:gd name="connsiteX444" fmla="*/ 619179 w 5289931"/>
              <a:gd name="connsiteY444" fmla="*/ 514977 h 1456118"/>
              <a:gd name="connsiteX445" fmla="*/ 621468 w 5289931"/>
              <a:gd name="connsiteY445" fmla="*/ 514750 h 1456118"/>
              <a:gd name="connsiteX446" fmla="*/ 621468 w 5289931"/>
              <a:gd name="connsiteY446" fmla="*/ 512239 h 1456118"/>
              <a:gd name="connsiteX447" fmla="*/ 631169 w 5289931"/>
              <a:gd name="connsiteY447" fmla="*/ 513788 h 1456118"/>
              <a:gd name="connsiteX448" fmla="*/ 769451 w 5289931"/>
              <a:gd name="connsiteY448" fmla="*/ 500074 h 1456118"/>
              <a:gd name="connsiteX449" fmla="*/ 743121 w 5289931"/>
              <a:gd name="connsiteY449" fmla="*/ 497895 h 1456118"/>
              <a:gd name="connsiteX450" fmla="*/ 695280 w 5289931"/>
              <a:gd name="connsiteY450" fmla="*/ 489413 h 1456118"/>
              <a:gd name="connsiteX451" fmla="*/ 599600 w 5289931"/>
              <a:gd name="connsiteY451" fmla="*/ 509772 h 1456118"/>
              <a:gd name="connsiteX452" fmla="*/ 564518 w 5289931"/>
              <a:gd name="connsiteY452" fmla="*/ 489413 h 1456118"/>
              <a:gd name="connsiteX453" fmla="*/ 529434 w 5289931"/>
              <a:gd name="connsiteY453" fmla="*/ 489413 h 1456118"/>
              <a:gd name="connsiteX454" fmla="*/ 529434 w 5289931"/>
              <a:gd name="connsiteY454" fmla="*/ 502984 h 1456118"/>
              <a:gd name="connsiteX455" fmla="*/ 510297 w 5289931"/>
              <a:gd name="connsiteY455" fmla="*/ 502984 h 1456118"/>
              <a:gd name="connsiteX456" fmla="*/ 497539 w 5289931"/>
              <a:gd name="connsiteY456" fmla="*/ 489413 h 1456118"/>
              <a:gd name="connsiteX457" fmla="*/ 433755 w 5289931"/>
              <a:gd name="connsiteY457" fmla="*/ 502984 h 1456118"/>
              <a:gd name="connsiteX458" fmla="*/ 420997 w 5289931"/>
              <a:gd name="connsiteY458" fmla="*/ 496199 h 1456118"/>
              <a:gd name="connsiteX459" fmla="*/ 398669 w 5289931"/>
              <a:gd name="connsiteY459" fmla="*/ 502984 h 1456118"/>
              <a:gd name="connsiteX460" fmla="*/ 376345 w 5289931"/>
              <a:gd name="connsiteY460" fmla="*/ 489413 h 1456118"/>
              <a:gd name="connsiteX461" fmla="*/ 229635 w 5289931"/>
              <a:gd name="connsiteY461" fmla="*/ 502984 h 1456118"/>
              <a:gd name="connsiteX462" fmla="*/ 255150 w 5289931"/>
              <a:gd name="connsiteY462" fmla="*/ 514859 h 1456118"/>
              <a:gd name="connsiteX463" fmla="*/ 280340 w 5289931"/>
              <a:gd name="connsiteY463" fmla="*/ 514859 h 1456118"/>
              <a:gd name="connsiteX464" fmla="*/ 331238 w 5289931"/>
              <a:gd name="connsiteY464" fmla="*/ 512239 h 1456118"/>
              <a:gd name="connsiteX465" fmla="*/ 385457 w 5289931"/>
              <a:gd name="connsiteY465" fmla="*/ 517328 h 1456118"/>
              <a:gd name="connsiteX466" fmla="*/ 410972 w 5289931"/>
              <a:gd name="connsiteY466" fmla="*/ 512239 h 1456118"/>
              <a:gd name="connsiteX467" fmla="*/ 430106 w 5289931"/>
              <a:gd name="connsiteY467" fmla="*/ 517328 h 1456118"/>
              <a:gd name="connsiteX468" fmla="*/ 455621 w 5289931"/>
              <a:gd name="connsiteY468" fmla="*/ 512239 h 1456118"/>
              <a:gd name="connsiteX469" fmla="*/ 331238 w 5289931"/>
              <a:gd name="connsiteY469" fmla="*/ 637779 h 1456118"/>
              <a:gd name="connsiteX470" fmla="*/ 331238 w 5289931"/>
              <a:gd name="connsiteY470" fmla="*/ 632692 h 1456118"/>
              <a:gd name="connsiteX471" fmla="*/ 296154 w 5289931"/>
              <a:gd name="connsiteY471" fmla="*/ 632692 h 1456118"/>
              <a:gd name="connsiteX472" fmla="*/ 296154 w 5289931"/>
              <a:gd name="connsiteY472" fmla="*/ 637779 h 1456118"/>
              <a:gd name="connsiteX473" fmla="*/ 433402 w 5289931"/>
              <a:gd name="connsiteY473" fmla="*/ 637779 h 1456118"/>
              <a:gd name="connsiteX474" fmla="*/ 426608 w 5289931"/>
              <a:gd name="connsiteY474" fmla="*/ 620918 h 1456118"/>
              <a:gd name="connsiteX475" fmla="*/ 372699 w 5289931"/>
              <a:gd name="connsiteY475" fmla="*/ 625905 h 1456118"/>
              <a:gd name="connsiteX476" fmla="*/ 398215 w 5289931"/>
              <a:gd name="connsiteY476" fmla="*/ 637779 h 1456118"/>
              <a:gd name="connsiteX477" fmla="*/ 5065309 w 5289931"/>
              <a:gd name="connsiteY477" fmla="*/ 658186 h 1456118"/>
              <a:gd name="connsiteX478" fmla="*/ 5065309 w 5289931"/>
              <a:gd name="connsiteY478" fmla="*/ 653097 h 1456118"/>
              <a:gd name="connsiteX479" fmla="*/ 5030225 w 5289931"/>
              <a:gd name="connsiteY479" fmla="*/ 653097 h 1456118"/>
              <a:gd name="connsiteX480" fmla="*/ 5030225 w 5289931"/>
              <a:gd name="connsiteY480" fmla="*/ 658186 h 1456118"/>
              <a:gd name="connsiteX481" fmla="*/ 4934856 w 5289931"/>
              <a:gd name="connsiteY481" fmla="*/ 669959 h 1456118"/>
              <a:gd name="connsiteX482" fmla="*/ 4988763 w 5289931"/>
              <a:gd name="connsiteY482" fmla="*/ 664972 h 1456118"/>
              <a:gd name="connsiteX483" fmla="*/ 4963248 w 5289931"/>
              <a:gd name="connsiteY483" fmla="*/ 653097 h 1456118"/>
              <a:gd name="connsiteX484" fmla="*/ 4928062 w 5289931"/>
              <a:gd name="connsiteY484" fmla="*/ 653097 h 1456118"/>
              <a:gd name="connsiteX485" fmla="*/ 690369 w 5289931"/>
              <a:gd name="connsiteY485" fmla="*/ 794782 h 1456118"/>
              <a:gd name="connsiteX486" fmla="*/ 690266 w 5289931"/>
              <a:gd name="connsiteY486" fmla="*/ 794726 h 1456118"/>
              <a:gd name="connsiteX487" fmla="*/ 690111 w 5289931"/>
              <a:gd name="connsiteY487" fmla="*/ 794782 h 1456118"/>
              <a:gd name="connsiteX488" fmla="*/ 784584 w 5289931"/>
              <a:gd name="connsiteY488" fmla="*/ 799871 h 1456118"/>
              <a:gd name="connsiteX489" fmla="*/ 787167 w 5289931"/>
              <a:gd name="connsiteY489" fmla="*/ 798670 h 1456118"/>
              <a:gd name="connsiteX490" fmla="*/ 783308 w 5289931"/>
              <a:gd name="connsiteY490" fmla="*/ 799078 h 1456118"/>
              <a:gd name="connsiteX491" fmla="*/ 559591 w 5289931"/>
              <a:gd name="connsiteY491" fmla="*/ 803021 h 1456118"/>
              <a:gd name="connsiteX492" fmla="*/ 562922 w 5289931"/>
              <a:gd name="connsiteY492" fmla="*/ 799129 h 1456118"/>
              <a:gd name="connsiteX493" fmla="*/ 565996 w 5289931"/>
              <a:gd name="connsiteY493" fmla="*/ 797932 h 1456118"/>
              <a:gd name="connsiteX494" fmla="*/ 563047 w 5289931"/>
              <a:gd name="connsiteY494" fmla="*/ 797932 h 1456118"/>
              <a:gd name="connsiteX495" fmla="*/ 557048 w 5289931"/>
              <a:gd name="connsiteY495" fmla="*/ 801123 h 1456118"/>
              <a:gd name="connsiteX496" fmla="*/ 557048 w 5289931"/>
              <a:gd name="connsiteY496" fmla="*/ 803021 h 1456118"/>
              <a:gd name="connsiteX497" fmla="*/ 3899045 w 5289931"/>
              <a:gd name="connsiteY497" fmla="*/ 1300868 h 1456118"/>
              <a:gd name="connsiteX498" fmla="*/ 3889784 w 5289931"/>
              <a:gd name="connsiteY498" fmla="*/ 1294301 h 1456118"/>
              <a:gd name="connsiteX499" fmla="*/ 3879908 w 5289931"/>
              <a:gd name="connsiteY499" fmla="*/ 1295770 h 1456118"/>
              <a:gd name="connsiteX500" fmla="*/ 3879908 w 5289931"/>
              <a:gd name="connsiteY500" fmla="*/ 1300868 h 1456118"/>
              <a:gd name="connsiteX501" fmla="*/ 3706314 w 5289931"/>
              <a:gd name="connsiteY501" fmla="*/ 1305385 h 1456118"/>
              <a:gd name="connsiteX502" fmla="*/ 3720068 w 5289931"/>
              <a:gd name="connsiteY502" fmla="*/ 1303818 h 1456118"/>
              <a:gd name="connsiteX503" fmla="*/ 3731829 w 5289931"/>
              <a:gd name="connsiteY503" fmla="*/ 1298345 h 1456118"/>
              <a:gd name="connsiteX504" fmla="*/ 3706314 w 5289931"/>
              <a:gd name="connsiteY504" fmla="*/ 1298345 h 1456118"/>
              <a:gd name="connsiteX505" fmla="*/ 2446515 w 5289931"/>
              <a:gd name="connsiteY505" fmla="*/ 1310219 h 1456118"/>
              <a:gd name="connsiteX506" fmla="*/ 2446515 w 5289931"/>
              <a:gd name="connsiteY506" fmla="*/ 1298345 h 1456118"/>
              <a:gd name="connsiteX507" fmla="*/ 2424190 w 5289931"/>
              <a:gd name="connsiteY507" fmla="*/ 1310219 h 1456118"/>
              <a:gd name="connsiteX508" fmla="*/ 3857582 w 5289931"/>
              <a:gd name="connsiteY508" fmla="*/ 1319528 h 1456118"/>
              <a:gd name="connsiteX509" fmla="*/ 3879908 w 5289931"/>
              <a:gd name="connsiteY509" fmla="*/ 1305957 h 1456118"/>
              <a:gd name="connsiteX510" fmla="*/ 3866212 w 5289931"/>
              <a:gd name="connsiteY510" fmla="*/ 1302835 h 1456118"/>
              <a:gd name="connsiteX511" fmla="*/ 3872161 w 5289931"/>
              <a:gd name="connsiteY511" fmla="*/ 1310219 h 1456118"/>
              <a:gd name="connsiteX512" fmla="*/ 3857582 w 5289931"/>
              <a:gd name="connsiteY512" fmla="*/ 1319526 h 1456118"/>
              <a:gd name="connsiteX513" fmla="*/ 5026709 w 5289931"/>
              <a:gd name="connsiteY513" fmla="*/ 1335667 h 1456118"/>
              <a:gd name="connsiteX514" fmla="*/ 5026709 w 5289931"/>
              <a:gd name="connsiteY514" fmla="*/ 1330578 h 1456118"/>
              <a:gd name="connsiteX515" fmla="*/ 4991625 w 5289931"/>
              <a:gd name="connsiteY515" fmla="*/ 1330578 h 1456118"/>
              <a:gd name="connsiteX516" fmla="*/ 4991625 w 5289931"/>
              <a:gd name="connsiteY516" fmla="*/ 1335667 h 1456118"/>
              <a:gd name="connsiteX517" fmla="*/ 3816559 w 5289931"/>
              <a:gd name="connsiteY517" fmla="*/ 1342987 h 1456118"/>
              <a:gd name="connsiteX518" fmla="*/ 3817942 w 5289931"/>
              <a:gd name="connsiteY518" fmla="*/ 1342453 h 1456118"/>
              <a:gd name="connsiteX519" fmla="*/ 3836811 w 5289931"/>
              <a:gd name="connsiteY519" fmla="*/ 1342453 h 1456118"/>
              <a:gd name="connsiteX520" fmla="*/ 3844823 w 5289931"/>
              <a:gd name="connsiteY520" fmla="*/ 1338190 h 1456118"/>
              <a:gd name="connsiteX521" fmla="*/ 3822500 w 5289931"/>
              <a:gd name="connsiteY521" fmla="*/ 1331405 h 1456118"/>
              <a:gd name="connsiteX522" fmla="*/ 3468479 w 5289931"/>
              <a:gd name="connsiteY522" fmla="*/ 1346900 h 1456118"/>
              <a:gd name="connsiteX523" fmla="*/ 3481237 w 5289931"/>
              <a:gd name="connsiteY523" fmla="*/ 1343708 h 1456118"/>
              <a:gd name="connsiteX524" fmla="*/ 3481237 w 5289931"/>
              <a:gd name="connsiteY524" fmla="*/ 1338190 h 1456118"/>
              <a:gd name="connsiteX525" fmla="*/ 3468479 w 5289931"/>
              <a:gd name="connsiteY525" fmla="*/ 1338190 h 1456118"/>
              <a:gd name="connsiteX526" fmla="*/ 4896257 w 5289931"/>
              <a:gd name="connsiteY526" fmla="*/ 1347440 h 1456118"/>
              <a:gd name="connsiteX527" fmla="*/ 4950164 w 5289931"/>
              <a:gd name="connsiteY527" fmla="*/ 1342453 h 1456118"/>
              <a:gd name="connsiteX528" fmla="*/ 4924649 w 5289931"/>
              <a:gd name="connsiteY528" fmla="*/ 1330578 h 1456118"/>
              <a:gd name="connsiteX529" fmla="*/ 4889463 w 5289931"/>
              <a:gd name="connsiteY529" fmla="*/ 1330578 h 1456118"/>
              <a:gd name="connsiteX530" fmla="*/ 3747705 w 5289931"/>
              <a:gd name="connsiteY530" fmla="*/ 1355821 h 1456118"/>
              <a:gd name="connsiteX531" fmla="*/ 3701303 w 5289931"/>
              <a:gd name="connsiteY531" fmla="*/ 1338190 h 1456118"/>
              <a:gd name="connsiteX532" fmla="*/ 3653238 w 5289931"/>
              <a:gd name="connsiteY532" fmla="*/ 1349909 h 1456118"/>
              <a:gd name="connsiteX533" fmla="*/ 2360906 w 5289931"/>
              <a:gd name="connsiteY533" fmla="*/ 1356024 h 1456118"/>
              <a:gd name="connsiteX534" fmla="*/ 2357215 w 5289931"/>
              <a:gd name="connsiteY534" fmla="*/ 1352489 h 1456118"/>
              <a:gd name="connsiteX535" fmla="*/ 2357215 w 5289931"/>
              <a:gd name="connsiteY535" fmla="*/ 1356024 h 1456118"/>
              <a:gd name="connsiteX536" fmla="*/ 2523062 w 5289931"/>
              <a:gd name="connsiteY536" fmla="*/ 1356024 h 1456118"/>
              <a:gd name="connsiteX537" fmla="*/ 2545386 w 5289931"/>
              <a:gd name="connsiteY537" fmla="*/ 1342453 h 1456118"/>
              <a:gd name="connsiteX538" fmla="*/ 2545386 w 5289931"/>
              <a:gd name="connsiteY538" fmla="*/ 1338997 h 1456118"/>
              <a:gd name="connsiteX539" fmla="*/ 2519324 w 5289931"/>
              <a:gd name="connsiteY539" fmla="*/ 1343620 h 1456118"/>
              <a:gd name="connsiteX540" fmla="*/ 2513492 w 5289931"/>
              <a:gd name="connsiteY540" fmla="*/ 1356024 h 1456118"/>
              <a:gd name="connsiteX541" fmla="*/ 2733560 w 5289931"/>
              <a:gd name="connsiteY541" fmla="*/ 1356024 h 1456118"/>
              <a:gd name="connsiteX542" fmla="*/ 2749676 w 5289931"/>
              <a:gd name="connsiteY542" fmla="*/ 1351125 h 1456118"/>
              <a:gd name="connsiteX543" fmla="*/ 2738116 w 5289931"/>
              <a:gd name="connsiteY543" fmla="*/ 1344976 h 1456118"/>
              <a:gd name="connsiteX544" fmla="*/ 2738116 w 5289931"/>
              <a:gd name="connsiteY544" fmla="*/ 1341414 h 1456118"/>
              <a:gd name="connsiteX545" fmla="*/ 2723989 w 5289931"/>
              <a:gd name="connsiteY545" fmla="*/ 1342453 h 1456118"/>
              <a:gd name="connsiteX546" fmla="*/ 3432028 w 5289931"/>
              <a:gd name="connsiteY546" fmla="*/ 1356024 h 1456118"/>
              <a:gd name="connsiteX547" fmla="*/ 3455313 w 5289931"/>
              <a:gd name="connsiteY547" fmla="*/ 1350196 h 1456118"/>
              <a:gd name="connsiteX548" fmla="*/ 3446155 w 5289931"/>
              <a:gd name="connsiteY548" fmla="*/ 1344976 h 1456118"/>
              <a:gd name="connsiteX549" fmla="*/ 3446155 w 5289931"/>
              <a:gd name="connsiteY549" fmla="*/ 1319528 h 1456118"/>
              <a:gd name="connsiteX550" fmla="*/ 3448788 w 5289931"/>
              <a:gd name="connsiteY550" fmla="*/ 1317616 h 1456118"/>
              <a:gd name="connsiteX551" fmla="*/ 3447039 w 5289931"/>
              <a:gd name="connsiteY551" fmla="*/ 1317468 h 1456118"/>
              <a:gd name="connsiteX552" fmla="*/ 3398251 w 5289931"/>
              <a:gd name="connsiteY552" fmla="*/ 1350834 h 1456118"/>
              <a:gd name="connsiteX553" fmla="*/ 3409704 w 5289931"/>
              <a:gd name="connsiteY553" fmla="*/ 1349238 h 1456118"/>
              <a:gd name="connsiteX554" fmla="*/ 3782860 w 5289931"/>
              <a:gd name="connsiteY554" fmla="*/ 1356024 h 1456118"/>
              <a:gd name="connsiteX555" fmla="*/ 3793829 w 5289931"/>
              <a:gd name="connsiteY555" fmla="*/ 1351781 h 1456118"/>
              <a:gd name="connsiteX556" fmla="*/ 3768280 w 5289931"/>
              <a:gd name="connsiteY556" fmla="*/ 1338190 h 1456118"/>
              <a:gd name="connsiteX557" fmla="*/ 3768280 w 5289931"/>
              <a:gd name="connsiteY557" fmla="*/ 1354501 h 1456118"/>
              <a:gd name="connsiteX558" fmla="*/ 3773289 w 5289931"/>
              <a:gd name="connsiteY558" fmla="*/ 1356024 h 1456118"/>
              <a:gd name="connsiteX559" fmla="*/ 3191005 w 5289931"/>
              <a:gd name="connsiteY559" fmla="*/ 1356852 h 1456118"/>
              <a:gd name="connsiteX560" fmla="*/ 3191005 w 5289931"/>
              <a:gd name="connsiteY560" fmla="*/ 1344976 h 1456118"/>
              <a:gd name="connsiteX561" fmla="*/ 3171867 w 5289931"/>
              <a:gd name="connsiteY561" fmla="*/ 1344976 h 1456118"/>
              <a:gd name="connsiteX562" fmla="*/ 3191005 w 5289931"/>
              <a:gd name="connsiteY562" fmla="*/ 1356852 h 1456118"/>
              <a:gd name="connsiteX563" fmla="*/ 2679339 w 5289931"/>
              <a:gd name="connsiteY563" fmla="*/ 1361115 h 1456118"/>
              <a:gd name="connsiteX564" fmla="*/ 2711232 w 5289931"/>
              <a:gd name="connsiteY564" fmla="*/ 1342453 h 1456118"/>
              <a:gd name="connsiteX565" fmla="*/ 2706179 w 5289931"/>
              <a:gd name="connsiteY565" fmla="*/ 1338230 h 1456118"/>
              <a:gd name="connsiteX566" fmla="*/ 2693465 w 5289931"/>
              <a:gd name="connsiteY566" fmla="*/ 1350067 h 1456118"/>
              <a:gd name="connsiteX567" fmla="*/ 2683898 w 5289931"/>
              <a:gd name="connsiteY567" fmla="*/ 1344976 h 1456118"/>
              <a:gd name="connsiteX568" fmla="*/ 2626488 w 5289931"/>
              <a:gd name="connsiteY568" fmla="*/ 1350067 h 1456118"/>
              <a:gd name="connsiteX569" fmla="*/ 2616919 w 5289931"/>
              <a:gd name="connsiteY569" fmla="*/ 1350067 h 1456118"/>
              <a:gd name="connsiteX570" fmla="*/ 2599315 w 5289931"/>
              <a:gd name="connsiteY570" fmla="*/ 1340701 h 1456118"/>
              <a:gd name="connsiteX571" fmla="*/ 2590037 w 5289931"/>
              <a:gd name="connsiteY571" fmla="*/ 1342453 h 1456118"/>
              <a:gd name="connsiteX572" fmla="*/ 2590037 w 5289931"/>
              <a:gd name="connsiteY572" fmla="*/ 1356024 h 1456118"/>
              <a:gd name="connsiteX573" fmla="*/ 2644256 w 5289931"/>
              <a:gd name="connsiteY573" fmla="*/ 1349238 h 1456118"/>
              <a:gd name="connsiteX574" fmla="*/ 2666581 w 5289931"/>
              <a:gd name="connsiteY574" fmla="*/ 1361115 h 1456118"/>
              <a:gd name="connsiteX575" fmla="*/ 3307495 w 5289931"/>
              <a:gd name="connsiteY575" fmla="*/ 1363478 h 1456118"/>
              <a:gd name="connsiteX576" fmla="*/ 3356850 w 5289931"/>
              <a:gd name="connsiteY576" fmla="*/ 1356601 h 1456118"/>
              <a:gd name="connsiteX577" fmla="*/ 3356850 w 5289931"/>
              <a:gd name="connsiteY577" fmla="*/ 1338190 h 1456118"/>
              <a:gd name="connsiteX578" fmla="*/ 3315390 w 5289931"/>
              <a:gd name="connsiteY578" fmla="*/ 1338190 h 1456118"/>
              <a:gd name="connsiteX579" fmla="*/ 3309808 w 5289931"/>
              <a:gd name="connsiteY579" fmla="*/ 1362365 h 1456118"/>
              <a:gd name="connsiteX580" fmla="*/ 3042926 w 5289931"/>
              <a:gd name="connsiteY580" fmla="*/ 1367900 h 1456118"/>
              <a:gd name="connsiteX581" fmla="*/ 3044428 w 5289931"/>
              <a:gd name="connsiteY581" fmla="*/ 1367102 h 1456118"/>
              <a:gd name="connsiteX582" fmla="*/ 3042700 w 5289931"/>
              <a:gd name="connsiteY582" fmla="*/ 1366182 h 1456118"/>
              <a:gd name="connsiteX583" fmla="*/ 3015590 w 5289931"/>
              <a:gd name="connsiteY583" fmla="*/ 1338190 h 1456118"/>
              <a:gd name="connsiteX584" fmla="*/ 2983697 w 5289931"/>
              <a:gd name="connsiteY584" fmla="*/ 1344976 h 1456118"/>
              <a:gd name="connsiteX585" fmla="*/ 2983697 w 5289931"/>
              <a:gd name="connsiteY585" fmla="*/ 1326315 h 1456118"/>
              <a:gd name="connsiteX586" fmla="*/ 2989605 w 5289931"/>
              <a:gd name="connsiteY586" fmla="*/ 1324429 h 1456118"/>
              <a:gd name="connsiteX587" fmla="*/ 2988707 w 5289931"/>
              <a:gd name="connsiteY587" fmla="*/ 1323792 h 1456118"/>
              <a:gd name="connsiteX588" fmla="*/ 2976769 w 5289931"/>
              <a:gd name="connsiteY588" fmla="*/ 1324542 h 1456118"/>
              <a:gd name="connsiteX589" fmla="*/ 2970940 w 5289931"/>
              <a:gd name="connsiteY589" fmla="*/ 1326315 h 1456118"/>
              <a:gd name="connsiteX590" fmla="*/ 2961373 w 5289931"/>
              <a:gd name="connsiteY590" fmla="*/ 1326315 h 1456118"/>
              <a:gd name="connsiteX591" fmla="*/ 2961373 w 5289931"/>
              <a:gd name="connsiteY591" fmla="*/ 1325512 h 1456118"/>
              <a:gd name="connsiteX592" fmla="*/ 2941835 w 5289931"/>
              <a:gd name="connsiteY592" fmla="*/ 1326740 h 1456118"/>
              <a:gd name="connsiteX593" fmla="*/ 2939045 w 5289931"/>
              <a:gd name="connsiteY593" fmla="*/ 1331405 h 1456118"/>
              <a:gd name="connsiteX594" fmla="*/ 2903963 w 5289931"/>
              <a:gd name="connsiteY594" fmla="*/ 1331405 h 1456118"/>
              <a:gd name="connsiteX595" fmla="*/ 2900379 w 5289931"/>
              <a:gd name="connsiteY595" fmla="*/ 1329498 h 1456118"/>
              <a:gd name="connsiteX596" fmla="*/ 2795523 w 5289931"/>
              <a:gd name="connsiteY596" fmla="*/ 1337199 h 1456118"/>
              <a:gd name="connsiteX597" fmla="*/ 2795523 w 5289931"/>
              <a:gd name="connsiteY597" fmla="*/ 1344976 h 1456118"/>
              <a:gd name="connsiteX598" fmla="*/ 2781486 w 5289931"/>
              <a:gd name="connsiteY598" fmla="*/ 1352443 h 1456118"/>
              <a:gd name="connsiteX599" fmla="*/ 2810102 w 5289931"/>
              <a:gd name="connsiteY599" fmla="*/ 1356024 h 1456118"/>
              <a:gd name="connsiteX600" fmla="*/ 2822860 w 5289931"/>
              <a:gd name="connsiteY600" fmla="*/ 1342453 h 1456118"/>
              <a:gd name="connsiteX601" fmla="*/ 2889836 w 5289931"/>
              <a:gd name="connsiteY601" fmla="*/ 1356024 h 1456118"/>
              <a:gd name="connsiteX602" fmla="*/ 2931300 w 5289931"/>
              <a:gd name="connsiteY602" fmla="*/ 1349238 h 1456118"/>
              <a:gd name="connsiteX603" fmla="*/ 2944057 w 5289931"/>
              <a:gd name="connsiteY603" fmla="*/ 1367900 h 1456118"/>
              <a:gd name="connsiteX604" fmla="*/ 2975949 w 5289931"/>
              <a:gd name="connsiteY604" fmla="*/ 1367900 h 1456118"/>
              <a:gd name="connsiteX605" fmla="*/ 2998277 w 5289931"/>
              <a:gd name="connsiteY605" fmla="*/ 1349238 h 1456118"/>
              <a:gd name="connsiteX606" fmla="*/ 3042926 w 5289931"/>
              <a:gd name="connsiteY606" fmla="*/ 1367900 h 1456118"/>
              <a:gd name="connsiteX607" fmla="*/ 3521331 w 5289931"/>
              <a:gd name="connsiteY607" fmla="*/ 1367900 h 1456118"/>
              <a:gd name="connsiteX608" fmla="*/ 3540467 w 5289931"/>
              <a:gd name="connsiteY608" fmla="*/ 1349238 h 1456118"/>
              <a:gd name="connsiteX609" fmla="*/ 3549768 w 5289931"/>
              <a:gd name="connsiteY609" fmla="*/ 1349238 h 1456118"/>
              <a:gd name="connsiteX610" fmla="*/ 3557782 w 5289931"/>
              <a:gd name="connsiteY610" fmla="*/ 1344976 h 1456118"/>
              <a:gd name="connsiteX611" fmla="*/ 3562869 w 5289931"/>
              <a:gd name="connsiteY611" fmla="*/ 1351290 h 1456118"/>
              <a:gd name="connsiteX612" fmla="*/ 3585119 w 5289931"/>
              <a:gd name="connsiteY612" fmla="*/ 1356024 h 1456118"/>
              <a:gd name="connsiteX613" fmla="*/ 3616747 w 5289931"/>
              <a:gd name="connsiteY613" fmla="*/ 1352287 h 1456118"/>
              <a:gd name="connsiteX614" fmla="*/ 3580107 w 5289931"/>
              <a:gd name="connsiteY614" fmla="*/ 1331405 h 1456118"/>
              <a:gd name="connsiteX615" fmla="*/ 3490805 w 5289931"/>
              <a:gd name="connsiteY615" fmla="*/ 1350067 h 1456118"/>
              <a:gd name="connsiteX616" fmla="*/ 3503563 w 5289931"/>
              <a:gd name="connsiteY616" fmla="*/ 1363638 h 1456118"/>
              <a:gd name="connsiteX617" fmla="*/ 3503563 w 5289931"/>
              <a:gd name="connsiteY617" fmla="*/ 1367900 h 1456118"/>
              <a:gd name="connsiteX618" fmla="*/ 3119471 w 5289931"/>
              <a:gd name="connsiteY618" fmla="*/ 1374688 h 1456118"/>
              <a:gd name="connsiteX619" fmla="*/ 3150641 w 5289931"/>
              <a:gd name="connsiteY619" fmla="*/ 1358106 h 1456118"/>
              <a:gd name="connsiteX620" fmla="*/ 3136785 w 5289931"/>
              <a:gd name="connsiteY620" fmla="*/ 1350067 h 1456118"/>
              <a:gd name="connsiteX621" fmla="*/ 3149543 w 5289931"/>
              <a:gd name="connsiteY621" fmla="*/ 1344976 h 1456118"/>
              <a:gd name="connsiteX622" fmla="*/ 3136785 w 5289931"/>
              <a:gd name="connsiteY622" fmla="*/ 1344976 h 1456118"/>
              <a:gd name="connsiteX623" fmla="*/ 3093772 w 5289931"/>
              <a:gd name="connsiteY623" fmla="*/ 1369202 h 1456118"/>
              <a:gd name="connsiteX624" fmla="*/ 3100334 w 5289931"/>
              <a:gd name="connsiteY624" fmla="*/ 1374688 h 1456118"/>
              <a:gd name="connsiteX625" fmla="*/ 3221532 w 5289931"/>
              <a:gd name="connsiteY625" fmla="*/ 1374688 h 1456118"/>
              <a:gd name="connsiteX626" fmla="*/ 3226633 w 5289931"/>
              <a:gd name="connsiteY626" fmla="*/ 1370423 h 1456118"/>
              <a:gd name="connsiteX627" fmla="*/ 3206588 w 5289931"/>
              <a:gd name="connsiteY627" fmla="*/ 1370423 h 1456118"/>
              <a:gd name="connsiteX628" fmla="*/ 3208775 w 5289931"/>
              <a:gd name="connsiteY628" fmla="*/ 1374688 h 1456118"/>
              <a:gd name="connsiteX629" fmla="*/ 2159474 w 5289931"/>
              <a:gd name="connsiteY629" fmla="*/ 1381472 h 1456118"/>
              <a:gd name="connsiteX630" fmla="*/ 2169041 w 5289931"/>
              <a:gd name="connsiteY630" fmla="*/ 1374688 h 1456118"/>
              <a:gd name="connsiteX631" fmla="*/ 2178610 w 5289931"/>
              <a:gd name="connsiteY631" fmla="*/ 1367900 h 1456118"/>
              <a:gd name="connsiteX632" fmla="*/ 2178610 w 5289931"/>
              <a:gd name="connsiteY632" fmla="*/ 1349520 h 1456118"/>
              <a:gd name="connsiteX633" fmla="*/ 2173598 w 5289931"/>
              <a:gd name="connsiteY633" fmla="*/ 1356852 h 1456118"/>
              <a:gd name="connsiteX634" fmla="*/ 2169041 w 5289931"/>
              <a:gd name="connsiteY634" fmla="*/ 1355466 h 1456118"/>
              <a:gd name="connsiteX635" fmla="*/ 2169041 w 5289931"/>
              <a:gd name="connsiteY635" fmla="*/ 1374688 h 1456118"/>
              <a:gd name="connsiteX636" fmla="*/ 2159474 w 5289931"/>
              <a:gd name="connsiteY636" fmla="*/ 1374688 h 1456118"/>
              <a:gd name="connsiteX637" fmla="*/ 2133959 w 5289931"/>
              <a:gd name="connsiteY637" fmla="*/ 1367900 h 1456118"/>
              <a:gd name="connsiteX638" fmla="*/ 2133959 w 5289931"/>
              <a:gd name="connsiteY638" fmla="*/ 1381472 h 1456118"/>
              <a:gd name="connsiteX639" fmla="*/ 2223259 w 5289931"/>
              <a:gd name="connsiteY639" fmla="*/ 1381472 h 1456118"/>
              <a:gd name="connsiteX640" fmla="*/ 2267912 w 5289931"/>
              <a:gd name="connsiteY640" fmla="*/ 1349238 h 1456118"/>
              <a:gd name="connsiteX641" fmla="*/ 2245587 w 5289931"/>
              <a:gd name="connsiteY641" fmla="*/ 1342453 h 1456118"/>
              <a:gd name="connsiteX642" fmla="*/ 2236017 w 5289931"/>
              <a:gd name="connsiteY642" fmla="*/ 1342453 h 1456118"/>
              <a:gd name="connsiteX643" fmla="*/ 2236017 w 5289931"/>
              <a:gd name="connsiteY643" fmla="*/ 1349238 h 1456118"/>
              <a:gd name="connsiteX644" fmla="*/ 2245587 w 5289931"/>
              <a:gd name="connsiteY644" fmla="*/ 1361115 h 1456118"/>
              <a:gd name="connsiteX645" fmla="*/ 2223259 w 5289931"/>
              <a:gd name="connsiteY645" fmla="*/ 1374688 h 1456118"/>
              <a:gd name="connsiteX646" fmla="*/ 2446515 w 5289931"/>
              <a:gd name="connsiteY646" fmla="*/ 1381472 h 1456118"/>
              <a:gd name="connsiteX647" fmla="*/ 2491167 w 5289931"/>
              <a:gd name="connsiteY647" fmla="*/ 1356024 h 1456118"/>
              <a:gd name="connsiteX648" fmla="*/ 2486987 w 5289931"/>
              <a:gd name="connsiteY648" fmla="*/ 1349353 h 1456118"/>
              <a:gd name="connsiteX649" fmla="*/ 2482966 w 5289931"/>
              <a:gd name="connsiteY649" fmla="*/ 1350067 h 1456118"/>
              <a:gd name="connsiteX650" fmla="*/ 2473583 w 5289931"/>
              <a:gd name="connsiteY650" fmla="*/ 1338418 h 1456118"/>
              <a:gd name="connsiteX651" fmla="*/ 2433757 w 5289931"/>
              <a:gd name="connsiteY651" fmla="*/ 1361115 h 1456118"/>
              <a:gd name="connsiteX652" fmla="*/ 2433757 w 5289931"/>
              <a:gd name="connsiteY652" fmla="*/ 1381472 h 1456118"/>
              <a:gd name="connsiteX653" fmla="*/ 2114822 w 5289931"/>
              <a:gd name="connsiteY653" fmla="*/ 1386562 h 1456118"/>
              <a:gd name="connsiteX654" fmla="*/ 2114822 w 5289931"/>
              <a:gd name="connsiteY654" fmla="*/ 1374688 h 1456118"/>
              <a:gd name="connsiteX655" fmla="*/ 2092497 w 5289931"/>
              <a:gd name="connsiteY655" fmla="*/ 1374688 h 1456118"/>
              <a:gd name="connsiteX656" fmla="*/ 2114822 w 5289931"/>
              <a:gd name="connsiteY656" fmla="*/ 1386562 h 1456118"/>
              <a:gd name="connsiteX657" fmla="*/ 2369972 w 5289931"/>
              <a:gd name="connsiteY657" fmla="*/ 1386562 h 1456118"/>
              <a:gd name="connsiteX658" fmla="*/ 2369972 w 5289931"/>
              <a:gd name="connsiteY658" fmla="*/ 1374688 h 1456118"/>
              <a:gd name="connsiteX659" fmla="*/ 2357215 w 5289931"/>
              <a:gd name="connsiteY659" fmla="*/ 1374688 h 1456118"/>
              <a:gd name="connsiteX660" fmla="*/ 2357215 w 5289931"/>
              <a:gd name="connsiteY660" fmla="*/ 1386562 h 1456118"/>
              <a:gd name="connsiteX661" fmla="*/ 2424190 w 5289931"/>
              <a:gd name="connsiteY661" fmla="*/ 1386562 h 1456118"/>
              <a:gd name="connsiteX662" fmla="*/ 2411432 w 5289931"/>
              <a:gd name="connsiteY662" fmla="*/ 1367900 h 1456118"/>
              <a:gd name="connsiteX663" fmla="*/ 2389106 w 5289931"/>
              <a:gd name="connsiteY663" fmla="*/ 1367900 h 1456118"/>
              <a:gd name="connsiteX664" fmla="*/ 2401864 w 5289931"/>
              <a:gd name="connsiteY664" fmla="*/ 1386562 h 1456118"/>
              <a:gd name="connsiteX665" fmla="*/ 2755884 w 5289931"/>
              <a:gd name="connsiteY665" fmla="*/ 1386562 h 1456118"/>
              <a:gd name="connsiteX666" fmla="*/ 2765451 w 5289931"/>
              <a:gd name="connsiteY666" fmla="*/ 1367900 h 1456118"/>
              <a:gd name="connsiteX667" fmla="*/ 2765451 w 5289931"/>
              <a:gd name="connsiteY667" fmla="*/ 1361115 h 1456118"/>
              <a:gd name="connsiteX668" fmla="*/ 2755884 w 5289931"/>
              <a:gd name="connsiteY668" fmla="*/ 1361115 h 1456118"/>
              <a:gd name="connsiteX669" fmla="*/ 2743127 w 5289931"/>
              <a:gd name="connsiteY669" fmla="*/ 1381472 h 1456118"/>
              <a:gd name="connsiteX670" fmla="*/ 2743127 w 5289931"/>
              <a:gd name="connsiteY670" fmla="*/ 1386562 h 1456118"/>
              <a:gd name="connsiteX671" fmla="*/ 2921731 w 5289931"/>
              <a:gd name="connsiteY671" fmla="*/ 1386562 h 1456118"/>
              <a:gd name="connsiteX672" fmla="*/ 2921731 w 5289931"/>
              <a:gd name="connsiteY672" fmla="*/ 1381472 h 1456118"/>
              <a:gd name="connsiteX673" fmla="*/ 2899407 w 5289931"/>
              <a:gd name="connsiteY673" fmla="*/ 1381472 h 1456118"/>
              <a:gd name="connsiteX674" fmla="*/ 2899407 w 5289931"/>
              <a:gd name="connsiteY674" fmla="*/ 1386562 h 1456118"/>
              <a:gd name="connsiteX675" fmla="*/ 2966382 w 5289931"/>
              <a:gd name="connsiteY675" fmla="*/ 1386562 h 1456118"/>
              <a:gd name="connsiteX676" fmla="*/ 2966382 w 5289931"/>
              <a:gd name="connsiteY676" fmla="*/ 1374688 h 1456118"/>
              <a:gd name="connsiteX677" fmla="*/ 2953624 w 5289931"/>
              <a:gd name="connsiteY677" fmla="*/ 1374688 h 1456118"/>
              <a:gd name="connsiteX678" fmla="*/ 2953624 w 5289931"/>
              <a:gd name="connsiteY678" fmla="*/ 1386562 h 1456118"/>
              <a:gd name="connsiteX679" fmla="*/ 1425920 w 5289931"/>
              <a:gd name="connsiteY679" fmla="*/ 1400134 h 1456118"/>
              <a:gd name="connsiteX680" fmla="*/ 1425920 w 5289931"/>
              <a:gd name="connsiteY680" fmla="*/ 1386562 h 1456118"/>
              <a:gd name="connsiteX681" fmla="*/ 1416352 w 5289931"/>
              <a:gd name="connsiteY681" fmla="*/ 1386562 h 1456118"/>
              <a:gd name="connsiteX682" fmla="*/ 1416352 w 5289931"/>
              <a:gd name="connsiteY682" fmla="*/ 1400134 h 1456118"/>
              <a:gd name="connsiteX683" fmla="*/ 1515222 w 5289931"/>
              <a:gd name="connsiteY683" fmla="*/ 1412008 h 1456118"/>
              <a:gd name="connsiteX684" fmla="*/ 1515222 w 5289931"/>
              <a:gd name="connsiteY684" fmla="*/ 1400134 h 1456118"/>
              <a:gd name="connsiteX685" fmla="*/ 1505655 w 5289931"/>
              <a:gd name="connsiteY685" fmla="*/ 1400134 h 1456118"/>
              <a:gd name="connsiteX686" fmla="*/ 1505655 w 5289931"/>
              <a:gd name="connsiteY686" fmla="*/ 1412008 h 1456118"/>
              <a:gd name="connsiteX687" fmla="*/ 1636420 w 5289931"/>
              <a:gd name="connsiteY687" fmla="*/ 1412008 h 1456118"/>
              <a:gd name="connsiteX688" fmla="*/ 1636420 w 5289931"/>
              <a:gd name="connsiteY688" fmla="*/ 1393348 h 1456118"/>
              <a:gd name="connsiteX689" fmla="*/ 1626850 w 5289931"/>
              <a:gd name="connsiteY689" fmla="*/ 1393348 h 1456118"/>
              <a:gd name="connsiteX690" fmla="*/ 1604525 w 5289931"/>
              <a:gd name="connsiteY690" fmla="*/ 1406921 h 1456118"/>
              <a:gd name="connsiteX691" fmla="*/ 1626850 w 5289931"/>
              <a:gd name="connsiteY691" fmla="*/ 1412008 h 1456118"/>
              <a:gd name="connsiteX692" fmla="*/ 1738477 w 5289931"/>
              <a:gd name="connsiteY692" fmla="*/ 1412008 h 1456118"/>
              <a:gd name="connsiteX693" fmla="*/ 1770372 w 5289931"/>
              <a:gd name="connsiteY693" fmla="*/ 1406921 h 1456118"/>
              <a:gd name="connsiteX694" fmla="*/ 1770372 w 5289931"/>
              <a:gd name="connsiteY694" fmla="*/ 1393348 h 1456118"/>
              <a:gd name="connsiteX695" fmla="*/ 1738477 w 5289931"/>
              <a:gd name="connsiteY695" fmla="*/ 1386562 h 1456118"/>
              <a:gd name="connsiteX696" fmla="*/ 1681069 w 5289931"/>
              <a:gd name="connsiteY696" fmla="*/ 1412008 h 1456118"/>
              <a:gd name="connsiteX697" fmla="*/ 1948975 w 5289931"/>
              <a:gd name="connsiteY697" fmla="*/ 1412008 h 1456118"/>
              <a:gd name="connsiteX698" fmla="*/ 1948975 w 5289931"/>
              <a:gd name="connsiteY698" fmla="*/ 1386562 h 1456118"/>
              <a:gd name="connsiteX699" fmla="*/ 1913893 w 5289931"/>
              <a:gd name="connsiteY699" fmla="*/ 1406921 h 1456118"/>
              <a:gd name="connsiteX700" fmla="*/ 1936217 w 5289931"/>
              <a:gd name="connsiteY700" fmla="*/ 1412008 h 1456118"/>
              <a:gd name="connsiteX701" fmla="*/ 2012765 w 5289931"/>
              <a:gd name="connsiteY701" fmla="*/ 1412008 h 1456118"/>
              <a:gd name="connsiteX702" fmla="*/ 2012765 w 5289931"/>
              <a:gd name="connsiteY702" fmla="*/ 1393348 h 1456118"/>
              <a:gd name="connsiteX703" fmla="*/ 2003194 w 5289931"/>
              <a:gd name="connsiteY703" fmla="*/ 1393348 h 1456118"/>
              <a:gd name="connsiteX704" fmla="*/ 2003194 w 5289931"/>
              <a:gd name="connsiteY704" fmla="*/ 1412008 h 1456118"/>
              <a:gd name="connsiteX705" fmla="*/ 2178610 w 5289931"/>
              <a:gd name="connsiteY705" fmla="*/ 1412008 h 1456118"/>
              <a:gd name="connsiteX706" fmla="*/ 2178610 w 5289931"/>
              <a:gd name="connsiteY706" fmla="*/ 1406921 h 1456118"/>
              <a:gd name="connsiteX707" fmla="*/ 2159474 w 5289931"/>
              <a:gd name="connsiteY707" fmla="*/ 1393348 h 1456118"/>
              <a:gd name="connsiteX708" fmla="*/ 2146717 w 5289931"/>
              <a:gd name="connsiteY708" fmla="*/ 1406921 h 1456118"/>
              <a:gd name="connsiteX709" fmla="*/ 2169041 w 5289931"/>
              <a:gd name="connsiteY709" fmla="*/ 1412008 h 1456118"/>
              <a:gd name="connsiteX710" fmla="*/ 3916812 w 5289931"/>
              <a:gd name="connsiteY710" fmla="*/ 1412008 h 1456118"/>
              <a:gd name="connsiteX711" fmla="*/ 3916812 w 5289931"/>
              <a:gd name="connsiteY711" fmla="*/ 1400134 h 1456118"/>
              <a:gd name="connsiteX712" fmla="*/ 3897676 w 5289931"/>
              <a:gd name="connsiteY712" fmla="*/ 1400134 h 1456118"/>
              <a:gd name="connsiteX713" fmla="*/ 3916812 w 5289931"/>
              <a:gd name="connsiteY713" fmla="*/ 1412008 h 1456118"/>
              <a:gd name="connsiteX714" fmla="*/ 4360134 w 5289931"/>
              <a:gd name="connsiteY714" fmla="*/ 1412008 h 1456118"/>
              <a:gd name="connsiteX715" fmla="*/ 4360134 w 5289931"/>
              <a:gd name="connsiteY715" fmla="*/ 1406919 h 1456118"/>
              <a:gd name="connsiteX716" fmla="*/ 4337806 w 5289931"/>
              <a:gd name="connsiteY716" fmla="*/ 1406919 h 1456118"/>
              <a:gd name="connsiteX717" fmla="*/ 4337806 w 5289931"/>
              <a:gd name="connsiteY717" fmla="*/ 1412008 h 1456118"/>
              <a:gd name="connsiteX718" fmla="*/ 4503655 w 5289931"/>
              <a:gd name="connsiteY718" fmla="*/ 1412008 h 1456118"/>
              <a:gd name="connsiteX719" fmla="*/ 4503655 w 5289931"/>
              <a:gd name="connsiteY719" fmla="*/ 1400134 h 1456118"/>
              <a:gd name="connsiteX720" fmla="*/ 4490897 w 5289931"/>
              <a:gd name="connsiteY720" fmla="*/ 1400134 h 1456118"/>
              <a:gd name="connsiteX721" fmla="*/ 4490897 w 5289931"/>
              <a:gd name="connsiteY721" fmla="*/ 1412008 h 1456118"/>
              <a:gd name="connsiteX722" fmla="*/ 4605714 w 5289931"/>
              <a:gd name="connsiteY722" fmla="*/ 1412008 h 1456118"/>
              <a:gd name="connsiteX723" fmla="*/ 4605714 w 5289931"/>
              <a:gd name="connsiteY723" fmla="*/ 1406919 h 1456118"/>
              <a:gd name="connsiteX724" fmla="*/ 4580199 w 5289931"/>
              <a:gd name="connsiteY724" fmla="*/ 1406919 h 1456118"/>
              <a:gd name="connsiteX725" fmla="*/ 4580199 w 5289931"/>
              <a:gd name="connsiteY725" fmla="*/ 1412008 h 1456118"/>
              <a:gd name="connsiteX726" fmla="*/ 1827779 w 5289931"/>
              <a:gd name="connsiteY726" fmla="*/ 1418796 h 1456118"/>
              <a:gd name="connsiteX727" fmla="*/ 1846914 w 5289931"/>
              <a:gd name="connsiteY727" fmla="*/ 1406921 h 1456118"/>
              <a:gd name="connsiteX728" fmla="*/ 1869242 w 5289931"/>
              <a:gd name="connsiteY728" fmla="*/ 1412008 h 1456118"/>
              <a:gd name="connsiteX729" fmla="*/ 1882000 w 5289931"/>
              <a:gd name="connsiteY729" fmla="*/ 1412008 h 1456118"/>
              <a:gd name="connsiteX730" fmla="*/ 1882000 w 5289931"/>
              <a:gd name="connsiteY730" fmla="*/ 1393348 h 1456118"/>
              <a:gd name="connsiteX731" fmla="*/ 1869242 w 5289931"/>
              <a:gd name="connsiteY731" fmla="*/ 1393348 h 1456118"/>
              <a:gd name="connsiteX732" fmla="*/ 1859672 w 5289931"/>
              <a:gd name="connsiteY732" fmla="*/ 1400134 h 1456118"/>
              <a:gd name="connsiteX733" fmla="*/ 1837347 w 5289931"/>
              <a:gd name="connsiteY733" fmla="*/ 1393348 h 1456118"/>
              <a:gd name="connsiteX734" fmla="*/ 1815023 w 5289931"/>
              <a:gd name="connsiteY734" fmla="*/ 1393348 h 1456118"/>
              <a:gd name="connsiteX735" fmla="*/ 1802265 w 5289931"/>
              <a:gd name="connsiteY735" fmla="*/ 1418796 h 1456118"/>
              <a:gd name="connsiteX736" fmla="*/ 2379539 w 5289931"/>
              <a:gd name="connsiteY736" fmla="*/ 1418796 h 1456118"/>
              <a:gd name="connsiteX737" fmla="*/ 2433757 w 5289931"/>
              <a:gd name="connsiteY737" fmla="*/ 1412008 h 1456118"/>
              <a:gd name="connsiteX738" fmla="*/ 2433757 w 5289931"/>
              <a:gd name="connsiteY738" fmla="*/ 1400134 h 1456118"/>
              <a:gd name="connsiteX739" fmla="*/ 2424190 w 5289931"/>
              <a:gd name="connsiteY739" fmla="*/ 1400134 h 1456118"/>
              <a:gd name="connsiteX740" fmla="*/ 2369972 w 5289931"/>
              <a:gd name="connsiteY740" fmla="*/ 1406921 h 1456118"/>
              <a:gd name="connsiteX741" fmla="*/ 2491167 w 5289931"/>
              <a:gd name="connsiteY741" fmla="*/ 1418796 h 1456118"/>
              <a:gd name="connsiteX742" fmla="*/ 2545386 w 5289931"/>
              <a:gd name="connsiteY742" fmla="*/ 1412008 h 1456118"/>
              <a:gd name="connsiteX743" fmla="*/ 2545386 w 5289931"/>
              <a:gd name="connsiteY743" fmla="*/ 1406921 h 1456118"/>
              <a:gd name="connsiteX744" fmla="*/ 2478409 w 5289931"/>
              <a:gd name="connsiteY744" fmla="*/ 1406921 h 1456118"/>
              <a:gd name="connsiteX745" fmla="*/ 2456085 w 5289931"/>
              <a:gd name="connsiteY745" fmla="*/ 1418796 h 1456118"/>
              <a:gd name="connsiteX746" fmla="*/ 2944057 w 5289931"/>
              <a:gd name="connsiteY746" fmla="*/ 1418796 h 1456118"/>
              <a:gd name="connsiteX747" fmla="*/ 2944057 w 5289931"/>
              <a:gd name="connsiteY747" fmla="*/ 1400134 h 1456118"/>
              <a:gd name="connsiteX748" fmla="*/ 2931300 w 5289931"/>
              <a:gd name="connsiteY748" fmla="*/ 1400134 h 1456118"/>
              <a:gd name="connsiteX749" fmla="*/ 2912164 w 5289931"/>
              <a:gd name="connsiteY749" fmla="*/ 1412008 h 1456118"/>
              <a:gd name="connsiteX750" fmla="*/ 2931300 w 5289931"/>
              <a:gd name="connsiteY750" fmla="*/ 1418796 h 1456118"/>
              <a:gd name="connsiteX751" fmla="*/ 3164122 w 5289931"/>
              <a:gd name="connsiteY751" fmla="*/ 1418796 h 1456118"/>
              <a:gd name="connsiteX752" fmla="*/ 3199204 w 5289931"/>
              <a:gd name="connsiteY752" fmla="*/ 1412008 h 1456118"/>
              <a:gd name="connsiteX753" fmla="*/ 3186447 w 5289931"/>
              <a:gd name="connsiteY753" fmla="*/ 1400134 h 1456118"/>
              <a:gd name="connsiteX754" fmla="*/ 3199204 w 5289931"/>
              <a:gd name="connsiteY754" fmla="*/ 1386562 h 1456118"/>
              <a:gd name="connsiteX755" fmla="*/ 3199204 w 5289931"/>
              <a:gd name="connsiteY755" fmla="*/ 1381472 h 1456118"/>
              <a:gd name="connsiteX756" fmla="*/ 3186447 w 5289931"/>
              <a:gd name="connsiteY756" fmla="*/ 1381472 h 1456118"/>
              <a:gd name="connsiteX757" fmla="*/ 3164122 w 5289931"/>
              <a:gd name="connsiteY757" fmla="*/ 1418796 h 1456118"/>
              <a:gd name="connsiteX758" fmla="*/ 3495816 w 5289931"/>
              <a:gd name="connsiteY758" fmla="*/ 1418796 h 1456118"/>
              <a:gd name="connsiteX759" fmla="*/ 3476679 w 5289931"/>
              <a:gd name="connsiteY759" fmla="*/ 1406921 h 1456118"/>
              <a:gd name="connsiteX760" fmla="*/ 3476679 w 5289931"/>
              <a:gd name="connsiteY760" fmla="*/ 1418796 h 1456118"/>
              <a:gd name="connsiteX761" fmla="*/ 3553225 w 5289931"/>
              <a:gd name="connsiteY761" fmla="*/ 1418796 h 1456118"/>
              <a:gd name="connsiteX762" fmla="*/ 3575549 w 5289931"/>
              <a:gd name="connsiteY762" fmla="*/ 1406921 h 1456118"/>
              <a:gd name="connsiteX763" fmla="*/ 3553225 w 5289931"/>
              <a:gd name="connsiteY763" fmla="*/ 1400134 h 1456118"/>
              <a:gd name="connsiteX764" fmla="*/ 3521331 w 5289931"/>
              <a:gd name="connsiteY764" fmla="*/ 1418796 h 1456118"/>
              <a:gd name="connsiteX765" fmla="*/ 3674419 w 5289931"/>
              <a:gd name="connsiteY765" fmla="*/ 1418796 h 1456118"/>
              <a:gd name="connsiteX766" fmla="*/ 3674419 w 5289931"/>
              <a:gd name="connsiteY766" fmla="*/ 1406921 h 1456118"/>
              <a:gd name="connsiteX767" fmla="*/ 3642526 w 5289931"/>
              <a:gd name="connsiteY767" fmla="*/ 1406921 h 1456118"/>
              <a:gd name="connsiteX768" fmla="*/ 3642526 w 5289931"/>
              <a:gd name="connsiteY768" fmla="*/ 1418796 h 1456118"/>
              <a:gd name="connsiteX769" fmla="*/ 3993356 w 5289931"/>
              <a:gd name="connsiteY769" fmla="*/ 1418796 h 1456118"/>
              <a:gd name="connsiteX770" fmla="*/ 3983789 w 5289931"/>
              <a:gd name="connsiteY770" fmla="*/ 1400134 h 1456118"/>
              <a:gd name="connsiteX771" fmla="*/ 3951894 w 5289931"/>
              <a:gd name="connsiteY771" fmla="*/ 1400134 h 1456118"/>
              <a:gd name="connsiteX772" fmla="*/ 3951894 w 5289931"/>
              <a:gd name="connsiteY772" fmla="*/ 1418796 h 1456118"/>
              <a:gd name="connsiteX773" fmla="*/ 4127310 w 5289931"/>
              <a:gd name="connsiteY773" fmla="*/ 1418796 h 1456118"/>
              <a:gd name="connsiteX774" fmla="*/ 4159201 w 5289931"/>
              <a:gd name="connsiteY774" fmla="*/ 1400134 h 1456118"/>
              <a:gd name="connsiteX775" fmla="*/ 4140067 w 5289931"/>
              <a:gd name="connsiteY775" fmla="*/ 1400134 h 1456118"/>
              <a:gd name="connsiteX776" fmla="*/ 4117741 w 5289931"/>
              <a:gd name="connsiteY776" fmla="*/ 1412008 h 1456118"/>
              <a:gd name="connsiteX777" fmla="*/ 4117741 w 5289931"/>
              <a:gd name="connsiteY777" fmla="*/ 1418796 h 1456118"/>
              <a:gd name="connsiteX778" fmla="*/ 4726909 w 5289931"/>
              <a:gd name="connsiteY778" fmla="*/ 1418796 h 1456118"/>
              <a:gd name="connsiteX779" fmla="*/ 4726909 w 5289931"/>
              <a:gd name="connsiteY779" fmla="*/ 1406919 h 1456118"/>
              <a:gd name="connsiteX780" fmla="*/ 4701397 w 5289931"/>
              <a:gd name="connsiteY780" fmla="*/ 1418796 h 1456118"/>
              <a:gd name="connsiteX781" fmla="*/ 2644256 w 5289931"/>
              <a:gd name="connsiteY781" fmla="*/ 1425581 h 1456118"/>
              <a:gd name="connsiteX782" fmla="*/ 2657014 w 5289931"/>
              <a:gd name="connsiteY782" fmla="*/ 1406921 h 1456118"/>
              <a:gd name="connsiteX783" fmla="*/ 2634689 w 5289931"/>
              <a:gd name="connsiteY783" fmla="*/ 1400134 h 1456118"/>
              <a:gd name="connsiteX784" fmla="*/ 2612362 w 5289931"/>
              <a:gd name="connsiteY784" fmla="*/ 1412008 h 1456118"/>
              <a:gd name="connsiteX785" fmla="*/ 3042926 w 5289931"/>
              <a:gd name="connsiteY785" fmla="*/ 1425581 h 1456118"/>
              <a:gd name="connsiteX786" fmla="*/ 3055684 w 5289931"/>
              <a:gd name="connsiteY786" fmla="*/ 1406921 h 1456118"/>
              <a:gd name="connsiteX787" fmla="*/ 3033359 w 5289931"/>
              <a:gd name="connsiteY787" fmla="*/ 1406921 h 1456118"/>
              <a:gd name="connsiteX788" fmla="*/ 3033359 w 5289931"/>
              <a:gd name="connsiteY788" fmla="*/ 1425581 h 1456118"/>
              <a:gd name="connsiteX789" fmla="*/ 3141796 w 5289931"/>
              <a:gd name="connsiteY789" fmla="*/ 1425581 h 1456118"/>
              <a:gd name="connsiteX790" fmla="*/ 3141796 w 5289931"/>
              <a:gd name="connsiteY790" fmla="*/ 1418796 h 1456118"/>
              <a:gd name="connsiteX791" fmla="*/ 3109904 w 5289931"/>
              <a:gd name="connsiteY791" fmla="*/ 1400134 h 1456118"/>
              <a:gd name="connsiteX792" fmla="*/ 3109904 w 5289931"/>
              <a:gd name="connsiteY792" fmla="*/ 1425581 h 1456118"/>
              <a:gd name="connsiteX793" fmla="*/ 3253424 w 5289931"/>
              <a:gd name="connsiteY793" fmla="*/ 1425581 h 1456118"/>
              <a:gd name="connsiteX794" fmla="*/ 3253424 w 5289931"/>
              <a:gd name="connsiteY794" fmla="*/ 1406921 h 1456118"/>
              <a:gd name="connsiteX795" fmla="*/ 3243857 w 5289931"/>
              <a:gd name="connsiteY795" fmla="*/ 1406921 h 1456118"/>
              <a:gd name="connsiteX796" fmla="*/ 3243857 w 5289931"/>
              <a:gd name="connsiteY796" fmla="*/ 1425581 h 1456118"/>
              <a:gd name="connsiteX797" fmla="*/ 3329969 w 5289931"/>
              <a:gd name="connsiteY797" fmla="*/ 1425581 h 1456118"/>
              <a:gd name="connsiteX798" fmla="*/ 3365051 w 5289931"/>
              <a:gd name="connsiteY798" fmla="*/ 1418796 h 1456118"/>
              <a:gd name="connsiteX799" fmla="*/ 3342727 w 5289931"/>
              <a:gd name="connsiteY799" fmla="*/ 1406921 h 1456118"/>
              <a:gd name="connsiteX800" fmla="*/ 3329969 w 5289931"/>
              <a:gd name="connsiteY800" fmla="*/ 1412008 h 1456118"/>
              <a:gd name="connsiteX801" fmla="*/ 3310832 w 5289931"/>
              <a:gd name="connsiteY801" fmla="*/ 1406921 h 1456118"/>
              <a:gd name="connsiteX802" fmla="*/ 3298075 w 5289931"/>
              <a:gd name="connsiteY802" fmla="*/ 1406921 h 1456118"/>
              <a:gd name="connsiteX803" fmla="*/ 3441597 w 5289931"/>
              <a:gd name="connsiteY803" fmla="*/ 1425581 h 1456118"/>
              <a:gd name="connsiteX804" fmla="*/ 3441597 w 5289931"/>
              <a:gd name="connsiteY804" fmla="*/ 1418796 h 1456118"/>
              <a:gd name="connsiteX805" fmla="*/ 3419271 w 5289931"/>
              <a:gd name="connsiteY805" fmla="*/ 1418796 h 1456118"/>
              <a:gd name="connsiteX806" fmla="*/ 3419271 w 5289931"/>
              <a:gd name="connsiteY806" fmla="*/ 1425581 h 1456118"/>
              <a:gd name="connsiteX807" fmla="*/ 3795614 w 5289931"/>
              <a:gd name="connsiteY807" fmla="*/ 1425581 h 1456118"/>
              <a:gd name="connsiteX808" fmla="*/ 3827509 w 5289931"/>
              <a:gd name="connsiteY808" fmla="*/ 1418796 h 1456118"/>
              <a:gd name="connsiteX809" fmla="*/ 3817942 w 5289931"/>
              <a:gd name="connsiteY809" fmla="*/ 1400134 h 1456118"/>
              <a:gd name="connsiteX810" fmla="*/ 3795614 w 5289931"/>
              <a:gd name="connsiteY810" fmla="*/ 1400134 h 1456118"/>
              <a:gd name="connsiteX811" fmla="*/ 1572630 w 5289931"/>
              <a:gd name="connsiteY811" fmla="*/ 1437456 h 1456118"/>
              <a:gd name="connsiteX812" fmla="*/ 1572630 w 5289931"/>
              <a:gd name="connsiteY812" fmla="*/ 1425581 h 1456118"/>
              <a:gd name="connsiteX813" fmla="*/ 1559873 w 5289931"/>
              <a:gd name="connsiteY813" fmla="*/ 1425581 h 1456118"/>
              <a:gd name="connsiteX814" fmla="*/ 1559873 w 5289931"/>
              <a:gd name="connsiteY814" fmla="*/ 1437456 h 1456118"/>
              <a:gd name="connsiteX815" fmla="*/ 4605714 w 5289931"/>
              <a:gd name="connsiteY815" fmla="*/ 1444242 h 1456118"/>
              <a:gd name="connsiteX816" fmla="*/ 4605714 w 5289931"/>
              <a:gd name="connsiteY816" fmla="*/ 1437456 h 1456118"/>
              <a:gd name="connsiteX817" fmla="*/ 4580199 w 5289931"/>
              <a:gd name="connsiteY817" fmla="*/ 1437456 h 1456118"/>
              <a:gd name="connsiteX818" fmla="*/ 4580199 w 5289931"/>
              <a:gd name="connsiteY818" fmla="*/ 1444242 h 1456118"/>
              <a:gd name="connsiteX819" fmla="*/ 2258345 w 5289931"/>
              <a:gd name="connsiteY819" fmla="*/ 1451029 h 1456118"/>
              <a:gd name="connsiteX820" fmla="*/ 2236017 w 5289931"/>
              <a:gd name="connsiteY820" fmla="*/ 1437456 h 1456118"/>
              <a:gd name="connsiteX821" fmla="*/ 2213692 w 5289931"/>
              <a:gd name="connsiteY821" fmla="*/ 1444242 h 1456118"/>
              <a:gd name="connsiteX822" fmla="*/ 2204124 w 5289931"/>
              <a:gd name="connsiteY822" fmla="*/ 1444242 h 1456118"/>
              <a:gd name="connsiteX823" fmla="*/ 2223259 w 5289931"/>
              <a:gd name="connsiteY823" fmla="*/ 1430670 h 1456118"/>
              <a:gd name="connsiteX824" fmla="*/ 2236017 w 5289931"/>
              <a:gd name="connsiteY824" fmla="*/ 1430670 h 1456118"/>
              <a:gd name="connsiteX825" fmla="*/ 2258345 w 5289931"/>
              <a:gd name="connsiteY825" fmla="*/ 1437456 h 1456118"/>
              <a:gd name="connsiteX826" fmla="*/ 2290238 w 5289931"/>
              <a:gd name="connsiteY826" fmla="*/ 1412008 h 1456118"/>
              <a:gd name="connsiteX827" fmla="*/ 2302994 w 5289931"/>
              <a:gd name="connsiteY827" fmla="*/ 1412008 h 1456118"/>
              <a:gd name="connsiteX828" fmla="*/ 2325320 w 5289931"/>
              <a:gd name="connsiteY828" fmla="*/ 1425581 h 1456118"/>
              <a:gd name="connsiteX829" fmla="*/ 2258345 w 5289931"/>
              <a:gd name="connsiteY829" fmla="*/ 1451029 h 1456118"/>
              <a:gd name="connsiteX830" fmla="*/ 4991625 w 5289931"/>
              <a:gd name="connsiteY830" fmla="*/ 1456118 h 1456118"/>
              <a:gd name="connsiteX831" fmla="*/ 4937407 w 5289931"/>
              <a:gd name="connsiteY831" fmla="*/ 1451029 h 1456118"/>
              <a:gd name="connsiteX832" fmla="*/ 4911891 w 5289931"/>
              <a:gd name="connsiteY832" fmla="*/ 1456118 h 1456118"/>
              <a:gd name="connsiteX833" fmla="*/ 4892757 w 5289931"/>
              <a:gd name="connsiteY833" fmla="*/ 1451029 h 1456118"/>
              <a:gd name="connsiteX834" fmla="*/ 4867242 w 5289931"/>
              <a:gd name="connsiteY834" fmla="*/ 1456118 h 1456118"/>
              <a:gd name="connsiteX835" fmla="*/ 4714151 w 5289931"/>
              <a:gd name="connsiteY835" fmla="*/ 1437456 h 1456118"/>
              <a:gd name="connsiteX836" fmla="*/ 4701397 w 5289931"/>
              <a:gd name="connsiteY836" fmla="*/ 1437456 h 1456118"/>
              <a:gd name="connsiteX837" fmla="*/ 4701397 w 5289931"/>
              <a:gd name="connsiteY837" fmla="*/ 1456118 h 1456118"/>
              <a:gd name="connsiteX838" fmla="*/ 4669502 w 5289931"/>
              <a:gd name="connsiteY838" fmla="*/ 1451029 h 1456118"/>
              <a:gd name="connsiteX839" fmla="*/ 4484519 w 5289931"/>
              <a:gd name="connsiteY839" fmla="*/ 1456118 h 1456118"/>
              <a:gd name="connsiteX840" fmla="*/ 4439867 w 5289931"/>
              <a:gd name="connsiteY840" fmla="*/ 1451029 h 1456118"/>
              <a:gd name="connsiteX841" fmla="*/ 4414351 w 5289931"/>
              <a:gd name="connsiteY841" fmla="*/ 1456118 h 1456118"/>
              <a:gd name="connsiteX842" fmla="*/ 4360134 w 5289931"/>
              <a:gd name="connsiteY842" fmla="*/ 1437456 h 1456118"/>
              <a:gd name="connsiteX843" fmla="*/ 4318672 w 5289931"/>
              <a:gd name="connsiteY843" fmla="*/ 1437456 h 1456118"/>
              <a:gd name="connsiteX844" fmla="*/ 4293157 w 5289931"/>
              <a:gd name="connsiteY844" fmla="*/ 1456118 h 1456118"/>
              <a:gd name="connsiteX845" fmla="*/ 4140067 w 5289931"/>
              <a:gd name="connsiteY845" fmla="*/ 1456118 h 1456118"/>
              <a:gd name="connsiteX846" fmla="*/ 4140067 w 5289931"/>
              <a:gd name="connsiteY846" fmla="*/ 1437456 h 1456118"/>
              <a:gd name="connsiteX847" fmla="*/ 4127310 w 5289931"/>
              <a:gd name="connsiteY847" fmla="*/ 1437456 h 1456118"/>
              <a:gd name="connsiteX848" fmla="*/ 4082659 w 5289931"/>
              <a:gd name="connsiteY848" fmla="*/ 1456118 h 1456118"/>
              <a:gd name="connsiteX849" fmla="*/ 3929569 w 5289931"/>
              <a:gd name="connsiteY849" fmla="*/ 1456118 h 1456118"/>
              <a:gd name="connsiteX850" fmla="*/ 3872161 w 5289931"/>
              <a:gd name="connsiteY850" fmla="*/ 1437456 h 1456118"/>
              <a:gd name="connsiteX851" fmla="*/ 3853024 w 5289931"/>
              <a:gd name="connsiteY851" fmla="*/ 1437456 h 1456118"/>
              <a:gd name="connsiteX852" fmla="*/ 3808372 w 5289931"/>
              <a:gd name="connsiteY852" fmla="*/ 1456118 h 1456118"/>
              <a:gd name="connsiteX853" fmla="*/ 3763724 w 5289931"/>
              <a:gd name="connsiteY853" fmla="*/ 1437456 h 1456118"/>
              <a:gd name="connsiteX854" fmla="*/ 3719072 w 5289931"/>
              <a:gd name="connsiteY854" fmla="*/ 1456118 h 1456118"/>
              <a:gd name="connsiteX855" fmla="*/ 3696744 w 5289931"/>
              <a:gd name="connsiteY855" fmla="*/ 1451029 h 1456118"/>
              <a:gd name="connsiteX856" fmla="*/ 3652095 w 5289931"/>
              <a:gd name="connsiteY856" fmla="*/ 1456118 h 1456118"/>
              <a:gd name="connsiteX857" fmla="*/ 3642526 w 5289931"/>
              <a:gd name="connsiteY857" fmla="*/ 1456118 h 1456118"/>
              <a:gd name="connsiteX858" fmla="*/ 3642526 w 5289931"/>
              <a:gd name="connsiteY858" fmla="*/ 1444242 h 1456118"/>
              <a:gd name="connsiteX859" fmla="*/ 3661662 w 5289931"/>
              <a:gd name="connsiteY859" fmla="*/ 1451029 h 1456118"/>
              <a:gd name="connsiteX860" fmla="*/ 3661662 w 5289931"/>
              <a:gd name="connsiteY860" fmla="*/ 1437456 h 1456118"/>
              <a:gd name="connsiteX861" fmla="*/ 3629769 w 5289931"/>
              <a:gd name="connsiteY861" fmla="*/ 1430670 h 1456118"/>
              <a:gd name="connsiteX862" fmla="*/ 3540467 w 5289931"/>
              <a:gd name="connsiteY862" fmla="*/ 1456118 h 1456118"/>
              <a:gd name="connsiteX863" fmla="*/ 3521331 w 5289931"/>
              <a:gd name="connsiteY863" fmla="*/ 1456118 h 1456118"/>
              <a:gd name="connsiteX864" fmla="*/ 3486249 w 5289931"/>
              <a:gd name="connsiteY864" fmla="*/ 1444242 h 1456118"/>
              <a:gd name="connsiteX865" fmla="*/ 3463922 w 5289931"/>
              <a:gd name="connsiteY865" fmla="*/ 1456118 h 1456118"/>
              <a:gd name="connsiteX866" fmla="*/ 3451164 w 5289931"/>
              <a:gd name="connsiteY866" fmla="*/ 1444242 h 1456118"/>
              <a:gd name="connsiteX867" fmla="*/ 3374622 w 5289931"/>
              <a:gd name="connsiteY867" fmla="*/ 1456118 h 1456118"/>
              <a:gd name="connsiteX868" fmla="*/ 3342727 w 5289931"/>
              <a:gd name="connsiteY868" fmla="*/ 1430670 h 1456118"/>
              <a:gd name="connsiteX869" fmla="*/ 3275750 w 5289931"/>
              <a:gd name="connsiteY869" fmla="*/ 1456118 h 1456118"/>
              <a:gd name="connsiteX870" fmla="*/ 3208775 w 5289931"/>
              <a:gd name="connsiteY870" fmla="*/ 1451029 h 1456118"/>
              <a:gd name="connsiteX871" fmla="*/ 3176880 w 5289931"/>
              <a:gd name="connsiteY871" fmla="*/ 1456118 h 1456118"/>
              <a:gd name="connsiteX872" fmla="*/ 3154554 w 5289931"/>
              <a:gd name="connsiteY872" fmla="*/ 1430670 h 1456118"/>
              <a:gd name="connsiteX873" fmla="*/ 3141796 w 5289931"/>
              <a:gd name="connsiteY873" fmla="*/ 1430670 h 1456118"/>
              <a:gd name="connsiteX874" fmla="*/ 3100334 w 5289931"/>
              <a:gd name="connsiteY874" fmla="*/ 1451029 h 1456118"/>
              <a:gd name="connsiteX875" fmla="*/ 3078010 w 5289931"/>
              <a:gd name="connsiteY875" fmla="*/ 1451029 h 1456118"/>
              <a:gd name="connsiteX876" fmla="*/ 3078010 w 5289931"/>
              <a:gd name="connsiteY876" fmla="*/ 1437456 h 1456118"/>
              <a:gd name="connsiteX877" fmla="*/ 3055684 w 5289931"/>
              <a:gd name="connsiteY877" fmla="*/ 1444242 h 1456118"/>
              <a:gd name="connsiteX878" fmla="*/ 3011034 w 5289931"/>
              <a:gd name="connsiteY878" fmla="*/ 1437456 h 1456118"/>
              <a:gd name="connsiteX879" fmla="*/ 2953624 w 5289931"/>
              <a:gd name="connsiteY879" fmla="*/ 1444242 h 1456118"/>
              <a:gd name="connsiteX880" fmla="*/ 2953624 w 5289931"/>
              <a:gd name="connsiteY880" fmla="*/ 1437456 h 1456118"/>
              <a:gd name="connsiteX881" fmla="*/ 2931300 w 5289931"/>
              <a:gd name="connsiteY881" fmla="*/ 1444242 h 1456118"/>
              <a:gd name="connsiteX882" fmla="*/ 2912164 w 5289931"/>
              <a:gd name="connsiteY882" fmla="*/ 1430670 h 1456118"/>
              <a:gd name="connsiteX883" fmla="*/ 2877079 w 5289931"/>
              <a:gd name="connsiteY883" fmla="*/ 1456118 h 1456118"/>
              <a:gd name="connsiteX884" fmla="*/ 2832430 w 5289931"/>
              <a:gd name="connsiteY884" fmla="*/ 1456118 h 1456118"/>
              <a:gd name="connsiteX885" fmla="*/ 2810102 w 5289931"/>
              <a:gd name="connsiteY885" fmla="*/ 1430670 h 1456118"/>
              <a:gd name="connsiteX886" fmla="*/ 2800535 w 5289931"/>
              <a:gd name="connsiteY886" fmla="*/ 1430670 h 1456118"/>
              <a:gd name="connsiteX887" fmla="*/ 2778209 w 5289931"/>
              <a:gd name="connsiteY887" fmla="*/ 1451029 h 1456118"/>
              <a:gd name="connsiteX888" fmla="*/ 2701665 w 5289931"/>
              <a:gd name="connsiteY888" fmla="*/ 1451029 h 1456118"/>
              <a:gd name="connsiteX889" fmla="*/ 2701665 w 5289931"/>
              <a:gd name="connsiteY889" fmla="*/ 1437456 h 1456118"/>
              <a:gd name="connsiteX890" fmla="*/ 2765451 w 5289931"/>
              <a:gd name="connsiteY890" fmla="*/ 1412008 h 1456118"/>
              <a:gd name="connsiteX891" fmla="*/ 2832430 w 5289931"/>
              <a:gd name="connsiteY891" fmla="*/ 1425581 h 1456118"/>
              <a:gd name="connsiteX892" fmla="*/ 2832430 w 5289931"/>
              <a:gd name="connsiteY892" fmla="*/ 1400134 h 1456118"/>
              <a:gd name="connsiteX893" fmla="*/ 2822860 w 5289931"/>
              <a:gd name="connsiteY893" fmla="*/ 1400134 h 1456118"/>
              <a:gd name="connsiteX894" fmla="*/ 2778209 w 5289931"/>
              <a:gd name="connsiteY894" fmla="*/ 1406921 h 1456118"/>
              <a:gd name="connsiteX895" fmla="*/ 2755884 w 5289931"/>
              <a:gd name="connsiteY895" fmla="*/ 1400134 h 1456118"/>
              <a:gd name="connsiteX896" fmla="*/ 2711232 w 5289931"/>
              <a:gd name="connsiteY896" fmla="*/ 1406921 h 1456118"/>
              <a:gd name="connsiteX897" fmla="*/ 2701665 w 5289931"/>
              <a:gd name="connsiteY897" fmla="*/ 1400134 h 1456118"/>
              <a:gd name="connsiteX898" fmla="*/ 2666581 w 5289931"/>
              <a:gd name="connsiteY898" fmla="*/ 1406921 h 1456118"/>
              <a:gd name="connsiteX899" fmla="*/ 2666581 w 5289931"/>
              <a:gd name="connsiteY899" fmla="*/ 1412008 h 1456118"/>
              <a:gd name="connsiteX900" fmla="*/ 2688907 w 5289931"/>
              <a:gd name="connsiteY900" fmla="*/ 1430670 h 1456118"/>
              <a:gd name="connsiteX901" fmla="*/ 2621932 w 5289931"/>
              <a:gd name="connsiteY901" fmla="*/ 1451029 h 1456118"/>
              <a:gd name="connsiteX902" fmla="*/ 2590037 w 5289931"/>
              <a:gd name="connsiteY902" fmla="*/ 1430670 h 1456118"/>
              <a:gd name="connsiteX903" fmla="*/ 2590037 w 5289931"/>
              <a:gd name="connsiteY903" fmla="*/ 1425581 h 1456118"/>
              <a:gd name="connsiteX904" fmla="*/ 2599604 w 5289931"/>
              <a:gd name="connsiteY904" fmla="*/ 1418796 h 1456118"/>
              <a:gd name="connsiteX905" fmla="*/ 2590037 w 5289931"/>
              <a:gd name="connsiteY905" fmla="*/ 1400134 h 1456118"/>
              <a:gd name="connsiteX906" fmla="*/ 2554955 w 5289931"/>
              <a:gd name="connsiteY906" fmla="*/ 1400134 h 1456118"/>
              <a:gd name="connsiteX907" fmla="*/ 2554955 w 5289931"/>
              <a:gd name="connsiteY907" fmla="*/ 1406921 h 1456118"/>
              <a:gd name="connsiteX908" fmla="*/ 2567713 w 5289931"/>
              <a:gd name="connsiteY908" fmla="*/ 1425581 h 1456118"/>
              <a:gd name="connsiteX909" fmla="*/ 2535819 w 5289931"/>
              <a:gd name="connsiteY909" fmla="*/ 1444242 h 1456118"/>
              <a:gd name="connsiteX910" fmla="*/ 2478409 w 5289931"/>
              <a:gd name="connsiteY910" fmla="*/ 1437456 h 1456118"/>
              <a:gd name="connsiteX911" fmla="*/ 2468842 w 5289931"/>
              <a:gd name="connsiteY911" fmla="*/ 1451029 h 1456118"/>
              <a:gd name="connsiteX912" fmla="*/ 2433757 w 5289931"/>
              <a:gd name="connsiteY912" fmla="*/ 1430670 h 1456118"/>
              <a:gd name="connsiteX913" fmla="*/ 2379539 w 5289931"/>
              <a:gd name="connsiteY913" fmla="*/ 1430670 h 1456118"/>
              <a:gd name="connsiteX914" fmla="*/ 2344457 w 5289931"/>
              <a:gd name="connsiteY914" fmla="*/ 1444242 h 1456118"/>
              <a:gd name="connsiteX915" fmla="*/ 2334887 w 5289931"/>
              <a:gd name="connsiteY915" fmla="*/ 1444242 h 1456118"/>
              <a:gd name="connsiteX916" fmla="*/ 2344457 w 5289931"/>
              <a:gd name="connsiteY916" fmla="*/ 1386562 h 1456118"/>
              <a:gd name="connsiteX917" fmla="*/ 2290238 w 5289931"/>
              <a:gd name="connsiteY917" fmla="*/ 1406921 h 1456118"/>
              <a:gd name="connsiteX918" fmla="*/ 2267912 w 5289931"/>
              <a:gd name="connsiteY918" fmla="*/ 1374688 h 1456118"/>
              <a:gd name="connsiteX919" fmla="*/ 2191368 w 5289931"/>
              <a:gd name="connsiteY919" fmla="*/ 1412008 h 1456118"/>
              <a:gd name="connsiteX920" fmla="*/ 2213692 w 5289931"/>
              <a:gd name="connsiteY920" fmla="*/ 1425581 h 1456118"/>
              <a:gd name="connsiteX921" fmla="*/ 2213692 w 5289931"/>
              <a:gd name="connsiteY921" fmla="*/ 1430670 h 1456118"/>
              <a:gd name="connsiteX922" fmla="*/ 2178610 w 5289931"/>
              <a:gd name="connsiteY922" fmla="*/ 1451029 h 1456118"/>
              <a:gd name="connsiteX923" fmla="*/ 2169041 w 5289931"/>
              <a:gd name="connsiteY923" fmla="*/ 1451029 h 1456118"/>
              <a:gd name="connsiteX924" fmla="*/ 2070171 w 5289931"/>
              <a:gd name="connsiteY924" fmla="*/ 1393348 h 1456118"/>
              <a:gd name="connsiteX925" fmla="*/ 2038277 w 5289931"/>
              <a:gd name="connsiteY925" fmla="*/ 1393348 h 1456118"/>
              <a:gd name="connsiteX926" fmla="*/ 2025519 w 5289931"/>
              <a:gd name="connsiteY926" fmla="*/ 1406921 h 1456118"/>
              <a:gd name="connsiteX927" fmla="*/ 2057412 w 5289931"/>
              <a:gd name="connsiteY927" fmla="*/ 1425581 h 1456118"/>
              <a:gd name="connsiteX928" fmla="*/ 2038277 w 5289931"/>
              <a:gd name="connsiteY928" fmla="*/ 1430670 h 1456118"/>
              <a:gd name="connsiteX929" fmla="*/ 2003194 w 5289931"/>
              <a:gd name="connsiteY929" fmla="*/ 1430670 h 1456118"/>
              <a:gd name="connsiteX930" fmla="*/ 1993627 w 5289931"/>
              <a:gd name="connsiteY930" fmla="*/ 1425581 h 1456118"/>
              <a:gd name="connsiteX931" fmla="*/ 1968112 w 5289931"/>
              <a:gd name="connsiteY931" fmla="*/ 1430670 h 1456118"/>
              <a:gd name="connsiteX932" fmla="*/ 1948975 w 5289931"/>
              <a:gd name="connsiteY932" fmla="*/ 1425581 h 1456118"/>
              <a:gd name="connsiteX933" fmla="*/ 1913893 w 5289931"/>
              <a:gd name="connsiteY933" fmla="*/ 1451029 h 1456118"/>
              <a:gd name="connsiteX934" fmla="*/ 1882000 w 5289931"/>
              <a:gd name="connsiteY934" fmla="*/ 1430670 h 1456118"/>
              <a:gd name="connsiteX935" fmla="*/ 1827779 w 5289931"/>
              <a:gd name="connsiteY935" fmla="*/ 1430670 h 1456118"/>
              <a:gd name="connsiteX936" fmla="*/ 1792697 w 5289931"/>
              <a:gd name="connsiteY936" fmla="*/ 1444242 h 1456118"/>
              <a:gd name="connsiteX937" fmla="*/ 1783130 w 5289931"/>
              <a:gd name="connsiteY937" fmla="*/ 1412008 h 1456118"/>
              <a:gd name="connsiteX938" fmla="*/ 1757614 w 5289931"/>
              <a:gd name="connsiteY938" fmla="*/ 1418796 h 1456118"/>
              <a:gd name="connsiteX939" fmla="*/ 1770372 w 5289931"/>
              <a:gd name="connsiteY939" fmla="*/ 1430670 h 1456118"/>
              <a:gd name="connsiteX940" fmla="*/ 1748044 w 5289931"/>
              <a:gd name="connsiteY940" fmla="*/ 1444242 h 1456118"/>
              <a:gd name="connsiteX941" fmla="*/ 1738477 w 5289931"/>
              <a:gd name="connsiteY941" fmla="*/ 1444242 h 1456118"/>
              <a:gd name="connsiteX942" fmla="*/ 1703395 w 5289931"/>
              <a:gd name="connsiteY942" fmla="*/ 1430670 h 1456118"/>
              <a:gd name="connsiteX943" fmla="*/ 1681069 w 5289931"/>
              <a:gd name="connsiteY943" fmla="*/ 1437456 h 1456118"/>
              <a:gd name="connsiteX944" fmla="*/ 1636420 w 5289931"/>
              <a:gd name="connsiteY944" fmla="*/ 1430670 h 1456118"/>
              <a:gd name="connsiteX945" fmla="*/ 1626850 w 5289931"/>
              <a:gd name="connsiteY945" fmla="*/ 1437456 h 1456118"/>
              <a:gd name="connsiteX946" fmla="*/ 1604525 w 5289931"/>
              <a:gd name="connsiteY946" fmla="*/ 1430670 h 1456118"/>
              <a:gd name="connsiteX947" fmla="*/ 1572630 w 5289931"/>
              <a:gd name="connsiteY947" fmla="*/ 1444242 h 1456118"/>
              <a:gd name="connsiteX948" fmla="*/ 1515222 w 5289931"/>
              <a:gd name="connsiteY948" fmla="*/ 1444242 h 1456118"/>
              <a:gd name="connsiteX949" fmla="*/ 1496085 w 5289931"/>
              <a:gd name="connsiteY949" fmla="*/ 1437456 h 1456118"/>
              <a:gd name="connsiteX950" fmla="*/ 1483327 w 5289931"/>
              <a:gd name="connsiteY950" fmla="*/ 1444242 h 1456118"/>
              <a:gd name="connsiteX951" fmla="*/ 1470570 w 5289931"/>
              <a:gd name="connsiteY951" fmla="*/ 1425581 h 1456118"/>
              <a:gd name="connsiteX952" fmla="*/ 1416352 w 5289931"/>
              <a:gd name="connsiteY952" fmla="*/ 1425581 h 1456118"/>
              <a:gd name="connsiteX953" fmla="*/ 1406785 w 5289931"/>
              <a:gd name="connsiteY953" fmla="*/ 1418796 h 1456118"/>
              <a:gd name="connsiteX954" fmla="*/ 1371699 w 5289931"/>
              <a:gd name="connsiteY954" fmla="*/ 1425581 h 1456118"/>
              <a:gd name="connsiteX955" fmla="*/ 1381269 w 5289931"/>
              <a:gd name="connsiteY955" fmla="*/ 1437456 h 1456118"/>
              <a:gd name="connsiteX956" fmla="*/ 1381269 w 5289931"/>
              <a:gd name="connsiteY956" fmla="*/ 1444242 h 1456118"/>
              <a:gd name="connsiteX957" fmla="*/ 1362132 w 5289931"/>
              <a:gd name="connsiteY957" fmla="*/ 1425581 h 1456118"/>
              <a:gd name="connsiteX958" fmla="*/ 1336617 w 5289931"/>
              <a:gd name="connsiteY958" fmla="*/ 1425581 h 1456118"/>
              <a:gd name="connsiteX959" fmla="*/ 1304724 w 5289931"/>
              <a:gd name="connsiteY959" fmla="*/ 1437456 h 1456118"/>
              <a:gd name="connsiteX960" fmla="*/ 1295157 w 5289931"/>
              <a:gd name="connsiteY960" fmla="*/ 1437456 h 1456118"/>
              <a:gd name="connsiteX961" fmla="*/ 1260075 w 5289931"/>
              <a:gd name="connsiteY961" fmla="*/ 1425581 h 1456118"/>
              <a:gd name="connsiteX962" fmla="*/ 1250505 w 5289931"/>
              <a:gd name="connsiteY962" fmla="*/ 1425581 h 1456118"/>
              <a:gd name="connsiteX963" fmla="*/ 1250505 w 5289931"/>
              <a:gd name="connsiteY963" fmla="*/ 1437456 h 1456118"/>
              <a:gd name="connsiteX964" fmla="*/ 1183529 w 5289931"/>
              <a:gd name="connsiteY964" fmla="*/ 1437456 h 1456118"/>
              <a:gd name="connsiteX965" fmla="*/ 1170772 w 5289931"/>
              <a:gd name="connsiteY965" fmla="*/ 1430670 h 1456118"/>
              <a:gd name="connsiteX966" fmla="*/ 1151635 w 5289931"/>
              <a:gd name="connsiteY966" fmla="*/ 1437456 h 1456118"/>
              <a:gd name="connsiteX967" fmla="*/ 1119740 w 5289931"/>
              <a:gd name="connsiteY967" fmla="*/ 1437456 h 1456118"/>
              <a:gd name="connsiteX968" fmla="*/ 1062333 w 5289931"/>
              <a:gd name="connsiteY968" fmla="*/ 1418795 h 1456118"/>
              <a:gd name="connsiteX969" fmla="*/ 1049575 w 5289931"/>
              <a:gd name="connsiteY969" fmla="*/ 1437456 h 1456118"/>
              <a:gd name="connsiteX970" fmla="*/ 839078 w 5289931"/>
              <a:gd name="connsiteY970" fmla="*/ 1425581 h 1456118"/>
              <a:gd name="connsiteX971" fmla="*/ 829509 w 5289931"/>
              <a:gd name="connsiteY971" fmla="*/ 1430670 h 1456118"/>
              <a:gd name="connsiteX972" fmla="*/ 475490 w 5289931"/>
              <a:gd name="connsiteY972" fmla="*/ 1335667 h 1456118"/>
              <a:gd name="connsiteX973" fmla="*/ 475490 w 5289931"/>
              <a:gd name="connsiteY973" fmla="*/ 1317005 h 1456118"/>
              <a:gd name="connsiteX974" fmla="*/ 488248 w 5289931"/>
              <a:gd name="connsiteY974" fmla="*/ 1310219 h 1456118"/>
              <a:gd name="connsiteX975" fmla="*/ 475490 w 5289931"/>
              <a:gd name="connsiteY975" fmla="*/ 1298344 h 1456118"/>
              <a:gd name="connsiteX976" fmla="*/ 539277 w 5289931"/>
              <a:gd name="connsiteY976" fmla="*/ 1196554 h 1456118"/>
              <a:gd name="connsiteX977" fmla="*/ 915622 w 5289931"/>
              <a:gd name="connsiteY977" fmla="*/ 1159231 h 1456118"/>
              <a:gd name="connsiteX978" fmla="*/ 915622 w 5289931"/>
              <a:gd name="connsiteY978" fmla="*/ 1166017 h 1456118"/>
              <a:gd name="connsiteX979" fmla="*/ 939644 w 5289931"/>
              <a:gd name="connsiteY979" fmla="*/ 1162683 h 1456118"/>
              <a:gd name="connsiteX980" fmla="*/ 933393 w 5289931"/>
              <a:gd name="connsiteY980" fmla="*/ 1152499 h 1456118"/>
              <a:gd name="connsiteX981" fmla="*/ 938925 w 5289931"/>
              <a:gd name="connsiteY981" fmla="*/ 1137419 h 1456118"/>
              <a:gd name="connsiteX982" fmla="*/ 932658 w 5289931"/>
              <a:gd name="connsiteY982" fmla="*/ 1137419 h 1456118"/>
              <a:gd name="connsiteX983" fmla="*/ 900765 w 5289931"/>
              <a:gd name="connsiteY983" fmla="*/ 1149294 h 1456118"/>
              <a:gd name="connsiteX984" fmla="*/ 891198 w 5289931"/>
              <a:gd name="connsiteY984" fmla="*/ 1149294 h 1456118"/>
              <a:gd name="connsiteX985" fmla="*/ 856116 w 5289931"/>
              <a:gd name="connsiteY985" fmla="*/ 1137419 h 1456118"/>
              <a:gd name="connsiteX986" fmla="*/ 846546 w 5289931"/>
              <a:gd name="connsiteY986" fmla="*/ 1137419 h 1456118"/>
              <a:gd name="connsiteX987" fmla="*/ 846546 w 5289931"/>
              <a:gd name="connsiteY987" fmla="*/ 1149294 h 1456118"/>
              <a:gd name="connsiteX988" fmla="*/ 779570 w 5289931"/>
              <a:gd name="connsiteY988" fmla="*/ 1149294 h 1456118"/>
              <a:gd name="connsiteX989" fmla="*/ 766813 w 5289931"/>
              <a:gd name="connsiteY989" fmla="*/ 1142508 h 1456118"/>
              <a:gd name="connsiteX990" fmla="*/ 747676 w 5289931"/>
              <a:gd name="connsiteY990" fmla="*/ 1149294 h 1456118"/>
              <a:gd name="connsiteX991" fmla="*/ 715781 w 5289931"/>
              <a:gd name="connsiteY991" fmla="*/ 1149294 h 1456118"/>
              <a:gd name="connsiteX992" fmla="*/ 658374 w 5289931"/>
              <a:gd name="connsiteY992" fmla="*/ 1130633 h 1456118"/>
              <a:gd name="connsiteX993" fmla="*/ 645616 w 5289931"/>
              <a:gd name="connsiteY993" fmla="*/ 1149294 h 1456118"/>
              <a:gd name="connsiteX994" fmla="*/ 435119 w 5289931"/>
              <a:gd name="connsiteY994" fmla="*/ 1137419 h 1456118"/>
              <a:gd name="connsiteX995" fmla="*/ 425550 w 5289931"/>
              <a:gd name="connsiteY995" fmla="*/ 1142508 h 1456118"/>
              <a:gd name="connsiteX996" fmla="*/ 71531 w 5289931"/>
              <a:gd name="connsiteY996" fmla="*/ 1047505 h 1456118"/>
              <a:gd name="connsiteX997" fmla="*/ 71531 w 5289931"/>
              <a:gd name="connsiteY997" fmla="*/ 1028843 h 1456118"/>
              <a:gd name="connsiteX998" fmla="*/ 84289 w 5289931"/>
              <a:gd name="connsiteY998" fmla="*/ 1022057 h 1456118"/>
              <a:gd name="connsiteX999" fmla="*/ 71531 w 5289931"/>
              <a:gd name="connsiteY999" fmla="*/ 1010182 h 1456118"/>
              <a:gd name="connsiteX1000" fmla="*/ 135318 w 5289931"/>
              <a:gd name="connsiteY1000" fmla="*/ 908392 h 1456118"/>
              <a:gd name="connsiteX1001" fmla="*/ 511663 w 5289931"/>
              <a:gd name="connsiteY1001" fmla="*/ 871069 h 1456118"/>
              <a:gd name="connsiteX1002" fmla="*/ 511663 w 5289931"/>
              <a:gd name="connsiteY1002" fmla="*/ 877855 h 1456118"/>
              <a:gd name="connsiteX1003" fmla="*/ 535685 w 5289931"/>
              <a:gd name="connsiteY1003" fmla="*/ 874521 h 1456118"/>
              <a:gd name="connsiteX1004" fmla="*/ 529434 w 5289931"/>
              <a:gd name="connsiteY1004" fmla="*/ 864337 h 1456118"/>
              <a:gd name="connsiteX1005" fmla="*/ 540597 w 5289931"/>
              <a:gd name="connsiteY1005" fmla="*/ 833907 h 1456118"/>
              <a:gd name="connsiteX1006" fmla="*/ 542196 w 5289931"/>
              <a:gd name="connsiteY1006" fmla="*/ 830793 h 1456118"/>
              <a:gd name="connsiteX1007" fmla="*/ 499639 w 5289931"/>
              <a:gd name="connsiteY1007" fmla="*/ 842465 h 1456118"/>
              <a:gd name="connsiteX1008" fmla="*/ 461367 w 5289931"/>
              <a:gd name="connsiteY1008" fmla="*/ 847131 h 1456118"/>
              <a:gd name="connsiteX1009" fmla="*/ 461367 w 5289931"/>
              <a:gd name="connsiteY1009" fmla="*/ 842040 h 1456118"/>
              <a:gd name="connsiteX1010" fmla="*/ 435852 w 5289931"/>
              <a:gd name="connsiteY1010" fmla="*/ 847131 h 1456118"/>
              <a:gd name="connsiteX1011" fmla="*/ 403959 w 5289931"/>
              <a:gd name="connsiteY1011" fmla="*/ 828469 h 1456118"/>
              <a:gd name="connsiteX1012" fmla="*/ 403959 w 5289931"/>
              <a:gd name="connsiteY1012" fmla="*/ 816594 h 1456118"/>
              <a:gd name="connsiteX1013" fmla="*/ 426283 w 5289931"/>
              <a:gd name="connsiteY1013" fmla="*/ 797932 h 1456118"/>
              <a:gd name="connsiteX1014" fmla="*/ 403959 w 5289931"/>
              <a:gd name="connsiteY1014" fmla="*/ 777575 h 1456118"/>
              <a:gd name="connsiteX1015" fmla="*/ 403959 w 5289931"/>
              <a:gd name="connsiteY1015" fmla="*/ 766293 h 1456118"/>
              <a:gd name="connsiteX1016" fmla="*/ 384088 w 5289931"/>
              <a:gd name="connsiteY1016" fmla="*/ 743833 h 1456118"/>
              <a:gd name="connsiteX1017" fmla="*/ 371331 w 5289931"/>
              <a:gd name="connsiteY1017" fmla="*/ 706508 h 1456118"/>
              <a:gd name="connsiteX1018" fmla="*/ 404820 w 5289931"/>
              <a:gd name="connsiteY1018" fmla="*/ 687000 h 1456118"/>
              <a:gd name="connsiteX1019" fmla="*/ 423710 w 5289931"/>
              <a:gd name="connsiteY1019" fmla="*/ 658972 h 1456118"/>
              <a:gd name="connsiteX1020" fmla="*/ 331238 w 5289931"/>
              <a:gd name="connsiteY1020" fmla="*/ 670013 h 1456118"/>
              <a:gd name="connsiteX1021" fmla="*/ 289774 w 5289931"/>
              <a:gd name="connsiteY1021" fmla="*/ 663227 h 1456118"/>
              <a:gd name="connsiteX1022" fmla="*/ 200474 w 5289931"/>
              <a:gd name="connsiteY1022" fmla="*/ 681889 h 1456118"/>
              <a:gd name="connsiteX1023" fmla="*/ 200474 w 5289931"/>
              <a:gd name="connsiteY1023" fmla="*/ 676800 h 1456118"/>
              <a:gd name="connsiteX1024" fmla="*/ 174959 w 5289931"/>
              <a:gd name="connsiteY1024" fmla="*/ 681889 h 1456118"/>
              <a:gd name="connsiteX1025" fmla="*/ 143064 w 5289931"/>
              <a:gd name="connsiteY1025" fmla="*/ 663227 h 1456118"/>
              <a:gd name="connsiteX1026" fmla="*/ 143064 w 5289931"/>
              <a:gd name="connsiteY1026" fmla="*/ 651352 h 1456118"/>
              <a:gd name="connsiteX1027" fmla="*/ 165389 w 5289931"/>
              <a:gd name="connsiteY1027" fmla="*/ 632692 h 1456118"/>
              <a:gd name="connsiteX1028" fmla="*/ 143064 w 5289931"/>
              <a:gd name="connsiteY1028" fmla="*/ 612334 h 1456118"/>
              <a:gd name="connsiteX1029" fmla="*/ 143064 w 5289931"/>
              <a:gd name="connsiteY1029" fmla="*/ 568224 h 1456118"/>
              <a:gd name="connsiteX1030" fmla="*/ 165389 w 5289931"/>
              <a:gd name="connsiteY1030" fmla="*/ 568224 h 1456118"/>
              <a:gd name="connsiteX1031" fmla="*/ 157180 w 5289931"/>
              <a:gd name="connsiteY1031" fmla="*/ 542019 h 1456118"/>
              <a:gd name="connsiteX1032" fmla="*/ 146710 w 5289931"/>
              <a:gd name="connsiteY1032" fmla="*/ 540307 h 1456118"/>
              <a:gd name="connsiteX1033" fmla="*/ 57408 w 5289931"/>
              <a:gd name="connsiteY1033" fmla="*/ 558969 h 1456118"/>
              <a:gd name="connsiteX1034" fmla="*/ 57408 w 5289931"/>
              <a:gd name="connsiteY1034" fmla="*/ 553878 h 1456118"/>
              <a:gd name="connsiteX1035" fmla="*/ 31893 w 5289931"/>
              <a:gd name="connsiteY1035" fmla="*/ 558969 h 1456118"/>
              <a:gd name="connsiteX1036" fmla="*/ 0 w 5289931"/>
              <a:gd name="connsiteY1036" fmla="*/ 540307 h 1456118"/>
              <a:gd name="connsiteX1037" fmla="*/ 0 w 5289931"/>
              <a:gd name="connsiteY1037" fmla="*/ 528432 h 1456118"/>
              <a:gd name="connsiteX1038" fmla="*/ 22324 w 5289931"/>
              <a:gd name="connsiteY1038" fmla="*/ 509770 h 1456118"/>
              <a:gd name="connsiteX1039" fmla="*/ 0 w 5289931"/>
              <a:gd name="connsiteY1039" fmla="*/ 489413 h 1456118"/>
              <a:gd name="connsiteX1040" fmla="*/ 0 w 5289931"/>
              <a:gd name="connsiteY1040" fmla="*/ 445303 h 1456118"/>
              <a:gd name="connsiteX1041" fmla="*/ 22324 w 5289931"/>
              <a:gd name="connsiteY1041" fmla="*/ 445303 h 1456118"/>
              <a:gd name="connsiteX1042" fmla="*/ 12757 w 5289931"/>
              <a:gd name="connsiteY1042" fmla="*/ 414767 h 1456118"/>
              <a:gd name="connsiteX1043" fmla="*/ 44651 w 5289931"/>
              <a:gd name="connsiteY1043" fmla="*/ 394408 h 1456118"/>
              <a:gd name="connsiteX1044" fmla="*/ 89303 w 5289931"/>
              <a:gd name="connsiteY1044" fmla="*/ 394408 h 1456118"/>
              <a:gd name="connsiteX1045" fmla="*/ 188173 w 5289931"/>
              <a:gd name="connsiteY1045" fmla="*/ 389319 h 1456118"/>
              <a:gd name="connsiteX1046" fmla="*/ 242392 w 5289931"/>
              <a:gd name="connsiteY1046" fmla="*/ 394408 h 1456118"/>
              <a:gd name="connsiteX1047" fmla="*/ 267907 w 5289931"/>
              <a:gd name="connsiteY1047" fmla="*/ 389319 h 1456118"/>
              <a:gd name="connsiteX1048" fmla="*/ 287042 w 5289931"/>
              <a:gd name="connsiteY1048" fmla="*/ 394408 h 1456118"/>
              <a:gd name="connsiteX1049" fmla="*/ 312557 w 5289931"/>
              <a:gd name="connsiteY1049" fmla="*/ 389319 h 1456118"/>
              <a:gd name="connsiteX1050" fmla="*/ 465648 w 5289931"/>
              <a:gd name="connsiteY1050" fmla="*/ 407981 h 1456118"/>
              <a:gd name="connsiteX1051" fmla="*/ 478404 w 5289931"/>
              <a:gd name="connsiteY1051" fmla="*/ 407981 h 1456118"/>
              <a:gd name="connsiteX1052" fmla="*/ 478404 w 5289931"/>
              <a:gd name="connsiteY1052" fmla="*/ 389319 h 1456118"/>
              <a:gd name="connsiteX1053" fmla="*/ 510297 w 5289931"/>
              <a:gd name="connsiteY1053" fmla="*/ 394410 h 1456118"/>
              <a:gd name="connsiteX1054" fmla="*/ 695280 w 5289931"/>
              <a:gd name="connsiteY1054" fmla="*/ 389319 h 1456118"/>
              <a:gd name="connsiteX1055" fmla="*/ 739932 w 5289931"/>
              <a:gd name="connsiteY1055" fmla="*/ 394410 h 1456118"/>
              <a:gd name="connsiteX1056" fmla="*/ 765447 w 5289931"/>
              <a:gd name="connsiteY1056" fmla="*/ 389319 h 1456118"/>
              <a:gd name="connsiteX1057" fmla="*/ 819666 w 5289931"/>
              <a:gd name="connsiteY1057" fmla="*/ 407981 h 1456118"/>
              <a:gd name="connsiteX1058" fmla="*/ 861127 w 5289931"/>
              <a:gd name="connsiteY1058" fmla="*/ 407981 h 1456118"/>
              <a:gd name="connsiteX1059" fmla="*/ 865732 w 5289931"/>
              <a:gd name="connsiteY1059" fmla="*/ 397876 h 1456118"/>
              <a:gd name="connsiteX1060" fmla="*/ 864919 w 5289931"/>
              <a:gd name="connsiteY1060" fmla="*/ 397774 h 1456118"/>
              <a:gd name="connsiteX1061" fmla="*/ 826646 w 5289931"/>
              <a:gd name="connsiteY1061" fmla="*/ 354514 h 1456118"/>
              <a:gd name="connsiteX1062" fmla="*/ 813889 w 5289931"/>
              <a:gd name="connsiteY1062" fmla="*/ 317189 h 1456118"/>
              <a:gd name="connsiteX1063" fmla="*/ 847378 w 5289931"/>
              <a:gd name="connsiteY1063" fmla="*/ 297681 h 1456118"/>
              <a:gd name="connsiteX1064" fmla="*/ 866268 w 5289931"/>
              <a:gd name="connsiteY1064" fmla="*/ 269653 h 1456118"/>
              <a:gd name="connsiteX1065" fmla="*/ 773796 w 5289931"/>
              <a:gd name="connsiteY1065" fmla="*/ 280694 h 1456118"/>
              <a:gd name="connsiteX1066" fmla="*/ 732332 w 5289931"/>
              <a:gd name="connsiteY1066" fmla="*/ 273908 h 1456118"/>
              <a:gd name="connsiteX1067" fmla="*/ 643032 w 5289931"/>
              <a:gd name="connsiteY1067" fmla="*/ 292570 h 1456118"/>
              <a:gd name="connsiteX1068" fmla="*/ 643032 w 5289931"/>
              <a:gd name="connsiteY1068" fmla="*/ 287481 h 1456118"/>
              <a:gd name="connsiteX1069" fmla="*/ 617517 w 5289931"/>
              <a:gd name="connsiteY1069" fmla="*/ 292570 h 1456118"/>
              <a:gd name="connsiteX1070" fmla="*/ 585622 w 5289931"/>
              <a:gd name="connsiteY1070" fmla="*/ 273908 h 1456118"/>
              <a:gd name="connsiteX1071" fmla="*/ 585622 w 5289931"/>
              <a:gd name="connsiteY1071" fmla="*/ 262033 h 1456118"/>
              <a:gd name="connsiteX1072" fmla="*/ 607947 w 5289931"/>
              <a:gd name="connsiteY1072" fmla="*/ 243373 h 1456118"/>
              <a:gd name="connsiteX1073" fmla="*/ 585622 w 5289931"/>
              <a:gd name="connsiteY1073" fmla="*/ 223015 h 1456118"/>
              <a:gd name="connsiteX1074" fmla="*/ 585622 w 5289931"/>
              <a:gd name="connsiteY1074" fmla="*/ 178905 h 1456118"/>
              <a:gd name="connsiteX1075" fmla="*/ 607947 w 5289931"/>
              <a:gd name="connsiteY1075" fmla="*/ 178905 h 1456118"/>
              <a:gd name="connsiteX1076" fmla="*/ 599738 w 5289931"/>
              <a:gd name="connsiteY1076" fmla="*/ 152700 h 1456118"/>
              <a:gd name="connsiteX1077" fmla="*/ 589268 w 5289931"/>
              <a:gd name="connsiteY1077" fmla="*/ 150988 h 1456118"/>
              <a:gd name="connsiteX1078" fmla="*/ 499966 w 5289931"/>
              <a:gd name="connsiteY1078" fmla="*/ 169650 h 1456118"/>
              <a:gd name="connsiteX1079" fmla="*/ 499966 w 5289931"/>
              <a:gd name="connsiteY1079" fmla="*/ 164559 h 1456118"/>
              <a:gd name="connsiteX1080" fmla="*/ 474451 w 5289931"/>
              <a:gd name="connsiteY1080" fmla="*/ 169650 h 1456118"/>
              <a:gd name="connsiteX1081" fmla="*/ 442558 w 5289931"/>
              <a:gd name="connsiteY1081" fmla="*/ 150988 h 1456118"/>
              <a:gd name="connsiteX1082" fmla="*/ 442558 w 5289931"/>
              <a:gd name="connsiteY1082" fmla="*/ 139113 h 1456118"/>
              <a:gd name="connsiteX1083" fmla="*/ 464883 w 5289931"/>
              <a:gd name="connsiteY1083" fmla="*/ 120451 h 1456118"/>
              <a:gd name="connsiteX1084" fmla="*/ 442558 w 5289931"/>
              <a:gd name="connsiteY1084" fmla="*/ 100094 h 1456118"/>
              <a:gd name="connsiteX1085" fmla="*/ 442558 w 5289931"/>
              <a:gd name="connsiteY1085" fmla="*/ 55984 h 1456118"/>
              <a:gd name="connsiteX1086" fmla="*/ 464883 w 5289931"/>
              <a:gd name="connsiteY1086" fmla="*/ 55984 h 1456118"/>
              <a:gd name="connsiteX1087" fmla="*/ 455316 w 5289931"/>
              <a:gd name="connsiteY1087" fmla="*/ 25448 h 1456118"/>
              <a:gd name="connsiteX1088" fmla="*/ 487209 w 5289931"/>
              <a:gd name="connsiteY1088" fmla="*/ 5089 h 1456118"/>
              <a:gd name="connsiteX1089" fmla="*/ 531861 w 5289931"/>
              <a:gd name="connsiteY1089" fmla="*/ 5089 h 1456118"/>
              <a:gd name="connsiteX1090" fmla="*/ 630731 w 5289931"/>
              <a:gd name="connsiteY1090" fmla="*/ 0 h 1456118"/>
              <a:gd name="connsiteX1091" fmla="*/ 684951 w 5289931"/>
              <a:gd name="connsiteY1091" fmla="*/ 5089 h 1456118"/>
              <a:gd name="connsiteX1092" fmla="*/ 710466 w 5289931"/>
              <a:gd name="connsiteY1092" fmla="*/ 0 h 1456118"/>
              <a:gd name="connsiteX1093" fmla="*/ 729600 w 5289931"/>
              <a:gd name="connsiteY1093" fmla="*/ 5089 h 1456118"/>
              <a:gd name="connsiteX1094" fmla="*/ 755115 w 5289931"/>
              <a:gd name="connsiteY1094" fmla="*/ 0 h 1456118"/>
              <a:gd name="connsiteX1095" fmla="*/ 908206 w 5289931"/>
              <a:gd name="connsiteY1095" fmla="*/ 18662 h 1456118"/>
              <a:gd name="connsiteX1096" fmla="*/ 920962 w 5289931"/>
              <a:gd name="connsiteY1096" fmla="*/ 18662 h 1456118"/>
              <a:gd name="connsiteX1097" fmla="*/ 920962 w 5289931"/>
              <a:gd name="connsiteY1097" fmla="*/ 0 h 1456118"/>
              <a:gd name="connsiteX1098" fmla="*/ 952855 w 5289931"/>
              <a:gd name="connsiteY1098" fmla="*/ 5091 h 1456118"/>
              <a:gd name="connsiteX1099" fmla="*/ 1137838 w 5289931"/>
              <a:gd name="connsiteY1099" fmla="*/ 0 h 1456118"/>
              <a:gd name="connsiteX1100" fmla="*/ 1182490 w 5289931"/>
              <a:gd name="connsiteY1100" fmla="*/ 5091 h 1456118"/>
              <a:gd name="connsiteX1101" fmla="*/ 1208006 w 5289931"/>
              <a:gd name="connsiteY1101" fmla="*/ 0 h 1456118"/>
              <a:gd name="connsiteX1102" fmla="*/ 1262225 w 5289931"/>
              <a:gd name="connsiteY1102" fmla="*/ 18662 h 1456118"/>
              <a:gd name="connsiteX1103" fmla="*/ 1303685 w 5289931"/>
              <a:gd name="connsiteY1103" fmla="*/ 18662 h 1456118"/>
              <a:gd name="connsiteX1104" fmla="*/ 1329200 w 5289931"/>
              <a:gd name="connsiteY1104" fmla="*/ 0 h 1456118"/>
              <a:gd name="connsiteX1105" fmla="*/ 1482290 w 5289931"/>
              <a:gd name="connsiteY1105" fmla="*/ 0 h 1456118"/>
              <a:gd name="connsiteX1106" fmla="*/ 1482290 w 5289931"/>
              <a:gd name="connsiteY1106" fmla="*/ 18662 h 1456118"/>
              <a:gd name="connsiteX1107" fmla="*/ 1495047 w 5289931"/>
              <a:gd name="connsiteY1107" fmla="*/ 18662 h 1456118"/>
              <a:gd name="connsiteX1108" fmla="*/ 1539698 w 5289931"/>
              <a:gd name="connsiteY1108" fmla="*/ 0 h 1456118"/>
              <a:gd name="connsiteX1109" fmla="*/ 1692787 w 5289931"/>
              <a:gd name="connsiteY1109" fmla="*/ 0 h 1456118"/>
              <a:gd name="connsiteX1110" fmla="*/ 1750197 w 5289931"/>
              <a:gd name="connsiteY1110" fmla="*/ 18662 h 1456118"/>
              <a:gd name="connsiteX1111" fmla="*/ 1769333 w 5289931"/>
              <a:gd name="connsiteY1111" fmla="*/ 18662 h 1456118"/>
              <a:gd name="connsiteX1112" fmla="*/ 1813985 w 5289931"/>
              <a:gd name="connsiteY1112" fmla="*/ 0 h 1456118"/>
              <a:gd name="connsiteX1113" fmla="*/ 1858635 w 5289931"/>
              <a:gd name="connsiteY1113" fmla="*/ 18662 h 1456118"/>
              <a:gd name="connsiteX1114" fmla="*/ 1903285 w 5289931"/>
              <a:gd name="connsiteY1114" fmla="*/ 0 h 1456118"/>
              <a:gd name="connsiteX1115" fmla="*/ 1925613 w 5289931"/>
              <a:gd name="connsiteY1115" fmla="*/ 5091 h 1456118"/>
              <a:gd name="connsiteX1116" fmla="*/ 1970262 w 5289931"/>
              <a:gd name="connsiteY1116" fmla="*/ 0 h 1456118"/>
              <a:gd name="connsiteX1117" fmla="*/ 1979832 w 5289931"/>
              <a:gd name="connsiteY1117" fmla="*/ 0 h 1456118"/>
              <a:gd name="connsiteX1118" fmla="*/ 1979832 w 5289931"/>
              <a:gd name="connsiteY1118" fmla="*/ 11877 h 1456118"/>
              <a:gd name="connsiteX1119" fmla="*/ 1960695 w 5289931"/>
              <a:gd name="connsiteY1119" fmla="*/ 5091 h 1456118"/>
              <a:gd name="connsiteX1120" fmla="*/ 1960695 w 5289931"/>
              <a:gd name="connsiteY1120" fmla="*/ 18662 h 1456118"/>
              <a:gd name="connsiteX1121" fmla="*/ 1992590 w 5289931"/>
              <a:gd name="connsiteY1121" fmla="*/ 25450 h 1456118"/>
              <a:gd name="connsiteX1122" fmla="*/ 2081890 w 5289931"/>
              <a:gd name="connsiteY1122" fmla="*/ 0 h 1456118"/>
              <a:gd name="connsiteX1123" fmla="*/ 2101027 w 5289931"/>
              <a:gd name="connsiteY1123" fmla="*/ 0 h 1456118"/>
              <a:gd name="connsiteX1124" fmla="*/ 2136109 w 5289931"/>
              <a:gd name="connsiteY1124" fmla="*/ 11877 h 1456118"/>
              <a:gd name="connsiteX1125" fmla="*/ 2158435 w 5289931"/>
              <a:gd name="connsiteY1125" fmla="*/ 0 h 1456118"/>
              <a:gd name="connsiteX1126" fmla="*/ 2171193 w 5289931"/>
              <a:gd name="connsiteY1126" fmla="*/ 11877 h 1456118"/>
              <a:gd name="connsiteX1127" fmla="*/ 2247737 w 5289931"/>
              <a:gd name="connsiteY1127" fmla="*/ 0 h 1456118"/>
              <a:gd name="connsiteX1128" fmla="*/ 2279630 w 5289931"/>
              <a:gd name="connsiteY1128" fmla="*/ 25450 h 1456118"/>
              <a:gd name="connsiteX1129" fmla="*/ 2346607 w 5289931"/>
              <a:gd name="connsiteY1129" fmla="*/ 0 h 1456118"/>
              <a:gd name="connsiteX1130" fmla="*/ 2413582 w 5289931"/>
              <a:gd name="connsiteY1130" fmla="*/ 5091 h 1456118"/>
              <a:gd name="connsiteX1131" fmla="*/ 2445477 w 5289931"/>
              <a:gd name="connsiteY1131" fmla="*/ 0 h 1456118"/>
              <a:gd name="connsiteX1132" fmla="*/ 2467805 w 5289931"/>
              <a:gd name="connsiteY1132" fmla="*/ 25450 h 1456118"/>
              <a:gd name="connsiteX1133" fmla="*/ 2480562 w 5289931"/>
              <a:gd name="connsiteY1133" fmla="*/ 25450 h 1456118"/>
              <a:gd name="connsiteX1134" fmla="*/ 2522023 w 5289931"/>
              <a:gd name="connsiteY1134" fmla="*/ 5091 h 1456118"/>
              <a:gd name="connsiteX1135" fmla="*/ 2544347 w 5289931"/>
              <a:gd name="connsiteY1135" fmla="*/ 5091 h 1456118"/>
              <a:gd name="connsiteX1136" fmla="*/ 2544347 w 5289931"/>
              <a:gd name="connsiteY1136" fmla="*/ 18662 h 1456118"/>
              <a:gd name="connsiteX1137" fmla="*/ 2566675 w 5289931"/>
              <a:gd name="connsiteY1137" fmla="*/ 11877 h 1456118"/>
              <a:gd name="connsiteX1138" fmla="*/ 2611324 w 5289931"/>
              <a:gd name="connsiteY1138" fmla="*/ 18662 h 1456118"/>
              <a:gd name="connsiteX1139" fmla="*/ 2668733 w 5289931"/>
              <a:gd name="connsiteY1139" fmla="*/ 11877 h 1456118"/>
              <a:gd name="connsiteX1140" fmla="*/ 2668733 w 5289931"/>
              <a:gd name="connsiteY1140" fmla="*/ 18662 h 1456118"/>
              <a:gd name="connsiteX1141" fmla="*/ 2691057 w 5289931"/>
              <a:gd name="connsiteY1141" fmla="*/ 11877 h 1456118"/>
              <a:gd name="connsiteX1142" fmla="*/ 2710194 w 5289931"/>
              <a:gd name="connsiteY1142" fmla="*/ 25450 h 1456118"/>
              <a:gd name="connsiteX1143" fmla="*/ 2745278 w 5289931"/>
              <a:gd name="connsiteY1143" fmla="*/ 0 h 1456118"/>
              <a:gd name="connsiteX1144" fmla="*/ 2789927 w 5289931"/>
              <a:gd name="connsiteY1144" fmla="*/ 0 h 1456118"/>
              <a:gd name="connsiteX1145" fmla="*/ 2812255 w 5289931"/>
              <a:gd name="connsiteY1145" fmla="*/ 25450 h 1456118"/>
              <a:gd name="connsiteX1146" fmla="*/ 2821822 w 5289931"/>
              <a:gd name="connsiteY1146" fmla="*/ 25450 h 1456118"/>
              <a:gd name="connsiteX1147" fmla="*/ 2844150 w 5289931"/>
              <a:gd name="connsiteY1147" fmla="*/ 5091 h 1456118"/>
              <a:gd name="connsiteX1148" fmla="*/ 2920692 w 5289931"/>
              <a:gd name="connsiteY1148" fmla="*/ 5091 h 1456118"/>
              <a:gd name="connsiteX1149" fmla="*/ 2920692 w 5289931"/>
              <a:gd name="connsiteY1149" fmla="*/ 18662 h 1456118"/>
              <a:gd name="connsiteX1150" fmla="*/ 2856907 w 5289931"/>
              <a:gd name="connsiteY1150" fmla="*/ 44110 h 1456118"/>
              <a:gd name="connsiteX1151" fmla="*/ 2789927 w 5289931"/>
              <a:gd name="connsiteY1151" fmla="*/ 30537 h 1456118"/>
              <a:gd name="connsiteX1152" fmla="*/ 2789927 w 5289931"/>
              <a:gd name="connsiteY1152" fmla="*/ 55985 h 1456118"/>
              <a:gd name="connsiteX1153" fmla="*/ 2799497 w 5289931"/>
              <a:gd name="connsiteY1153" fmla="*/ 55985 h 1456118"/>
              <a:gd name="connsiteX1154" fmla="*/ 2844150 w 5289931"/>
              <a:gd name="connsiteY1154" fmla="*/ 49199 h 1456118"/>
              <a:gd name="connsiteX1155" fmla="*/ 2866474 w 5289931"/>
              <a:gd name="connsiteY1155" fmla="*/ 55985 h 1456118"/>
              <a:gd name="connsiteX1156" fmla="*/ 2911125 w 5289931"/>
              <a:gd name="connsiteY1156" fmla="*/ 49199 h 1456118"/>
              <a:gd name="connsiteX1157" fmla="*/ 2920692 w 5289931"/>
              <a:gd name="connsiteY1157" fmla="*/ 55985 h 1456118"/>
              <a:gd name="connsiteX1158" fmla="*/ 2955777 w 5289931"/>
              <a:gd name="connsiteY1158" fmla="*/ 49199 h 1456118"/>
              <a:gd name="connsiteX1159" fmla="*/ 2955777 w 5289931"/>
              <a:gd name="connsiteY1159" fmla="*/ 44110 h 1456118"/>
              <a:gd name="connsiteX1160" fmla="*/ 2933449 w 5289931"/>
              <a:gd name="connsiteY1160" fmla="*/ 25450 h 1456118"/>
              <a:gd name="connsiteX1161" fmla="*/ 3000426 w 5289931"/>
              <a:gd name="connsiteY1161" fmla="*/ 5091 h 1456118"/>
              <a:gd name="connsiteX1162" fmla="*/ 3032320 w 5289931"/>
              <a:gd name="connsiteY1162" fmla="*/ 25450 h 1456118"/>
              <a:gd name="connsiteX1163" fmla="*/ 3032320 w 5289931"/>
              <a:gd name="connsiteY1163" fmla="*/ 30537 h 1456118"/>
              <a:gd name="connsiteX1164" fmla="*/ 3022753 w 5289931"/>
              <a:gd name="connsiteY1164" fmla="*/ 37324 h 1456118"/>
              <a:gd name="connsiteX1165" fmla="*/ 3032320 w 5289931"/>
              <a:gd name="connsiteY1165" fmla="*/ 55985 h 1456118"/>
              <a:gd name="connsiteX1166" fmla="*/ 3067402 w 5289931"/>
              <a:gd name="connsiteY1166" fmla="*/ 55985 h 1456118"/>
              <a:gd name="connsiteX1167" fmla="*/ 3067402 w 5289931"/>
              <a:gd name="connsiteY1167" fmla="*/ 49199 h 1456118"/>
              <a:gd name="connsiteX1168" fmla="*/ 3054644 w 5289931"/>
              <a:gd name="connsiteY1168" fmla="*/ 30537 h 1456118"/>
              <a:gd name="connsiteX1169" fmla="*/ 3086539 w 5289931"/>
              <a:gd name="connsiteY1169" fmla="*/ 11877 h 1456118"/>
              <a:gd name="connsiteX1170" fmla="*/ 3143947 w 5289931"/>
              <a:gd name="connsiteY1170" fmla="*/ 18662 h 1456118"/>
              <a:gd name="connsiteX1171" fmla="*/ 3153514 w 5289931"/>
              <a:gd name="connsiteY1171" fmla="*/ 5091 h 1456118"/>
              <a:gd name="connsiteX1172" fmla="*/ 3188600 w 5289931"/>
              <a:gd name="connsiteY1172" fmla="*/ 25450 h 1456118"/>
              <a:gd name="connsiteX1173" fmla="*/ 3242817 w 5289931"/>
              <a:gd name="connsiteY1173" fmla="*/ 25450 h 1456118"/>
              <a:gd name="connsiteX1174" fmla="*/ 3277900 w 5289931"/>
              <a:gd name="connsiteY1174" fmla="*/ 11877 h 1456118"/>
              <a:gd name="connsiteX1175" fmla="*/ 3287470 w 5289931"/>
              <a:gd name="connsiteY1175" fmla="*/ 11877 h 1456118"/>
              <a:gd name="connsiteX1176" fmla="*/ 3277900 w 5289931"/>
              <a:gd name="connsiteY1176" fmla="*/ 69558 h 1456118"/>
              <a:gd name="connsiteX1177" fmla="*/ 3332119 w 5289931"/>
              <a:gd name="connsiteY1177" fmla="*/ 49199 h 1456118"/>
              <a:gd name="connsiteX1178" fmla="*/ 3354447 w 5289931"/>
              <a:gd name="connsiteY1178" fmla="*/ 81432 h 1456118"/>
              <a:gd name="connsiteX1179" fmla="*/ 3430989 w 5289931"/>
              <a:gd name="connsiteY1179" fmla="*/ 44110 h 1456118"/>
              <a:gd name="connsiteX1180" fmla="*/ 3408664 w 5289931"/>
              <a:gd name="connsiteY1180" fmla="*/ 30537 h 1456118"/>
              <a:gd name="connsiteX1181" fmla="*/ 3408664 w 5289931"/>
              <a:gd name="connsiteY1181" fmla="*/ 25450 h 1456118"/>
              <a:gd name="connsiteX1182" fmla="*/ 3443747 w 5289931"/>
              <a:gd name="connsiteY1182" fmla="*/ 5091 h 1456118"/>
              <a:gd name="connsiteX1183" fmla="*/ 3453317 w 5289931"/>
              <a:gd name="connsiteY1183" fmla="*/ 5091 h 1456118"/>
              <a:gd name="connsiteX1184" fmla="*/ 3552187 w 5289931"/>
              <a:gd name="connsiteY1184" fmla="*/ 62770 h 1456118"/>
              <a:gd name="connsiteX1185" fmla="*/ 3584080 w 5289931"/>
              <a:gd name="connsiteY1185" fmla="*/ 62770 h 1456118"/>
              <a:gd name="connsiteX1186" fmla="*/ 3596838 w 5289931"/>
              <a:gd name="connsiteY1186" fmla="*/ 49199 h 1456118"/>
              <a:gd name="connsiteX1187" fmla="*/ 3564944 w 5289931"/>
              <a:gd name="connsiteY1187" fmla="*/ 30537 h 1456118"/>
              <a:gd name="connsiteX1188" fmla="*/ 3584080 w 5289931"/>
              <a:gd name="connsiteY1188" fmla="*/ 25450 h 1456118"/>
              <a:gd name="connsiteX1189" fmla="*/ 3619162 w 5289931"/>
              <a:gd name="connsiteY1189" fmla="*/ 25450 h 1456118"/>
              <a:gd name="connsiteX1190" fmla="*/ 3628729 w 5289931"/>
              <a:gd name="connsiteY1190" fmla="*/ 30537 h 1456118"/>
              <a:gd name="connsiteX1191" fmla="*/ 3654244 w 5289931"/>
              <a:gd name="connsiteY1191" fmla="*/ 25450 h 1456118"/>
              <a:gd name="connsiteX1192" fmla="*/ 3673382 w 5289931"/>
              <a:gd name="connsiteY1192" fmla="*/ 30537 h 1456118"/>
              <a:gd name="connsiteX1193" fmla="*/ 3708464 w 5289931"/>
              <a:gd name="connsiteY1193" fmla="*/ 5091 h 1456118"/>
              <a:gd name="connsiteX1194" fmla="*/ 3740357 w 5289931"/>
              <a:gd name="connsiteY1194" fmla="*/ 25450 h 1456118"/>
              <a:gd name="connsiteX1195" fmla="*/ 3794579 w 5289931"/>
              <a:gd name="connsiteY1195" fmla="*/ 25450 h 1456118"/>
              <a:gd name="connsiteX1196" fmla="*/ 3829662 w 5289931"/>
              <a:gd name="connsiteY1196" fmla="*/ 11877 h 1456118"/>
              <a:gd name="connsiteX1197" fmla="*/ 3839229 w 5289931"/>
              <a:gd name="connsiteY1197" fmla="*/ 44110 h 1456118"/>
              <a:gd name="connsiteX1198" fmla="*/ 3864744 w 5289931"/>
              <a:gd name="connsiteY1198" fmla="*/ 37324 h 1456118"/>
              <a:gd name="connsiteX1199" fmla="*/ 3851986 w 5289931"/>
              <a:gd name="connsiteY1199" fmla="*/ 25450 h 1456118"/>
              <a:gd name="connsiteX1200" fmla="*/ 3874312 w 5289931"/>
              <a:gd name="connsiteY1200" fmla="*/ 11877 h 1456118"/>
              <a:gd name="connsiteX1201" fmla="*/ 3883879 w 5289931"/>
              <a:gd name="connsiteY1201" fmla="*/ 11877 h 1456118"/>
              <a:gd name="connsiteX1202" fmla="*/ 3918962 w 5289931"/>
              <a:gd name="connsiteY1202" fmla="*/ 25450 h 1456118"/>
              <a:gd name="connsiteX1203" fmla="*/ 3941289 w 5289931"/>
              <a:gd name="connsiteY1203" fmla="*/ 18662 h 1456118"/>
              <a:gd name="connsiteX1204" fmla="*/ 3985938 w 5289931"/>
              <a:gd name="connsiteY1204" fmla="*/ 25450 h 1456118"/>
              <a:gd name="connsiteX1205" fmla="*/ 3995507 w 5289931"/>
              <a:gd name="connsiteY1205" fmla="*/ 18662 h 1456118"/>
              <a:gd name="connsiteX1206" fmla="*/ 4017832 w 5289931"/>
              <a:gd name="connsiteY1206" fmla="*/ 25450 h 1456118"/>
              <a:gd name="connsiteX1207" fmla="*/ 4049726 w 5289931"/>
              <a:gd name="connsiteY1207" fmla="*/ 11877 h 1456118"/>
              <a:gd name="connsiteX1208" fmla="*/ 4107136 w 5289931"/>
              <a:gd name="connsiteY1208" fmla="*/ 11877 h 1456118"/>
              <a:gd name="connsiteX1209" fmla="*/ 4126272 w 5289931"/>
              <a:gd name="connsiteY1209" fmla="*/ 18662 h 1456118"/>
              <a:gd name="connsiteX1210" fmla="*/ 4139029 w 5289931"/>
              <a:gd name="connsiteY1210" fmla="*/ 11877 h 1456118"/>
              <a:gd name="connsiteX1211" fmla="*/ 4151787 w 5289931"/>
              <a:gd name="connsiteY1211" fmla="*/ 30537 h 1456118"/>
              <a:gd name="connsiteX1212" fmla="*/ 4206006 w 5289931"/>
              <a:gd name="connsiteY1212" fmla="*/ 30537 h 1456118"/>
              <a:gd name="connsiteX1213" fmla="*/ 4215573 w 5289931"/>
              <a:gd name="connsiteY1213" fmla="*/ 37324 h 1456118"/>
              <a:gd name="connsiteX1214" fmla="*/ 4250657 w 5289931"/>
              <a:gd name="connsiteY1214" fmla="*/ 30537 h 1456118"/>
              <a:gd name="connsiteX1215" fmla="*/ 4241089 w 5289931"/>
              <a:gd name="connsiteY1215" fmla="*/ 18662 h 1456118"/>
              <a:gd name="connsiteX1216" fmla="*/ 4241089 w 5289931"/>
              <a:gd name="connsiteY1216" fmla="*/ 11877 h 1456118"/>
              <a:gd name="connsiteX1217" fmla="*/ 4260224 w 5289931"/>
              <a:gd name="connsiteY1217" fmla="*/ 30537 h 1456118"/>
              <a:gd name="connsiteX1218" fmla="*/ 4285739 w 5289931"/>
              <a:gd name="connsiteY1218" fmla="*/ 30537 h 1456118"/>
              <a:gd name="connsiteX1219" fmla="*/ 4317634 w 5289931"/>
              <a:gd name="connsiteY1219" fmla="*/ 18662 h 1456118"/>
              <a:gd name="connsiteX1220" fmla="*/ 4327201 w 5289931"/>
              <a:gd name="connsiteY1220" fmla="*/ 18662 h 1456118"/>
              <a:gd name="connsiteX1221" fmla="*/ 4362283 w 5289931"/>
              <a:gd name="connsiteY1221" fmla="*/ 30537 h 1456118"/>
              <a:gd name="connsiteX1222" fmla="*/ 4371852 w 5289931"/>
              <a:gd name="connsiteY1222" fmla="*/ 30537 h 1456118"/>
              <a:gd name="connsiteX1223" fmla="*/ 4371852 w 5289931"/>
              <a:gd name="connsiteY1223" fmla="*/ 18662 h 1456118"/>
              <a:gd name="connsiteX1224" fmla="*/ 4438829 w 5289931"/>
              <a:gd name="connsiteY1224" fmla="*/ 18662 h 1456118"/>
              <a:gd name="connsiteX1225" fmla="*/ 4451586 w 5289931"/>
              <a:gd name="connsiteY1225" fmla="*/ 25450 h 1456118"/>
              <a:gd name="connsiteX1226" fmla="*/ 4470722 w 5289931"/>
              <a:gd name="connsiteY1226" fmla="*/ 18662 h 1456118"/>
              <a:gd name="connsiteX1227" fmla="*/ 4502617 w 5289931"/>
              <a:gd name="connsiteY1227" fmla="*/ 18662 h 1456118"/>
              <a:gd name="connsiteX1228" fmla="*/ 4560024 w 5289931"/>
              <a:gd name="connsiteY1228" fmla="*/ 37324 h 1456118"/>
              <a:gd name="connsiteX1229" fmla="*/ 4572781 w 5289931"/>
              <a:gd name="connsiteY1229" fmla="*/ 18662 h 1456118"/>
              <a:gd name="connsiteX1230" fmla="*/ 4783279 w 5289931"/>
              <a:gd name="connsiteY1230" fmla="*/ 30537 h 1456118"/>
              <a:gd name="connsiteX1231" fmla="*/ 4792849 w 5289931"/>
              <a:gd name="connsiteY1231" fmla="*/ 25450 h 1456118"/>
              <a:gd name="connsiteX1232" fmla="*/ 5146866 w 5289931"/>
              <a:gd name="connsiteY1232" fmla="*/ 120453 h 1456118"/>
              <a:gd name="connsiteX1233" fmla="*/ 5146866 w 5289931"/>
              <a:gd name="connsiteY1233" fmla="*/ 139113 h 1456118"/>
              <a:gd name="connsiteX1234" fmla="*/ 5134109 w 5289931"/>
              <a:gd name="connsiteY1234" fmla="*/ 145899 h 1456118"/>
              <a:gd name="connsiteX1235" fmla="*/ 5146866 w 5289931"/>
              <a:gd name="connsiteY1235" fmla="*/ 157774 h 1456118"/>
              <a:gd name="connsiteX1236" fmla="*/ 5136620 w 5289931"/>
              <a:gd name="connsiteY1236" fmla="*/ 175941 h 1456118"/>
              <a:gd name="connsiteX1237" fmla="*/ 5201426 w 5289931"/>
              <a:gd name="connsiteY1237" fmla="*/ 184844 h 1456118"/>
              <a:gd name="connsiteX1238" fmla="*/ 5289931 w 5289931"/>
              <a:gd name="connsiteY1238" fmla="*/ 243373 h 1456118"/>
              <a:gd name="connsiteX1239" fmla="*/ 5289931 w 5289931"/>
              <a:gd name="connsiteY1239" fmla="*/ 262034 h 1456118"/>
              <a:gd name="connsiteX1240" fmla="*/ 5277173 w 5289931"/>
              <a:gd name="connsiteY1240" fmla="*/ 268819 h 1456118"/>
              <a:gd name="connsiteX1241" fmla="*/ 5289931 w 5289931"/>
              <a:gd name="connsiteY1241" fmla="*/ 280694 h 1456118"/>
              <a:gd name="connsiteX1242" fmla="*/ 5226146 w 5289931"/>
              <a:gd name="connsiteY1242" fmla="*/ 382485 h 1456118"/>
              <a:gd name="connsiteX1243" fmla="*/ 4849802 w 5289931"/>
              <a:gd name="connsiteY1243" fmla="*/ 419807 h 1456118"/>
              <a:gd name="connsiteX1244" fmla="*/ 4849802 w 5289931"/>
              <a:gd name="connsiteY1244" fmla="*/ 413022 h 1456118"/>
              <a:gd name="connsiteX1245" fmla="*/ 4827256 w 5289931"/>
              <a:gd name="connsiteY1245" fmla="*/ 416151 h 1456118"/>
              <a:gd name="connsiteX1246" fmla="*/ 4834310 w 5289931"/>
              <a:gd name="connsiteY1246" fmla="*/ 424123 h 1456118"/>
              <a:gd name="connsiteX1247" fmla="*/ 4847067 w 5289931"/>
              <a:gd name="connsiteY1247" fmla="*/ 461448 h 1456118"/>
              <a:gd name="connsiteX1248" fmla="*/ 4813580 w 5289931"/>
              <a:gd name="connsiteY1248" fmla="*/ 480956 h 1456118"/>
              <a:gd name="connsiteX1249" fmla="*/ 4807913 w 5289931"/>
              <a:gd name="connsiteY1249" fmla="*/ 489365 h 1456118"/>
              <a:gd name="connsiteX1250" fmla="*/ 4824286 w 5289931"/>
              <a:gd name="connsiteY1250" fmla="*/ 489365 h 1456118"/>
              <a:gd name="connsiteX1251" fmla="*/ 4977374 w 5289931"/>
              <a:gd name="connsiteY1251" fmla="*/ 547044 h 1456118"/>
              <a:gd name="connsiteX1252" fmla="*/ 4990131 w 5289931"/>
              <a:gd name="connsiteY1252" fmla="*/ 584368 h 1456118"/>
              <a:gd name="connsiteX1253" fmla="*/ 4956644 w 5289931"/>
              <a:gd name="connsiteY1253" fmla="*/ 603876 h 1456118"/>
              <a:gd name="connsiteX1254" fmla="*/ 4937753 w 5289931"/>
              <a:gd name="connsiteY1254" fmla="*/ 631905 h 1456118"/>
              <a:gd name="connsiteX1255" fmla="*/ 5030225 w 5289931"/>
              <a:gd name="connsiteY1255" fmla="*/ 620864 h 1456118"/>
              <a:gd name="connsiteX1256" fmla="*/ 5071688 w 5289931"/>
              <a:gd name="connsiteY1256" fmla="*/ 627649 h 1456118"/>
              <a:gd name="connsiteX1257" fmla="*/ 5160989 w 5289931"/>
              <a:gd name="connsiteY1257" fmla="*/ 608987 h 1456118"/>
              <a:gd name="connsiteX1258" fmla="*/ 5160989 w 5289931"/>
              <a:gd name="connsiteY1258" fmla="*/ 614078 h 1456118"/>
              <a:gd name="connsiteX1259" fmla="*/ 5186504 w 5289931"/>
              <a:gd name="connsiteY1259" fmla="*/ 608987 h 1456118"/>
              <a:gd name="connsiteX1260" fmla="*/ 5218398 w 5289931"/>
              <a:gd name="connsiteY1260" fmla="*/ 627649 h 1456118"/>
              <a:gd name="connsiteX1261" fmla="*/ 5218398 w 5289931"/>
              <a:gd name="connsiteY1261" fmla="*/ 639524 h 1456118"/>
              <a:gd name="connsiteX1262" fmla="*/ 5196073 w 5289931"/>
              <a:gd name="connsiteY1262" fmla="*/ 658186 h 1456118"/>
              <a:gd name="connsiteX1263" fmla="*/ 5218398 w 5289931"/>
              <a:gd name="connsiteY1263" fmla="*/ 678543 h 1456118"/>
              <a:gd name="connsiteX1264" fmla="*/ 5218398 w 5289931"/>
              <a:gd name="connsiteY1264" fmla="*/ 722653 h 1456118"/>
              <a:gd name="connsiteX1265" fmla="*/ 5196073 w 5289931"/>
              <a:gd name="connsiteY1265" fmla="*/ 722653 h 1456118"/>
              <a:gd name="connsiteX1266" fmla="*/ 5205641 w 5289931"/>
              <a:gd name="connsiteY1266" fmla="*/ 753189 h 1456118"/>
              <a:gd name="connsiteX1267" fmla="*/ 5173747 w 5289931"/>
              <a:gd name="connsiteY1267" fmla="*/ 773548 h 1456118"/>
              <a:gd name="connsiteX1268" fmla="*/ 5129095 w 5289931"/>
              <a:gd name="connsiteY1268" fmla="*/ 773548 h 1456118"/>
              <a:gd name="connsiteX1269" fmla="*/ 5092711 w 5289931"/>
              <a:gd name="connsiteY1269" fmla="*/ 775421 h 1456118"/>
              <a:gd name="connsiteX1270" fmla="*/ 5108267 w 5289931"/>
              <a:gd name="connsiteY1270" fmla="*/ 797934 h 1456118"/>
              <a:gd name="connsiteX1271" fmla="*/ 5108267 w 5289931"/>
              <a:gd name="connsiteY1271" fmla="*/ 816594 h 1456118"/>
              <a:gd name="connsiteX1272" fmla="*/ 5095510 w 5289931"/>
              <a:gd name="connsiteY1272" fmla="*/ 823380 h 1456118"/>
              <a:gd name="connsiteX1273" fmla="*/ 5108267 w 5289931"/>
              <a:gd name="connsiteY1273" fmla="*/ 835255 h 1456118"/>
              <a:gd name="connsiteX1274" fmla="*/ 5098021 w 5289931"/>
              <a:gd name="connsiteY1274" fmla="*/ 853422 h 1456118"/>
              <a:gd name="connsiteX1275" fmla="*/ 5162827 w 5289931"/>
              <a:gd name="connsiteY1275" fmla="*/ 862325 h 1456118"/>
              <a:gd name="connsiteX1276" fmla="*/ 5251332 w 5289931"/>
              <a:gd name="connsiteY1276" fmla="*/ 920854 h 1456118"/>
              <a:gd name="connsiteX1277" fmla="*/ 5251332 w 5289931"/>
              <a:gd name="connsiteY1277" fmla="*/ 939515 h 1456118"/>
              <a:gd name="connsiteX1278" fmla="*/ 5238574 w 5289931"/>
              <a:gd name="connsiteY1278" fmla="*/ 946300 h 1456118"/>
              <a:gd name="connsiteX1279" fmla="*/ 5251332 w 5289931"/>
              <a:gd name="connsiteY1279" fmla="*/ 958175 h 1456118"/>
              <a:gd name="connsiteX1280" fmla="*/ 5187547 w 5289931"/>
              <a:gd name="connsiteY1280" fmla="*/ 1059966 h 1456118"/>
              <a:gd name="connsiteX1281" fmla="*/ 4811203 w 5289931"/>
              <a:gd name="connsiteY1281" fmla="*/ 1097288 h 1456118"/>
              <a:gd name="connsiteX1282" fmla="*/ 4811203 w 5289931"/>
              <a:gd name="connsiteY1282" fmla="*/ 1090503 h 1456118"/>
              <a:gd name="connsiteX1283" fmla="*/ 4788657 w 5289931"/>
              <a:gd name="connsiteY1283" fmla="*/ 1093632 h 1456118"/>
              <a:gd name="connsiteX1284" fmla="*/ 4795711 w 5289931"/>
              <a:gd name="connsiteY1284" fmla="*/ 1101604 h 1456118"/>
              <a:gd name="connsiteX1285" fmla="*/ 4808468 w 5289931"/>
              <a:gd name="connsiteY1285" fmla="*/ 1138929 h 1456118"/>
              <a:gd name="connsiteX1286" fmla="*/ 4774981 w 5289931"/>
              <a:gd name="connsiteY1286" fmla="*/ 1158437 h 1456118"/>
              <a:gd name="connsiteX1287" fmla="*/ 4769314 w 5289931"/>
              <a:gd name="connsiteY1287" fmla="*/ 1166846 h 1456118"/>
              <a:gd name="connsiteX1288" fmla="*/ 4785687 w 5289931"/>
              <a:gd name="connsiteY1288" fmla="*/ 1166846 h 1456118"/>
              <a:gd name="connsiteX1289" fmla="*/ 4938775 w 5289931"/>
              <a:gd name="connsiteY1289" fmla="*/ 1224525 h 1456118"/>
              <a:gd name="connsiteX1290" fmla="*/ 4951533 w 5289931"/>
              <a:gd name="connsiteY1290" fmla="*/ 1261849 h 1456118"/>
              <a:gd name="connsiteX1291" fmla="*/ 4918045 w 5289931"/>
              <a:gd name="connsiteY1291" fmla="*/ 1281357 h 1456118"/>
              <a:gd name="connsiteX1292" fmla="*/ 4899154 w 5289931"/>
              <a:gd name="connsiteY1292" fmla="*/ 1309386 h 1456118"/>
              <a:gd name="connsiteX1293" fmla="*/ 4991625 w 5289931"/>
              <a:gd name="connsiteY1293" fmla="*/ 1298345 h 1456118"/>
              <a:gd name="connsiteX1294" fmla="*/ 5033089 w 5289931"/>
              <a:gd name="connsiteY1294" fmla="*/ 1305130 h 1456118"/>
              <a:gd name="connsiteX1295" fmla="*/ 5122390 w 5289931"/>
              <a:gd name="connsiteY1295" fmla="*/ 1286468 h 1456118"/>
              <a:gd name="connsiteX1296" fmla="*/ 5122390 w 5289931"/>
              <a:gd name="connsiteY1296" fmla="*/ 1291559 h 1456118"/>
              <a:gd name="connsiteX1297" fmla="*/ 5147905 w 5289931"/>
              <a:gd name="connsiteY1297" fmla="*/ 1286468 h 1456118"/>
              <a:gd name="connsiteX1298" fmla="*/ 5179799 w 5289931"/>
              <a:gd name="connsiteY1298" fmla="*/ 1305130 h 1456118"/>
              <a:gd name="connsiteX1299" fmla="*/ 5179799 w 5289931"/>
              <a:gd name="connsiteY1299" fmla="*/ 1317005 h 1456118"/>
              <a:gd name="connsiteX1300" fmla="*/ 5157474 w 5289931"/>
              <a:gd name="connsiteY1300" fmla="*/ 1335667 h 1456118"/>
              <a:gd name="connsiteX1301" fmla="*/ 5179799 w 5289931"/>
              <a:gd name="connsiteY1301" fmla="*/ 1356024 h 1456118"/>
              <a:gd name="connsiteX1302" fmla="*/ 5179799 w 5289931"/>
              <a:gd name="connsiteY1302" fmla="*/ 1400134 h 1456118"/>
              <a:gd name="connsiteX1303" fmla="*/ 5157474 w 5289931"/>
              <a:gd name="connsiteY1303" fmla="*/ 1400134 h 1456118"/>
              <a:gd name="connsiteX1304" fmla="*/ 5167041 w 5289931"/>
              <a:gd name="connsiteY1304" fmla="*/ 1430670 h 1456118"/>
              <a:gd name="connsiteX1305" fmla="*/ 5135148 w 5289931"/>
              <a:gd name="connsiteY1305" fmla="*/ 1451029 h 1456118"/>
              <a:gd name="connsiteX1306" fmla="*/ 5090496 w 5289931"/>
              <a:gd name="connsiteY1306" fmla="*/ 1451029 h 1456118"/>
              <a:gd name="connsiteX1307" fmla="*/ 4991625 w 5289931"/>
              <a:gd name="connsiteY1307" fmla="*/ 1456118 h 145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Lst>
            <a:rect l="l" t="t" r="r" b="b"/>
            <a:pathLst>
              <a:path w="5289931" h="1456118">
                <a:moveTo>
                  <a:pt x="1042158" y="18662"/>
                </a:moveTo>
                <a:lnTo>
                  <a:pt x="1042158" y="11876"/>
                </a:lnTo>
                <a:lnTo>
                  <a:pt x="1016643" y="11876"/>
                </a:lnTo>
                <a:lnTo>
                  <a:pt x="1016643" y="18662"/>
                </a:lnTo>
                <a:close/>
                <a:moveTo>
                  <a:pt x="4062484" y="30537"/>
                </a:moveTo>
                <a:lnTo>
                  <a:pt x="4062484" y="18662"/>
                </a:lnTo>
                <a:lnTo>
                  <a:pt x="4049726" y="18662"/>
                </a:lnTo>
                <a:lnTo>
                  <a:pt x="4049726" y="30537"/>
                </a:lnTo>
                <a:close/>
                <a:moveTo>
                  <a:pt x="2203088" y="37324"/>
                </a:moveTo>
                <a:lnTo>
                  <a:pt x="2203088" y="30537"/>
                </a:lnTo>
                <a:lnTo>
                  <a:pt x="2180760" y="30537"/>
                </a:lnTo>
                <a:lnTo>
                  <a:pt x="2180760" y="37324"/>
                </a:lnTo>
                <a:close/>
                <a:moveTo>
                  <a:pt x="3332119" y="44110"/>
                </a:moveTo>
                <a:lnTo>
                  <a:pt x="3319364" y="44110"/>
                </a:lnTo>
                <a:cubicBezTo>
                  <a:pt x="3304479" y="42978"/>
                  <a:pt x="3297037" y="38456"/>
                  <a:pt x="3297037" y="30537"/>
                </a:cubicBezTo>
                <a:cubicBezTo>
                  <a:pt x="3297037" y="24883"/>
                  <a:pt x="3319364" y="16399"/>
                  <a:pt x="3364014" y="5091"/>
                </a:cubicBezTo>
                <a:cubicBezTo>
                  <a:pt x="3378898" y="5091"/>
                  <a:pt x="3386340" y="9614"/>
                  <a:pt x="3386340" y="18662"/>
                </a:cubicBezTo>
                <a:lnTo>
                  <a:pt x="3408664" y="11877"/>
                </a:lnTo>
                <a:lnTo>
                  <a:pt x="3418235" y="11877"/>
                </a:lnTo>
                <a:cubicBezTo>
                  <a:pt x="3416106" y="20923"/>
                  <a:pt x="3409728" y="25450"/>
                  <a:pt x="3399097" y="25450"/>
                </a:cubicBezTo>
                <a:lnTo>
                  <a:pt x="3386340" y="25450"/>
                </a:lnTo>
                <a:lnTo>
                  <a:pt x="3364014" y="18662"/>
                </a:lnTo>
                <a:cubicBezTo>
                  <a:pt x="3342751" y="28842"/>
                  <a:pt x="3332119" y="37324"/>
                  <a:pt x="3332119" y="44110"/>
                </a:cubicBezTo>
                <a:close/>
                <a:moveTo>
                  <a:pt x="895449" y="49197"/>
                </a:moveTo>
                <a:cubicBezTo>
                  <a:pt x="912458" y="48067"/>
                  <a:pt x="920962" y="44110"/>
                  <a:pt x="920962" y="37322"/>
                </a:cubicBezTo>
                <a:lnTo>
                  <a:pt x="895449" y="37322"/>
                </a:lnTo>
                <a:close/>
                <a:moveTo>
                  <a:pt x="1042158" y="49199"/>
                </a:moveTo>
                <a:lnTo>
                  <a:pt x="1042158" y="44110"/>
                </a:lnTo>
                <a:lnTo>
                  <a:pt x="1016643" y="44110"/>
                </a:lnTo>
                <a:lnTo>
                  <a:pt x="1016643" y="49199"/>
                </a:lnTo>
                <a:close/>
                <a:moveTo>
                  <a:pt x="1284551" y="49199"/>
                </a:moveTo>
                <a:lnTo>
                  <a:pt x="1284551" y="44110"/>
                </a:lnTo>
                <a:lnTo>
                  <a:pt x="1262225" y="44110"/>
                </a:lnTo>
                <a:lnTo>
                  <a:pt x="1262225" y="49199"/>
                </a:lnTo>
                <a:close/>
                <a:moveTo>
                  <a:pt x="1979832" y="49199"/>
                </a:moveTo>
                <a:lnTo>
                  <a:pt x="1979832" y="37324"/>
                </a:lnTo>
                <a:lnTo>
                  <a:pt x="1947938" y="37324"/>
                </a:lnTo>
                <a:lnTo>
                  <a:pt x="1947938" y="49199"/>
                </a:lnTo>
                <a:close/>
                <a:moveTo>
                  <a:pt x="2145678" y="49199"/>
                </a:moveTo>
                <a:lnTo>
                  <a:pt x="2145678" y="37324"/>
                </a:lnTo>
                <a:lnTo>
                  <a:pt x="2126542" y="37324"/>
                </a:lnTo>
                <a:cubicBezTo>
                  <a:pt x="2126542" y="45240"/>
                  <a:pt x="2132920" y="49199"/>
                  <a:pt x="2145678" y="49199"/>
                </a:cubicBezTo>
                <a:close/>
                <a:moveTo>
                  <a:pt x="2324282" y="49199"/>
                </a:moveTo>
                <a:lnTo>
                  <a:pt x="2292388" y="30537"/>
                </a:lnTo>
                <a:cubicBezTo>
                  <a:pt x="2277507" y="35061"/>
                  <a:pt x="2265810" y="37324"/>
                  <a:pt x="2257306" y="37324"/>
                </a:cubicBezTo>
                <a:cubicBezTo>
                  <a:pt x="2257306" y="45240"/>
                  <a:pt x="2264749" y="49199"/>
                  <a:pt x="2279630" y="49199"/>
                </a:cubicBezTo>
                <a:cubicBezTo>
                  <a:pt x="2288136" y="49199"/>
                  <a:pt x="2292388" y="47503"/>
                  <a:pt x="2292388" y="44110"/>
                </a:cubicBezTo>
                <a:lnTo>
                  <a:pt x="2311525" y="49199"/>
                </a:lnTo>
                <a:close/>
                <a:moveTo>
                  <a:pt x="2378500" y="49199"/>
                </a:moveTo>
                <a:lnTo>
                  <a:pt x="2378500" y="30537"/>
                </a:lnTo>
                <a:lnTo>
                  <a:pt x="2368935" y="30537"/>
                </a:lnTo>
                <a:lnTo>
                  <a:pt x="2368935" y="49199"/>
                </a:lnTo>
                <a:close/>
                <a:moveTo>
                  <a:pt x="2589000" y="49199"/>
                </a:moveTo>
                <a:lnTo>
                  <a:pt x="2589000" y="30537"/>
                </a:lnTo>
                <a:lnTo>
                  <a:pt x="2579433" y="30537"/>
                </a:lnTo>
                <a:cubicBezTo>
                  <a:pt x="2579433" y="35061"/>
                  <a:pt x="2575178" y="41282"/>
                  <a:pt x="2566675" y="49199"/>
                </a:cubicBezTo>
                <a:close/>
                <a:moveTo>
                  <a:pt x="3143947" y="49199"/>
                </a:moveTo>
                <a:cubicBezTo>
                  <a:pt x="3158833" y="48069"/>
                  <a:pt x="3166272" y="44110"/>
                  <a:pt x="3166272" y="37324"/>
                </a:cubicBezTo>
                <a:lnTo>
                  <a:pt x="3131190" y="37324"/>
                </a:lnTo>
                <a:lnTo>
                  <a:pt x="3076972" y="44110"/>
                </a:lnTo>
                <a:lnTo>
                  <a:pt x="3076972" y="49199"/>
                </a:lnTo>
                <a:close/>
                <a:moveTo>
                  <a:pt x="1131460" y="55984"/>
                </a:moveTo>
                <a:lnTo>
                  <a:pt x="1131460" y="44110"/>
                </a:lnTo>
                <a:lnTo>
                  <a:pt x="1118702" y="44110"/>
                </a:lnTo>
                <a:lnTo>
                  <a:pt x="1118702" y="55984"/>
                </a:lnTo>
                <a:close/>
                <a:moveTo>
                  <a:pt x="1482290" y="55985"/>
                </a:moveTo>
                <a:cubicBezTo>
                  <a:pt x="1497174" y="54855"/>
                  <a:pt x="1504616" y="50895"/>
                  <a:pt x="1504616" y="44110"/>
                </a:cubicBezTo>
                <a:lnTo>
                  <a:pt x="1504616" y="37324"/>
                </a:lnTo>
                <a:lnTo>
                  <a:pt x="1495047" y="37324"/>
                </a:lnTo>
                <a:cubicBezTo>
                  <a:pt x="1482290" y="37324"/>
                  <a:pt x="1471659" y="43543"/>
                  <a:pt x="1463156" y="55985"/>
                </a:cubicBezTo>
                <a:close/>
                <a:moveTo>
                  <a:pt x="1670463" y="55985"/>
                </a:moveTo>
                <a:lnTo>
                  <a:pt x="1670463" y="37324"/>
                </a:lnTo>
                <a:lnTo>
                  <a:pt x="1629003" y="37324"/>
                </a:lnTo>
                <a:cubicBezTo>
                  <a:pt x="1635381" y="45240"/>
                  <a:pt x="1638570" y="51462"/>
                  <a:pt x="1638570" y="55985"/>
                </a:cubicBezTo>
                <a:close/>
                <a:moveTo>
                  <a:pt x="1724682" y="55985"/>
                </a:moveTo>
                <a:cubicBezTo>
                  <a:pt x="1724682" y="48069"/>
                  <a:pt x="1718303" y="44110"/>
                  <a:pt x="1705545" y="44110"/>
                </a:cubicBezTo>
                <a:lnTo>
                  <a:pt x="1705545" y="55985"/>
                </a:lnTo>
                <a:close/>
                <a:moveTo>
                  <a:pt x="1826743" y="55985"/>
                </a:moveTo>
                <a:lnTo>
                  <a:pt x="1826743" y="30537"/>
                </a:lnTo>
                <a:cubicBezTo>
                  <a:pt x="1813985" y="35061"/>
                  <a:pt x="1803351" y="37324"/>
                  <a:pt x="1794848" y="37324"/>
                </a:cubicBezTo>
                <a:cubicBezTo>
                  <a:pt x="1801228" y="45240"/>
                  <a:pt x="1804415" y="51462"/>
                  <a:pt x="1804415" y="55985"/>
                </a:cubicBezTo>
                <a:close/>
                <a:moveTo>
                  <a:pt x="2069132" y="55985"/>
                </a:moveTo>
                <a:cubicBezTo>
                  <a:pt x="2079765" y="55985"/>
                  <a:pt x="2090396" y="49764"/>
                  <a:pt x="2101027" y="37324"/>
                </a:cubicBezTo>
                <a:lnTo>
                  <a:pt x="2069132" y="37324"/>
                </a:lnTo>
                <a:cubicBezTo>
                  <a:pt x="2054250" y="37324"/>
                  <a:pt x="2046808" y="41282"/>
                  <a:pt x="2046808" y="49199"/>
                </a:cubicBezTo>
                <a:close/>
                <a:moveTo>
                  <a:pt x="2512454" y="55985"/>
                </a:moveTo>
                <a:lnTo>
                  <a:pt x="2512454" y="30537"/>
                </a:lnTo>
                <a:lnTo>
                  <a:pt x="2480562" y="30537"/>
                </a:lnTo>
                <a:lnTo>
                  <a:pt x="2480562" y="37324"/>
                </a:lnTo>
                <a:cubicBezTo>
                  <a:pt x="2480562" y="42978"/>
                  <a:pt x="2491192" y="49199"/>
                  <a:pt x="2512454" y="55985"/>
                </a:cubicBezTo>
                <a:close/>
                <a:moveTo>
                  <a:pt x="2691057" y="55985"/>
                </a:moveTo>
                <a:cubicBezTo>
                  <a:pt x="2703815" y="54855"/>
                  <a:pt x="2710194" y="50895"/>
                  <a:pt x="2710194" y="44110"/>
                </a:cubicBezTo>
                <a:lnTo>
                  <a:pt x="2691057" y="37324"/>
                </a:lnTo>
                <a:lnTo>
                  <a:pt x="2678300" y="37324"/>
                </a:lnTo>
                <a:lnTo>
                  <a:pt x="2678300" y="55985"/>
                </a:lnTo>
                <a:close/>
                <a:moveTo>
                  <a:pt x="2987669" y="55985"/>
                </a:moveTo>
                <a:cubicBezTo>
                  <a:pt x="3002553" y="54855"/>
                  <a:pt x="3009995" y="50895"/>
                  <a:pt x="3009995" y="44110"/>
                </a:cubicBezTo>
                <a:lnTo>
                  <a:pt x="2978102" y="30537"/>
                </a:lnTo>
                <a:cubicBezTo>
                  <a:pt x="2978102" y="35061"/>
                  <a:pt x="2973850" y="41282"/>
                  <a:pt x="2965344" y="49199"/>
                </a:cubicBezTo>
                <a:close/>
                <a:moveTo>
                  <a:pt x="3198167" y="55985"/>
                </a:moveTo>
                <a:lnTo>
                  <a:pt x="3252384" y="49199"/>
                </a:lnTo>
                <a:lnTo>
                  <a:pt x="3242817" y="37324"/>
                </a:lnTo>
                <a:cubicBezTo>
                  <a:pt x="3232188" y="41847"/>
                  <a:pt x="3214115" y="44110"/>
                  <a:pt x="3188600" y="44110"/>
                </a:cubicBezTo>
                <a:lnTo>
                  <a:pt x="3188600" y="55985"/>
                </a:lnTo>
                <a:close/>
                <a:moveTo>
                  <a:pt x="4116702" y="55985"/>
                </a:moveTo>
                <a:lnTo>
                  <a:pt x="4116702" y="44110"/>
                </a:lnTo>
                <a:lnTo>
                  <a:pt x="4107136" y="44110"/>
                </a:lnTo>
                <a:lnTo>
                  <a:pt x="4107136" y="55985"/>
                </a:lnTo>
                <a:close/>
                <a:moveTo>
                  <a:pt x="3462884" y="62770"/>
                </a:moveTo>
                <a:lnTo>
                  <a:pt x="3475641" y="49199"/>
                </a:lnTo>
                <a:lnTo>
                  <a:pt x="3453317" y="44110"/>
                </a:lnTo>
                <a:lnTo>
                  <a:pt x="3443747" y="44110"/>
                </a:lnTo>
                <a:lnTo>
                  <a:pt x="3443747" y="49199"/>
                </a:lnTo>
                <a:cubicBezTo>
                  <a:pt x="3443747" y="58248"/>
                  <a:pt x="3450126" y="62770"/>
                  <a:pt x="3462884" y="62770"/>
                </a:cubicBezTo>
                <a:close/>
                <a:moveTo>
                  <a:pt x="3619162" y="62770"/>
                </a:moveTo>
                <a:lnTo>
                  <a:pt x="3619162" y="44110"/>
                </a:lnTo>
                <a:lnTo>
                  <a:pt x="3609594" y="44110"/>
                </a:lnTo>
                <a:lnTo>
                  <a:pt x="3609594" y="62770"/>
                </a:lnTo>
                <a:close/>
                <a:moveTo>
                  <a:pt x="3807334" y="62770"/>
                </a:moveTo>
                <a:lnTo>
                  <a:pt x="3820091" y="37324"/>
                </a:lnTo>
                <a:lnTo>
                  <a:pt x="3794579" y="37324"/>
                </a:lnTo>
                <a:cubicBezTo>
                  <a:pt x="3781822" y="37324"/>
                  <a:pt x="3775442" y="41282"/>
                  <a:pt x="3775442" y="49199"/>
                </a:cubicBezTo>
                <a:lnTo>
                  <a:pt x="3753116" y="44110"/>
                </a:lnTo>
                <a:lnTo>
                  <a:pt x="3740357" y="44110"/>
                </a:lnTo>
                <a:lnTo>
                  <a:pt x="3740357" y="62770"/>
                </a:lnTo>
                <a:lnTo>
                  <a:pt x="3753116" y="62770"/>
                </a:lnTo>
                <a:cubicBezTo>
                  <a:pt x="3759494" y="62770"/>
                  <a:pt x="3762685" y="60509"/>
                  <a:pt x="3762685" y="55985"/>
                </a:cubicBezTo>
                <a:lnTo>
                  <a:pt x="3785009" y="62770"/>
                </a:lnTo>
                <a:close/>
                <a:moveTo>
                  <a:pt x="3995507" y="62770"/>
                </a:moveTo>
                <a:cubicBezTo>
                  <a:pt x="4010393" y="61641"/>
                  <a:pt x="4017832" y="57116"/>
                  <a:pt x="4017832" y="49199"/>
                </a:cubicBezTo>
                <a:lnTo>
                  <a:pt x="3995507" y="44110"/>
                </a:lnTo>
                <a:lnTo>
                  <a:pt x="3985938" y="44110"/>
                </a:lnTo>
                <a:lnTo>
                  <a:pt x="3985938" y="62770"/>
                </a:lnTo>
                <a:close/>
                <a:moveTo>
                  <a:pt x="3673382" y="69558"/>
                </a:moveTo>
                <a:cubicBezTo>
                  <a:pt x="3686139" y="69558"/>
                  <a:pt x="3697833" y="62770"/>
                  <a:pt x="3708464" y="49199"/>
                </a:cubicBezTo>
                <a:lnTo>
                  <a:pt x="3686139" y="44110"/>
                </a:lnTo>
                <a:lnTo>
                  <a:pt x="3673382" y="44110"/>
                </a:lnTo>
                <a:close/>
                <a:moveTo>
                  <a:pt x="3883879" y="69558"/>
                </a:moveTo>
                <a:cubicBezTo>
                  <a:pt x="3920026" y="63902"/>
                  <a:pt x="3939161" y="55420"/>
                  <a:pt x="3941289" y="44110"/>
                </a:cubicBezTo>
                <a:lnTo>
                  <a:pt x="3883879" y="44110"/>
                </a:lnTo>
                <a:cubicBezTo>
                  <a:pt x="3883879" y="47503"/>
                  <a:pt x="3873250" y="49199"/>
                  <a:pt x="3851986" y="49199"/>
                </a:cubicBezTo>
                <a:lnTo>
                  <a:pt x="3851986" y="62770"/>
                </a:lnTo>
                <a:cubicBezTo>
                  <a:pt x="3873250" y="62770"/>
                  <a:pt x="3883879" y="65033"/>
                  <a:pt x="3883879" y="69558"/>
                </a:cubicBezTo>
                <a:close/>
                <a:moveTo>
                  <a:pt x="4206006" y="69558"/>
                </a:moveTo>
                <a:lnTo>
                  <a:pt x="4206006" y="55985"/>
                </a:lnTo>
                <a:lnTo>
                  <a:pt x="4196436" y="55985"/>
                </a:lnTo>
                <a:lnTo>
                  <a:pt x="4196436" y="69558"/>
                </a:lnTo>
                <a:close/>
                <a:moveTo>
                  <a:pt x="2435910" y="74647"/>
                </a:moveTo>
                <a:cubicBezTo>
                  <a:pt x="2435910" y="72384"/>
                  <a:pt x="2443352" y="59944"/>
                  <a:pt x="2458235" y="37324"/>
                </a:cubicBezTo>
                <a:cubicBezTo>
                  <a:pt x="2443352" y="41847"/>
                  <a:pt x="2431659" y="44110"/>
                  <a:pt x="2423153" y="44110"/>
                </a:cubicBezTo>
                <a:lnTo>
                  <a:pt x="2435910" y="55985"/>
                </a:lnTo>
                <a:lnTo>
                  <a:pt x="2423153" y="69558"/>
                </a:lnTo>
                <a:lnTo>
                  <a:pt x="2423153" y="74647"/>
                </a:lnTo>
                <a:close/>
                <a:moveTo>
                  <a:pt x="2722952" y="74647"/>
                </a:moveTo>
                <a:lnTo>
                  <a:pt x="2722952" y="69558"/>
                </a:lnTo>
                <a:lnTo>
                  <a:pt x="2700627" y="69558"/>
                </a:lnTo>
                <a:lnTo>
                  <a:pt x="2700627" y="74647"/>
                </a:lnTo>
                <a:close/>
                <a:moveTo>
                  <a:pt x="2668733" y="81432"/>
                </a:moveTo>
                <a:lnTo>
                  <a:pt x="2668733" y="69558"/>
                </a:lnTo>
                <a:lnTo>
                  <a:pt x="2655975" y="69558"/>
                </a:lnTo>
                <a:lnTo>
                  <a:pt x="2655975" y="81432"/>
                </a:lnTo>
                <a:close/>
                <a:moveTo>
                  <a:pt x="3265142" y="81432"/>
                </a:moveTo>
                <a:lnTo>
                  <a:pt x="3265142" y="69558"/>
                </a:lnTo>
                <a:lnTo>
                  <a:pt x="3252384" y="69558"/>
                </a:lnTo>
                <a:lnTo>
                  <a:pt x="3252384" y="81432"/>
                </a:lnTo>
                <a:close/>
                <a:moveTo>
                  <a:pt x="3529859" y="81432"/>
                </a:moveTo>
                <a:cubicBezTo>
                  <a:pt x="3529859" y="73515"/>
                  <a:pt x="3522420" y="69558"/>
                  <a:pt x="3507535" y="69558"/>
                </a:cubicBezTo>
                <a:lnTo>
                  <a:pt x="3507535" y="81432"/>
                </a:lnTo>
                <a:close/>
                <a:moveTo>
                  <a:pt x="3233252" y="88218"/>
                </a:moveTo>
                <a:cubicBezTo>
                  <a:pt x="3224746" y="80301"/>
                  <a:pt x="3220494" y="74082"/>
                  <a:pt x="3220494" y="69558"/>
                </a:cubicBezTo>
                <a:lnTo>
                  <a:pt x="3198167" y="69558"/>
                </a:lnTo>
                <a:cubicBezTo>
                  <a:pt x="3206673" y="77475"/>
                  <a:pt x="3210924" y="83695"/>
                  <a:pt x="3210924" y="88218"/>
                </a:cubicBezTo>
                <a:close/>
                <a:moveTo>
                  <a:pt x="2866474" y="95003"/>
                </a:moveTo>
                <a:cubicBezTo>
                  <a:pt x="2866474" y="90481"/>
                  <a:pt x="2870726" y="83695"/>
                  <a:pt x="2879232" y="74647"/>
                </a:cubicBezTo>
                <a:lnTo>
                  <a:pt x="2879232" y="69558"/>
                </a:lnTo>
                <a:lnTo>
                  <a:pt x="2866474" y="69558"/>
                </a:lnTo>
                <a:cubicBezTo>
                  <a:pt x="2866474" y="74082"/>
                  <a:pt x="2863282" y="80301"/>
                  <a:pt x="2856907" y="88218"/>
                </a:cubicBezTo>
                <a:lnTo>
                  <a:pt x="2856907" y="95003"/>
                </a:lnTo>
                <a:close/>
                <a:moveTo>
                  <a:pt x="3453317" y="106880"/>
                </a:moveTo>
                <a:lnTo>
                  <a:pt x="3453317" y="81432"/>
                </a:lnTo>
                <a:lnTo>
                  <a:pt x="3462884" y="81432"/>
                </a:lnTo>
                <a:lnTo>
                  <a:pt x="3488399" y="88218"/>
                </a:lnTo>
                <a:lnTo>
                  <a:pt x="3488399" y="74647"/>
                </a:lnTo>
                <a:lnTo>
                  <a:pt x="3462884" y="74647"/>
                </a:lnTo>
                <a:lnTo>
                  <a:pt x="3453317" y="81432"/>
                </a:lnTo>
                <a:lnTo>
                  <a:pt x="3443747" y="88218"/>
                </a:lnTo>
                <a:lnTo>
                  <a:pt x="3443747" y="106880"/>
                </a:lnTo>
                <a:close/>
                <a:moveTo>
                  <a:pt x="3265142" y="113666"/>
                </a:moveTo>
                <a:lnTo>
                  <a:pt x="3265142" y="100094"/>
                </a:lnTo>
                <a:lnTo>
                  <a:pt x="3242817" y="100094"/>
                </a:lnTo>
                <a:cubicBezTo>
                  <a:pt x="3242817" y="109141"/>
                  <a:pt x="3250261" y="113666"/>
                  <a:pt x="3265142" y="113666"/>
                </a:cubicBezTo>
                <a:close/>
                <a:moveTo>
                  <a:pt x="3386340" y="113666"/>
                </a:moveTo>
                <a:lnTo>
                  <a:pt x="3386340" y="106880"/>
                </a:lnTo>
                <a:lnTo>
                  <a:pt x="3376771" y="95003"/>
                </a:lnTo>
                <a:cubicBezTo>
                  <a:pt x="3391655" y="92742"/>
                  <a:pt x="3399097" y="88218"/>
                  <a:pt x="3399097" y="81432"/>
                </a:cubicBezTo>
                <a:lnTo>
                  <a:pt x="3399097" y="74647"/>
                </a:lnTo>
                <a:cubicBezTo>
                  <a:pt x="3369331" y="79171"/>
                  <a:pt x="3354447" y="89914"/>
                  <a:pt x="3354447" y="106880"/>
                </a:cubicBezTo>
                <a:lnTo>
                  <a:pt x="3376771" y="113666"/>
                </a:lnTo>
                <a:close/>
                <a:moveTo>
                  <a:pt x="3099296" y="120453"/>
                </a:moveTo>
                <a:cubicBezTo>
                  <a:pt x="3099296" y="115929"/>
                  <a:pt x="3102487" y="109141"/>
                  <a:pt x="3108865" y="100094"/>
                </a:cubicBezTo>
                <a:lnTo>
                  <a:pt x="3099296" y="100094"/>
                </a:lnTo>
                <a:cubicBezTo>
                  <a:pt x="3084414" y="100094"/>
                  <a:pt x="3076972" y="104619"/>
                  <a:pt x="3076972" y="113666"/>
                </a:cubicBezTo>
                <a:lnTo>
                  <a:pt x="3076972" y="120453"/>
                </a:lnTo>
                <a:close/>
                <a:moveTo>
                  <a:pt x="3143947" y="120453"/>
                </a:moveTo>
                <a:cubicBezTo>
                  <a:pt x="3154578" y="120453"/>
                  <a:pt x="3169462" y="111969"/>
                  <a:pt x="3188600" y="95003"/>
                </a:cubicBezTo>
                <a:lnTo>
                  <a:pt x="3188600" y="74647"/>
                </a:lnTo>
                <a:lnTo>
                  <a:pt x="3175842" y="74647"/>
                </a:lnTo>
                <a:cubicBezTo>
                  <a:pt x="3169462" y="74647"/>
                  <a:pt x="3154578" y="83129"/>
                  <a:pt x="3131190" y="100094"/>
                </a:cubicBezTo>
                <a:cubicBezTo>
                  <a:pt x="3139696" y="109141"/>
                  <a:pt x="3143947" y="115929"/>
                  <a:pt x="3143947" y="120453"/>
                </a:cubicBezTo>
                <a:close/>
                <a:moveTo>
                  <a:pt x="4075242" y="120453"/>
                </a:moveTo>
                <a:lnTo>
                  <a:pt x="4075242" y="106880"/>
                </a:lnTo>
                <a:lnTo>
                  <a:pt x="4062484" y="106880"/>
                </a:lnTo>
                <a:lnTo>
                  <a:pt x="4062484" y="120453"/>
                </a:lnTo>
                <a:close/>
                <a:moveTo>
                  <a:pt x="630731" y="125540"/>
                </a:moveTo>
                <a:lnTo>
                  <a:pt x="630731" y="120451"/>
                </a:lnTo>
                <a:lnTo>
                  <a:pt x="595648" y="120451"/>
                </a:lnTo>
                <a:lnTo>
                  <a:pt x="595648" y="125540"/>
                </a:lnTo>
                <a:close/>
                <a:moveTo>
                  <a:pt x="2940137" y="131065"/>
                </a:moveTo>
                <a:lnTo>
                  <a:pt x="3032320" y="113666"/>
                </a:lnTo>
                <a:lnTo>
                  <a:pt x="3032320" y="100094"/>
                </a:lnTo>
                <a:lnTo>
                  <a:pt x="2978102" y="106880"/>
                </a:lnTo>
                <a:cubicBezTo>
                  <a:pt x="2975974" y="98963"/>
                  <a:pt x="2968532" y="95003"/>
                  <a:pt x="2955777" y="95003"/>
                </a:cubicBezTo>
                <a:lnTo>
                  <a:pt x="2943020" y="95003"/>
                </a:lnTo>
                <a:cubicBezTo>
                  <a:pt x="2934513" y="95003"/>
                  <a:pt x="2923882" y="101226"/>
                  <a:pt x="2911125" y="113666"/>
                </a:cubicBezTo>
                <a:lnTo>
                  <a:pt x="2922197" y="122920"/>
                </a:lnTo>
                <a:lnTo>
                  <a:pt x="2932992" y="122920"/>
                </a:lnTo>
                <a:close/>
                <a:moveTo>
                  <a:pt x="2120637" y="133995"/>
                </a:moveTo>
                <a:lnTo>
                  <a:pt x="2103760" y="128011"/>
                </a:lnTo>
                <a:lnTo>
                  <a:pt x="2103760" y="132559"/>
                </a:lnTo>
                <a:close/>
                <a:moveTo>
                  <a:pt x="1185223" y="141582"/>
                </a:moveTo>
                <a:lnTo>
                  <a:pt x="1185223" y="134797"/>
                </a:lnTo>
                <a:lnTo>
                  <a:pt x="1168860" y="134797"/>
                </a:lnTo>
                <a:lnTo>
                  <a:pt x="1159708" y="140359"/>
                </a:lnTo>
                <a:lnTo>
                  <a:pt x="1159708" y="141582"/>
                </a:lnTo>
                <a:close/>
                <a:moveTo>
                  <a:pt x="2429626" y="145736"/>
                </a:moveTo>
                <a:lnTo>
                  <a:pt x="2478127" y="127307"/>
                </a:lnTo>
                <a:lnTo>
                  <a:pt x="2480562" y="125540"/>
                </a:lnTo>
                <a:lnTo>
                  <a:pt x="2482776" y="125540"/>
                </a:lnTo>
                <a:lnTo>
                  <a:pt x="2489672" y="122920"/>
                </a:lnTo>
                <a:cubicBezTo>
                  <a:pt x="2493926" y="122920"/>
                  <a:pt x="2516251" y="124619"/>
                  <a:pt x="2556647" y="128011"/>
                </a:cubicBezTo>
                <a:cubicBezTo>
                  <a:pt x="2571533" y="124619"/>
                  <a:pt x="2582162" y="122920"/>
                  <a:pt x="2588542" y="122920"/>
                </a:cubicBezTo>
                <a:lnTo>
                  <a:pt x="2595664" y="131038"/>
                </a:lnTo>
                <a:lnTo>
                  <a:pt x="2624082" y="125540"/>
                </a:lnTo>
                <a:cubicBezTo>
                  <a:pt x="2630460" y="125540"/>
                  <a:pt x="2633650" y="127803"/>
                  <a:pt x="2633650" y="132328"/>
                </a:cubicBezTo>
                <a:lnTo>
                  <a:pt x="2659625" y="130692"/>
                </a:lnTo>
                <a:lnTo>
                  <a:pt x="2665087" y="128011"/>
                </a:lnTo>
                <a:lnTo>
                  <a:pt x="2687412" y="128011"/>
                </a:lnTo>
                <a:lnTo>
                  <a:pt x="2687412" y="128944"/>
                </a:lnTo>
                <a:lnTo>
                  <a:pt x="2707803" y="127662"/>
                </a:lnTo>
                <a:cubicBezTo>
                  <a:pt x="2751922" y="124552"/>
                  <a:pt x="2815444" y="119886"/>
                  <a:pt x="2898367" y="113666"/>
                </a:cubicBezTo>
                <a:lnTo>
                  <a:pt x="2888799" y="100094"/>
                </a:lnTo>
                <a:lnTo>
                  <a:pt x="2866474" y="106880"/>
                </a:lnTo>
                <a:lnTo>
                  <a:pt x="2812255" y="100094"/>
                </a:lnTo>
                <a:lnTo>
                  <a:pt x="2799497" y="113666"/>
                </a:lnTo>
                <a:cubicBezTo>
                  <a:pt x="2769731" y="104619"/>
                  <a:pt x="2747403" y="100094"/>
                  <a:pt x="2732520" y="100094"/>
                </a:cubicBezTo>
                <a:cubicBezTo>
                  <a:pt x="2719763" y="104619"/>
                  <a:pt x="2705943" y="106880"/>
                  <a:pt x="2691057" y="106880"/>
                </a:cubicBezTo>
                <a:cubicBezTo>
                  <a:pt x="2682554" y="98963"/>
                  <a:pt x="2678303" y="92742"/>
                  <a:pt x="2678300" y="88218"/>
                </a:cubicBezTo>
                <a:lnTo>
                  <a:pt x="2646408" y="88218"/>
                </a:lnTo>
                <a:cubicBezTo>
                  <a:pt x="2646408" y="100659"/>
                  <a:pt x="2638966" y="106880"/>
                  <a:pt x="2624082" y="106880"/>
                </a:cubicBezTo>
                <a:cubicBezTo>
                  <a:pt x="2624082" y="100094"/>
                  <a:pt x="2609199" y="93874"/>
                  <a:pt x="2579433" y="88218"/>
                </a:cubicBezTo>
                <a:cubicBezTo>
                  <a:pt x="2577304" y="96135"/>
                  <a:pt x="2569862" y="100094"/>
                  <a:pt x="2557105" y="100094"/>
                </a:cubicBezTo>
                <a:lnTo>
                  <a:pt x="2544347" y="100094"/>
                </a:lnTo>
                <a:cubicBezTo>
                  <a:pt x="2529465" y="100094"/>
                  <a:pt x="2522023" y="93874"/>
                  <a:pt x="2522023" y="81432"/>
                </a:cubicBezTo>
                <a:lnTo>
                  <a:pt x="2502887" y="81432"/>
                </a:lnTo>
                <a:cubicBezTo>
                  <a:pt x="2502887" y="93874"/>
                  <a:pt x="2491192" y="100094"/>
                  <a:pt x="2467805" y="100094"/>
                </a:cubicBezTo>
                <a:cubicBezTo>
                  <a:pt x="2452919" y="96702"/>
                  <a:pt x="2442290" y="95003"/>
                  <a:pt x="2435910" y="95003"/>
                </a:cubicBezTo>
                <a:cubicBezTo>
                  <a:pt x="2435910" y="98396"/>
                  <a:pt x="2431659" y="100094"/>
                  <a:pt x="2423153" y="100094"/>
                </a:cubicBezTo>
                <a:cubicBezTo>
                  <a:pt x="2416775" y="92177"/>
                  <a:pt x="2413582" y="85957"/>
                  <a:pt x="2413582" y="81432"/>
                </a:cubicBezTo>
                <a:lnTo>
                  <a:pt x="2400825" y="81432"/>
                </a:lnTo>
                <a:cubicBezTo>
                  <a:pt x="2400828" y="93874"/>
                  <a:pt x="2393386" y="100094"/>
                  <a:pt x="2378500" y="100094"/>
                </a:cubicBezTo>
                <a:lnTo>
                  <a:pt x="2346607" y="88218"/>
                </a:lnTo>
                <a:cubicBezTo>
                  <a:pt x="2346607" y="96135"/>
                  <a:pt x="2301958" y="102356"/>
                  <a:pt x="2212655" y="106880"/>
                </a:cubicBezTo>
                <a:lnTo>
                  <a:pt x="2190330" y="100094"/>
                </a:lnTo>
                <a:lnTo>
                  <a:pt x="2136109" y="113666"/>
                </a:lnTo>
                <a:cubicBezTo>
                  <a:pt x="2129730" y="105749"/>
                  <a:pt x="2126542" y="97267"/>
                  <a:pt x="2126542" y="88218"/>
                </a:cubicBezTo>
                <a:lnTo>
                  <a:pt x="2101027" y="88218"/>
                </a:lnTo>
                <a:cubicBezTo>
                  <a:pt x="2101027" y="100659"/>
                  <a:pt x="2094647" y="106880"/>
                  <a:pt x="2081890" y="106880"/>
                </a:cubicBezTo>
                <a:lnTo>
                  <a:pt x="2069132" y="106880"/>
                </a:lnTo>
                <a:cubicBezTo>
                  <a:pt x="2047872" y="106880"/>
                  <a:pt x="2037241" y="104619"/>
                  <a:pt x="2037238" y="100094"/>
                </a:cubicBezTo>
                <a:lnTo>
                  <a:pt x="1979832" y="106880"/>
                </a:lnTo>
                <a:cubicBezTo>
                  <a:pt x="1916043" y="102356"/>
                  <a:pt x="1879898" y="100094"/>
                  <a:pt x="1871392" y="100094"/>
                </a:cubicBezTo>
                <a:lnTo>
                  <a:pt x="1871392" y="106880"/>
                </a:lnTo>
                <a:lnTo>
                  <a:pt x="1849067" y="100094"/>
                </a:lnTo>
                <a:lnTo>
                  <a:pt x="1839497" y="100094"/>
                </a:lnTo>
                <a:lnTo>
                  <a:pt x="1804415" y="113666"/>
                </a:lnTo>
                <a:lnTo>
                  <a:pt x="1759764" y="113666"/>
                </a:lnTo>
                <a:lnTo>
                  <a:pt x="1724682" y="100094"/>
                </a:lnTo>
                <a:lnTo>
                  <a:pt x="1715115" y="100094"/>
                </a:lnTo>
                <a:cubicBezTo>
                  <a:pt x="1695978" y="109141"/>
                  <a:pt x="1681094" y="113666"/>
                  <a:pt x="1670463" y="113666"/>
                </a:cubicBezTo>
                <a:cubicBezTo>
                  <a:pt x="1621559" y="104619"/>
                  <a:pt x="1588602" y="100094"/>
                  <a:pt x="1571593" y="100094"/>
                </a:cubicBezTo>
                <a:cubicBezTo>
                  <a:pt x="1533320" y="104619"/>
                  <a:pt x="1510995" y="106880"/>
                  <a:pt x="1504616" y="106880"/>
                </a:cubicBezTo>
                <a:lnTo>
                  <a:pt x="1482290" y="100094"/>
                </a:lnTo>
                <a:cubicBezTo>
                  <a:pt x="1444018" y="104619"/>
                  <a:pt x="1411061" y="106880"/>
                  <a:pt x="1383420" y="106880"/>
                </a:cubicBezTo>
                <a:lnTo>
                  <a:pt x="1361095" y="106880"/>
                </a:lnTo>
                <a:lnTo>
                  <a:pt x="1338770" y="100094"/>
                </a:lnTo>
                <a:cubicBezTo>
                  <a:pt x="1338770" y="104619"/>
                  <a:pt x="1335580" y="111402"/>
                  <a:pt x="1329200" y="120453"/>
                </a:cubicBezTo>
                <a:cubicBezTo>
                  <a:pt x="1201627" y="111402"/>
                  <a:pt x="1137838" y="104619"/>
                  <a:pt x="1137838" y="100094"/>
                </a:cubicBezTo>
                <a:cubicBezTo>
                  <a:pt x="1093189" y="113665"/>
                  <a:pt x="1061296" y="120453"/>
                  <a:pt x="1042158" y="120453"/>
                </a:cubicBezTo>
                <a:cubicBezTo>
                  <a:pt x="1042158" y="113665"/>
                  <a:pt x="1030465" y="106880"/>
                  <a:pt x="1007076" y="100094"/>
                </a:cubicBezTo>
                <a:lnTo>
                  <a:pt x="971993" y="100094"/>
                </a:lnTo>
                <a:lnTo>
                  <a:pt x="971993" y="113665"/>
                </a:lnTo>
                <a:lnTo>
                  <a:pt x="952855" y="113665"/>
                </a:lnTo>
                <a:cubicBezTo>
                  <a:pt x="952855" y="104619"/>
                  <a:pt x="948604" y="100094"/>
                  <a:pt x="940098" y="100094"/>
                </a:cubicBezTo>
                <a:cubicBezTo>
                  <a:pt x="916709" y="109141"/>
                  <a:pt x="895449" y="113665"/>
                  <a:pt x="876313" y="113665"/>
                </a:cubicBezTo>
                <a:cubicBezTo>
                  <a:pt x="867807" y="113665"/>
                  <a:pt x="863555" y="111402"/>
                  <a:pt x="863555" y="106880"/>
                </a:cubicBezTo>
                <a:lnTo>
                  <a:pt x="841228" y="113665"/>
                </a:lnTo>
                <a:cubicBezTo>
                  <a:pt x="826345" y="112534"/>
                  <a:pt x="818903" y="108010"/>
                  <a:pt x="818903" y="100094"/>
                </a:cubicBezTo>
                <a:cubicBezTo>
                  <a:pt x="795514" y="109141"/>
                  <a:pt x="746612" y="113665"/>
                  <a:pt x="672193" y="113665"/>
                </a:cubicBezTo>
                <a:cubicBezTo>
                  <a:pt x="672193" y="121582"/>
                  <a:pt x="680699" y="125540"/>
                  <a:pt x="697708" y="125540"/>
                </a:cubicBezTo>
                <a:lnTo>
                  <a:pt x="722899" y="125540"/>
                </a:lnTo>
                <a:lnTo>
                  <a:pt x="773796" y="122920"/>
                </a:lnTo>
                <a:cubicBezTo>
                  <a:pt x="786552" y="126313"/>
                  <a:pt x="804627" y="128009"/>
                  <a:pt x="828015" y="128009"/>
                </a:cubicBezTo>
                <a:lnTo>
                  <a:pt x="853531" y="122920"/>
                </a:lnTo>
                <a:lnTo>
                  <a:pt x="872665" y="128009"/>
                </a:lnTo>
                <a:lnTo>
                  <a:pt x="898180" y="122920"/>
                </a:lnTo>
                <a:lnTo>
                  <a:pt x="1016643" y="137361"/>
                </a:lnTo>
                <a:lnTo>
                  <a:pt x="1016643" y="132327"/>
                </a:lnTo>
                <a:lnTo>
                  <a:pt x="1029401" y="132327"/>
                </a:lnTo>
                <a:lnTo>
                  <a:pt x="1029401" y="138918"/>
                </a:lnTo>
                <a:lnTo>
                  <a:pt x="1051271" y="141582"/>
                </a:lnTo>
                <a:lnTo>
                  <a:pt x="1062800" y="141582"/>
                </a:lnTo>
                <a:lnTo>
                  <a:pt x="1051725" y="132327"/>
                </a:lnTo>
                <a:cubicBezTo>
                  <a:pt x="1058105" y="132327"/>
                  <a:pt x="1061296" y="130066"/>
                  <a:pt x="1061296" y="125540"/>
                </a:cubicBezTo>
                <a:lnTo>
                  <a:pt x="1064027" y="126266"/>
                </a:lnTo>
                <a:lnTo>
                  <a:pt x="1064027" y="122920"/>
                </a:lnTo>
                <a:cubicBezTo>
                  <a:pt x="1070405" y="122920"/>
                  <a:pt x="1081037" y="124618"/>
                  <a:pt x="1095920" y="128011"/>
                </a:cubicBezTo>
                <a:lnTo>
                  <a:pt x="1099239" y="127920"/>
                </a:lnTo>
                <a:lnTo>
                  <a:pt x="1105945" y="125540"/>
                </a:lnTo>
                <a:lnTo>
                  <a:pt x="1107955" y="127679"/>
                </a:lnTo>
                <a:lnTo>
                  <a:pt x="1280903" y="122920"/>
                </a:lnTo>
                <a:lnTo>
                  <a:pt x="1325555" y="128011"/>
                </a:lnTo>
                <a:lnTo>
                  <a:pt x="1351070" y="122920"/>
                </a:lnTo>
                <a:lnTo>
                  <a:pt x="1405290" y="141583"/>
                </a:lnTo>
                <a:lnTo>
                  <a:pt x="1445079" y="141583"/>
                </a:lnTo>
                <a:lnTo>
                  <a:pt x="1453168" y="136890"/>
                </a:lnTo>
                <a:lnTo>
                  <a:pt x="1472265" y="122920"/>
                </a:lnTo>
                <a:lnTo>
                  <a:pt x="1625354" y="122920"/>
                </a:lnTo>
                <a:lnTo>
                  <a:pt x="1625354" y="136343"/>
                </a:lnTo>
                <a:lnTo>
                  <a:pt x="1660893" y="125540"/>
                </a:lnTo>
                <a:lnTo>
                  <a:pt x="1669111" y="128626"/>
                </a:lnTo>
                <a:lnTo>
                  <a:pt x="1682763" y="122920"/>
                </a:lnTo>
                <a:lnTo>
                  <a:pt x="1835852" y="122920"/>
                </a:lnTo>
                <a:lnTo>
                  <a:pt x="1882272" y="138010"/>
                </a:lnTo>
                <a:lnTo>
                  <a:pt x="1933320" y="132839"/>
                </a:lnTo>
                <a:lnTo>
                  <a:pt x="1957050" y="122920"/>
                </a:lnTo>
                <a:lnTo>
                  <a:pt x="1971520" y="128969"/>
                </a:lnTo>
                <a:lnTo>
                  <a:pt x="2005348" y="125540"/>
                </a:lnTo>
                <a:lnTo>
                  <a:pt x="2013252" y="136755"/>
                </a:lnTo>
                <a:lnTo>
                  <a:pt x="2046350" y="122920"/>
                </a:lnTo>
                <a:lnTo>
                  <a:pt x="2068678" y="128011"/>
                </a:lnTo>
                <a:cubicBezTo>
                  <a:pt x="2081432" y="124619"/>
                  <a:pt x="2096318" y="122920"/>
                  <a:pt x="2113327" y="122920"/>
                </a:cubicBezTo>
                <a:lnTo>
                  <a:pt x="2122897" y="122920"/>
                </a:lnTo>
                <a:lnTo>
                  <a:pt x="2122897" y="134189"/>
                </a:lnTo>
                <a:lnTo>
                  <a:pt x="2171037" y="138287"/>
                </a:lnTo>
                <a:lnTo>
                  <a:pt x="2224955" y="122920"/>
                </a:lnTo>
                <a:lnTo>
                  <a:pt x="2244092" y="122920"/>
                </a:lnTo>
                <a:lnTo>
                  <a:pt x="2273184" y="132769"/>
                </a:lnTo>
                <a:lnTo>
                  <a:pt x="2279630" y="132328"/>
                </a:lnTo>
                <a:lnTo>
                  <a:pt x="2282295" y="133136"/>
                </a:lnTo>
                <a:lnTo>
                  <a:pt x="2301500" y="122920"/>
                </a:lnTo>
                <a:lnTo>
                  <a:pt x="2314258" y="134797"/>
                </a:lnTo>
                <a:cubicBezTo>
                  <a:pt x="2350404" y="126880"/>
                  <a:pt x="2375919" y="122920"/>
                  <a:pt x="2390802" y="122920"/>
                </a:cubicBezTo>
                <a:lnTo>
                  <a:pt x="2402589" y="132328"/>
                </a:lnTo>
                <a:lnTo>
                  <a:pt x="2413582" y="132328"/>
                </a:lnTo>
                <a:close/>
                <a:moveTo>
                  <a:pt x="3175842" y="157774"/>
                </a:moveTo>
                <a:cubicBezTo>
                  <a:pt x="3190726" y="156644"/>
                  <a:pt x="3198167" y="152686"/>
                  <a:pt x="3198167" y="145899"/>
                </a:cubicBezTo>
                <a:lnTo>
                  <a:pt x="3175842" y="145899"/>
                </a:lnTo>
                <a:close/>
                <a:moveTo>
                  <a:pt x="1804415" y="164561"/>
                </a:moveTo>
                <a:lnTo>
                  <a:pt x="1804415" y="160245"/>
                </a:lnTo>
                <a:lnTo>
                  <a:pt x="1794848" y="160245"/>
                </a:lnTo>
                <a:lnTo>
                  <a:pt x="1794848" y="164561"/>
                </a:lnTo>
                <a:close/>
                <a:moveTo>
                  <a:pt x="1038513" y="172119"/>
                </a:moveTo>
                <a:cubicBezTo>
                  <a:pt x="1055522" y="170989"/>
                  <a:pt x="1064026" y="167030"/>
                  <a:pt x="1064027" y="160244"/>
                </a:cubicBezTo>
                <a:lnTo>
                  <a:pt x="1038513" y="160244"/>
                </a:lnTo>
                <a:close/>
                <a:moveTo>
                  <a:pt x="1185223" y="172119"/>
                </a:moveTo>
                <a:lnTo>
                  <a:pt x="1185223" y="167030"/>
                </a:lnTo>
                <a:lnTo>
                  <a:pt x="1159708" y="167030"/>
                </a:lnTo>
                <a:lnTo>
                  <a:pt x="1159708" y="172119"/>
                </a:lnTo>
                <a:close/>
                <a:moveTo>
                  <a:pt x="1427615" y="172119"/>
                </a:moveTo>
                <a:lnTo>
                  <a:pt x="1427615" y="167030"/>
                </a:lnTo>
                <a:lnTo>
                  <a:pt x="1405289" y="167030"/>
                </a:lnTo>
                <a:lnTo>
                  <a:pt x="1405289" y="172119"/>
                </a:lnTo>
                <a:close/>
                <a:moveTo>
                  <a:pt x="1274524" y="178905"/>
                </a:moveTo>
                <a:lnTo>
                  <a:pt x="1274524" y="167030"/>
                </a:lnTo>
                <a:lnTo>
                  <a:pt x="1261767" y="167030"/>
                </a:lnTo>
                <a:lnTo>
                  <a:pt x="1261767" y="178905"/>
                </a:lnTo>
                <a:close/>
                <a:moveTo>
                  <a:pt x="1625354" y="178905"/>
                </a:moveTo>
                <a:cubicBezTo>
                  <a:pt x="1640238" y="177775"/>
                  <a:pt x="1647680" y="173816"/>
                  <a:pt x="1647680" y="167030"/>
                </a:cubicBezTo>
                <a:lnTo>
                  <a:pt x="1647680" y="160245"/>
                </a:lnTo>
                <a:lnTo>
                  <a:pt x="1638112" y="160245"/>
                </a:lnTo>
                <a:cubicBezTo>
                  <a:pt x="1625354" y="160245"/>
                  <a:pt x="1614723" y="166464"/>
                  <a:pt x="1606220" y="178905"/>
                </a:cubicBezTo>
                <a:close/>
                <a:moveTo>
                  <a:pt x="3520292" y="220546"/>
                </a:moveTo>
                <a:lnTo>
                  <a:pt x="3520292" y="218490"/>
                </a:lnTo>
                <a:lnTo>
                  <a:pt x="3519836" y="217924"/>
                </a:lnTo>
                <a:lnTo>
                  <a:pt x="3520292" y="217646"/>
                </a:lnTo>
                <a:lnTo>
                  <a:pt x="3520292" y="213355"/>
                </a:lnTo>
                <a:lnTo>
                  <a:pt x="3510332" y="220546"/>
                </a:lnTo>
                <a:close/>
                <a:moveTo>
                  <a:pt x="773796" y="248460"/>
                </a:moveTo>
                <a:lnTo>
                  <a:pt x="773796" y="243373"/>
                </a:lnTo>
                <a:lnTo>
                  <a:pt x="738712" y="243373"/>
                </a:lnTo>
                <a:lnTo>
                  <a:pt x="738712" y="248460"/>
                </a:lnTo>
                <a:close/>
                <a:moveTo>
                  <a:pt x="875960" y="248460"/>
                </a:moveTo>
                <a:lnTo>
                  <a:pt x="869166" y="231599"/>
                </a:lnTo>
                <a:lnTo>
                  <a:pt x="815257" y="236586"/>
                </a:lnTo>
                <a:cubicBezTo>
                  <a:pt x="815257" y="244503"/>
                  <a:pt x="823763" y="248460"/>
                  <a:pt x="840773" y="248460"/>
                </a:cubicBezTo>
                <a:close/>
                <a:moveTo>
                  <a:pt x="2789927" y="254109"/>
                </a:moveTo>
                <a:lnTo>
                  <a:pt x="2794483" y="252725"/>
                </a:lnTo>
                <a:lnTo>
                  <a:pt x="2799497" y="252725"/>
                </a:lnTo>
                <a:lnTo>
                  <a:pt x="2799497" y="245991"/>
                </a:lnTo>
                <a:lnTo>
                  <a:pt x="2789927" y="245991"/>
                </a:lnTo>
                <a:close/>
                <a:moveTo>
                  <a:pt x="1040461" y="405463"/>
                </a:moveTo>
                <a:lnTo>
                  <a:pt x="1039731" y="405152"/>
                </a:lnTo>
                <a:lnTo>
                  <a:pt x="1039731" y="405463"/>
                </a:lnTo>
                <a:close/>
                <a:moveTo>
                  <a:pt x="599600" y="407981"/>
                </a:moveTo>
                <a:lnTo>
                  <a:pt x="599600" y="401195"/>
                </a:lnTo>
                <a:lnTo>
                  <a:pt x="574085" y="401195"/>
                </a:lnTo>
                <a:lnTo>
                  <a:pt x="574085" y="407981"/>
                </a:lnTo>
                <a:close/>
                <a:moveTo>
                  <a:pt x="452890" y="438516"/>
                </a:moveTo>
                <a:cubicBezTo>
                  <a:pt x="469899" y="437386"/>
                  <a:pt x="478404" y="433429"/>
                  <a:pt x="478404" y="426641"/>
                </a:cubicBezTo>
                <a:lnTo>
                  <a:pt x="452890" y="426641"/>
                </a:lnTo>
                <a:close/>
                <a:moveTo>
                  <a:pt x="599600" y="438518"/>
                </a:moveTo>
                <a:lnTo>
                  <a:pt x="599600" y="433429"/>
                </a:lnTo>
                <a:lnTo>
                  <a:pt x="574085" y="433429"/>
                </a:lnTo>
                <a:lnTo>
                  <a:pt x="574085" y="438518"/>
                </a:lnTo>
                <a:close/>
                <a:moveTo>
                  <a:pt x="841993" y="438518"/>
                </a:moveTo>
                <a:lnTo>
                  <a:pt x="841993" y="433429"/>
                </a:lnTo>
                <a:lnTo>
                  <a:pt x="819666" y="433429"/>
                </a:lnTo>
                <a:lnTo>
                  <a:pt x="819666" y="438518"/>
                </a:lnTo>
                <a:close/>
                <a:moveTo>
                  <a:pt x="688902" y="445303"/>
                </a:moveTo>
                <a:lnTo>
                  <a:pt x="688902" y="433429"/>
                </a:lnTo>
                <a:lnTo>
                  <a:pt x="676144" y="433429"/>
                </a:lnTo>
                <a:lnTo>
                  <a:pt x="676144" y="445303"/>
                </a:lnTo>
                <a:close/>
                <a:moveTo>
                  <a:pt x="188173" y="514859"/>
                </a:moveTo>
                <a:lnTo>
                  <a:pt x="188173" y="509770"/>
                </a:lnTo>
                <a:lnTo>
                  <a:pt x="153089" y="509770"/>
                </a:lnTo>
                <a:lnTo>
                  <a:pt x="153089" y="514859"/>
                </a:lnTo>
                <a:close/>
                <a:moveTo>
                  <a:pt x="569802" y="526158"/>
                </a:moveTo>
                <a:lnTo>
                  <a:pt x="570301" y="525434"/>
                </a:lnTo>
                <a:lnTo>
                  <a:pt x="574085" y="522257"/>
                </a:lnTo>
                <a:lnTo>
                  <a:pt x="574085" y="521646"/>
                </a:lnTo>
                <a:lnTo>
                  <a:pt x="574811" y="521646"/>
                </a:lnTo>
                <a:lnTo>
                  <a:pt x="577876" y="519073"/>
                </a:lnTo>
                <a:lnTo>
                  <a:pt x="618473" y="515047"/>
                </a:lnTo>
                <a:lnTo>
                  <a:pt x="618737" y="514859"/>
                </a:lnTo>
                <a:lnTo>
                  <a:pt x="619179" y="514977"/>
                </a:lnTo>
                <a:lnTo>
                  <a:pt x="621468" y="514750"/>
                </a:lnTo>
                <a:lnTo>
                  <a:pt x="621468" y="512239"/>
                </a:lnTo>
                <a:lnTo>
                  <a:pt x="631169" y="513788"/>
                </a:lnTo>
                <a:lnTo>
                  <a:pt x="769451" y="500074"/>
                </a:lnTo>
                <a:lnTo>
                  <a:pt x="743121" y="497895"/>
                </a:lnTo>
                <a:cubicBezTo>
                  <a:pt x="711227" y="494502"/>
                  <a:pt x="695280" y="491675"/>
                  <a:pt x="695280" y="489413"/>
                </a:cubicBezTo>
                <a:cubicBezTo>
                  <a:pt x="650630" y="502984"/>
                  <a:pt x="618737" y="509772"/>
                  <a:pt x="599600" y="509772"/>
                </a:cubicBezTo>
                <a:cubicBezTo>
                  <a:pt x="599600" y="502984"/>
                  <a:pt x="587906" y="496199"/>
                  <a:pt x="564518" y="489413"/>
                </a:cubicBezTo>
                <a:lnTo>
                  <a:pt x="529434" y="489413"/>
                </a:lnTo>
                <a:lnTo>
                  <a:pt x="529434" y="502984"/>
                </a:lnTo>
                <a:lnTo>
                  <a:pt x="510297" y="502984"/>
                </a:lnTo>
                <a:cubicBezTo>
                  <a:pt x="510297" y="493938"/>
                  <a:pt x="506045" y="489413"/>
                  <a:pt x="497539" y="489413"/>
                </a:cubicBezTo>
                <a:cubicBezTo>
                  <a:pt x="474151" y="498460"/>
                  <a:pt x="452890" y="502984"/>
                  <a:pt x="433755" y="502984"/>
                </a:cubicBezTo>
                <a:cubicBezTo>
                  <a:pt x="425248" y="502984"/>
                  <a:pt x="420997" y="500721"/>
                  <a:pt x="420997" y="496199"/>
                </a:cubicBezTo>
                <a:lnTo>
                  <a:pt x="398669" y="502984"/>
                </a:lnTo>
                <a:cubicBezTo>
                  <a:pt x="383787" y="501853"/>
                  <a:pt x="376345" y="497329"/>
                  <a:pt x="376345" y="489413"/>
                </a:cubicBezTo>
                <a:cubicBezTo>
                  <a:pt x="352956" y="498460"/>
                  <a:pt x="304054" y="502984"/>
                  <a:pt x="229635" y="502984"/>
                </a:cubicBezTo>
                <a:cubicBezTo>
                  <a:pt x="229635" y="510901"/>
                  <a:pt x="238141" y="514859"/>
                  <a:pt x="255150" y="514859"/>
                </a:cubicBezTo>
                <a:lnTo>
                  <a:pt x="280340" y="514859"/>
                </a:lnTo>
                <a:lnTo>
                  <a:pt x="331238" y="512239"/>
                </a:lnTo>
                <a:cubicBezTo>
                  <a:pt x="343994" y="515632"/>
                  <a:pt x="362068" y="517328"/>
                  <a:pt x="385457" y="517328"/>
                </a:cubicBezTo>
                <a:lnTo>
                  <a:pt x="410972" y="512239"/>
                </a:lnTo>
                <a:lnTo>
                  <a:pt x="430106" y="517328"/>
                </a:lnTo>
                <a:lnTo>
                  <a:pt x="455621" y="512239"/>
                </a:lnTo>
                <a:close/>
                <a:moveTo>
                  <a:pt x="331238" y="637779"/>
                </a:moveTo>
                <a:lnTo>
                  <a:pt x="331238" y="632692"/>
                </a:lnTo>
                <a:lnTo>
                  <a:pt x="296154" y="632692"/>
                </a:lnTo>
                <a:lnTo>
                  <a:pt x="296154" y="637779"/>
                </a:lnTo>
                <a:close/>
                <a:moveTo>
                  <a:pt x="433402" y="637779"/>
                </a:moveTo>
                <a:lnTo>
                  <a:pt x="426608" y="620918"/>
                </a:lnTo>
                <a:lnTo>
                  <a:pt x="372699" y="625905"/>
                </a:lnTo>
                <a:cubicBezTo>
                  <a:pt x="372699" y="633822"/>
                  <a:pt x="381205" y="637779"/>
                  <a:pt x="398215" y="637779"/>
                </a:cubicBezTo>
                <a:close/>
                <a:moveTo>
                  <a:pt x="5065309" y="658186"/>
                </a:moveTo>
                <a:lnTo>
                  <a:pt x="5065309" y="653097"/>
                </a:lnTo>
                <a:lnTo>
                  <a:pt x="5030225" y="653097"/>
                </a:lnTo>
                <a:lnTo>
                  <a:pt x="5030225" y="658186"/>
                </a:lnTo>
                <a:close/>
                <a:moveTo>
                  <a:pt x="4934856" y="669959"/>
                </a:moveTo>
                <a:lnTo>
                  <a:pt x="4988763" y="664972"/>
                </a:lnTo>
                <a:cubicBezTo>
                  <a:pt x="4988763" y="657055"/>
                  <a:pt x="4980257" y="653097"/>
                  <a:pt x="4963248" y="653097"/>
                </a:cubicBezTo>
                <a:lnTo>
                  <a:pt x="4928062" y="653097"/>
                </a:lnTo>
                <a:close/>
                <a:moveTo>
                  <a:pt x="690369" y="794782"/>
                </a:moveTo>
                <a:lnTo>
                  <a:pt x="690266" y="794726"/>
                </a:lnTo>
                <a:lnTo>
                  <a:pt x="690111" y="794782"/>
                </a:lnTo>
                <a:close/>
                <a:moveTo>
                  <a:pt x="784584" y="799871"/>
                </a:moveTo>
                <a:lnTo>
                  <a:pt x="787167" y="798670"/>
                </a:lnTo>
                <a:lnTo>
                  <a:pt x="783308" y="799078"/>
                </a:lnTo>
                <a:close/>
                <a:moveTo>
                  <a:pt x="559591" y="803021"/>
                </a:moveTo>
                <a:lnTo>
                  <a:pt x="562922" y="799129"/>
                </a:lnTo>
                <a:lnTo>
                  <a:pt x="565996" y="797932"/>
                </a:lnTo>
                <a:lnTo>
                  <a:pt x="563047" y="797932"/>
                </a:lnTo>
                <a:lnTo>
                  <a:pt x="557048" y="801123"/>
                </a:lnTo>
                <a:lnTo>
                  <a:pt x="557048" y="803021"/>
                </a:lnTo>
                <a:close/>
                <a:moveTo>
                  <a:pt x="3899045" y="1300868"/>
                </a:moveTo>
                <a:lnTo>
                  <a:pt x="3889784" y="1294301"/>
                </a:lnTo>
                <a:lnTo>
                  <a:pt x="3879908" y="1295770"/>
                </a:lnTo>
                <a:lnTo>
                  <a:pt x="3879908" y="1300868"/>
                </a:lnTo>
                <a:close/>
                <a:moveTo>
                  <a:pt x="3706314" y="1305385"/>
                </a:moveTo>
                <a:lnTo>
                  <a:pt x="3720068" y="1303818"/>
                </a:lnTo>
                <a:lnTo>
                  <a:pt x="3731829" y="1298345"/>
                </a:lnTo>
                <a:lnTo>
                  <a:pt x="3706314" y="1298345"/>
                </a:lnTo>
                <a:close/>
                <a:moveTo>
                  <a:pt x="2446515" y="1310219"/>
                </a:moveTo>
                <a:lnTo>
                  <a:pt x="2446515" y="1298345"/>
                </a:lnTo>
                <a:cubicBezTo>
                  <a:pt x="2431631" y="1299474"/>
                  <a:pt x="2424190" y="1303434"/>
                  <a:pt x="2424190" y="1310219"/>
                </a:cubicBezTo>
                <a:close/>
                <a:moveTo>
                  <a:pt x="3857582" y="1319528"/>
                </a:moveTo>
                <a:cubicBezTo>
                  <a:pt x="3872466" y="1318397"/>
                  <a:pt x="3879908" y="1313874"/>
                  <a:pt x="3879908" y="1305957"/>
                </a:cubicBezTo>
                <a:lnTo>
                  <a:pt x="3866212" y="1302835"/>
                </a:lnTo>
                <a:lnTo>
                  <a:pt x="3872161" y="1310219"/>
                </a:lnTo>
                <a:lnTo>
                  <a:pt x="3857582" y="1319526"/>
                </a:lnTo>
                <a:close/>
                <a:moveTo>
                  <a:pt x="5026709" y="1335667"/>
                </a:moveTo>
                <a:lnTo>
                  <a:pt x="5026709" y="1330578"/>
                </a:lnTo>
                <a:lnTo>
                  <a:pt x="4991625" y="1330578"/>
                </a:lnTo>
                <a:lnTo>
                  <a:pt x="4991625" y="1335667"/>
                </a:lnTo>
                <a:close/>
                <a:moveTo>
                  <a:pt x="3816559" y="1342987"/>
                </a:moveTo>
                <a:lnTo>
                  <a:pt x="3817942" y="1342453"/>
                </a:lnTo>
                <a:lnTo>
                  <a:pt x="3836811" y="1342453"/>
                </a:lnTo>
                <a:lnTo>
                  <a:pt x="3844823" y="1338190"/>
                </a:lnTo>
                <a:lnTo>
                  <a:pt x="3822500" y="1331405"/>
                </a:lnTo>
                <a:close/>
                <a:moveTo>
                  <a:pt x="3468479" y="1346900"/>
                </a:moveTo>
                <a:lnTo>
                  <a:pt x="3481237" y="1343708"/>
                </a:lnTo>
                <a:lnTo>
                  <a:pt x="3481237" y="1338190"/>
                </a:lnTo>
                <a:lnTo>
                  <a:pt x="3468479" y="1338190"/>
                </a:lnTo>
                <a:close/>
                <a:moveTo>
                  <a:pt x="4896257" y="1347440"/>
                </a:moveTo>
                <a:lnTo>
                  <a:pt x="4950164" y="1342453"/>
                </a:lnTo>
                <a:cubicBezTo>
                  <a:pt x="4950164" y="1334536"/>
                  <a:pt x="4941658" y="1330578"/>
                  <a:pt x="4924649" y="1330578"/>
                </a:cubicBezTo>
                <a:lnTo>
                  <a:pt x="4889463" y="1330578"/>
                </a:lnTo>
                <a:close/>
                <a:moveTo>
                  <a:pt x="3747705" y="1355821"/>
                </a:moveTo>
                <a:lnTo>
                  <a:pt x="3701303" y="1338190"/>
                </a:lnTo>
                <a:lnTo>
                  <a:pt x="3653238" y="1349909"/>
                </a:lnTo>
                <a:close/>
                <a:moveTo>
                  <a:pt x="2360906" y="1356024"/>
                </a:moveTo>
                <a:lnTo>
                  <a:pt x="2357215" y="1352489"/>
                </a:lnTo>
                <a:lnTo>
                  <a:pt x="2357215" y="1356024"/>
                </a:lnTo>
                <a:close/>
                <a:moveTo>
                  <a:pt x="2523062" y="1356024"/>
                </a:moveTo>
                <a:cubicBezTo>
                  <a:pt x="2537943" y="1356024"/>
                  <a:pt x="2545386" y="1351500"/>
                  <a:pt x="2545386" y="1342453"/>
                </a:cubicBezTo>
                <a:lnTo>
                  <a:pt x="2545386" y="1338997"/>
                </a:lnTo>
                <a:lnTo>
                  <a:pt x="2519324" y="1343620"/>
                </a:lnTo>
                <a:lnTo>
                  <a:pt x="2513492" y="1356024"/>
                </a:lnTo>
                <a:close/>
                <a:moveTo>
                  <a:pt x="2733560" y="1356024"/>
                </a:moveTo>
                <a:lnTo>
                  <a:pt x="2749676" y="1351125"/>
                </a:lnTo>
                <a:lnTo>
                  <a:pt x="2738116" y="1344976"/>
                </a:lnTo>
                <a:lnTo>
                  <a:pt x="2738116" y="1341414"/>
                </a:lnTo>
                <a:lnTo>
                  <a:pt x="2723989" y="1342453"/>
                </a:lnTo>
                <a:close/>
                <a:moveTo>
                  <a:pt x="3432028" y="1356024"/>
                </a:moveTo>
                <a:lnTo>
                  <a:pt x="3455313" y="1350196"/>
                </a:lnTo>
                <a:lnTo>
                  <a:pt x="3446155" y="1344976"/>
                </a:lnTo>
                <a:lnTo>
                  <a:pt x="3446155" y="1319528"/>
                </a:lnTo>
                <a:lnTo>
                  <a:pt x="3448788" y="1317616"/>
                </a:lnTo>
                <a:lnTo>
                  <a:pt x="3447039" y="1317468"/>
                </a:lnTo>
                <a:lnTo>
                  <a:pt x="3398251" y="1350834"/>
                </a:lnTo>
                <a:lnTo>
                  <a:pt x="3409704" y="1349238"/>
                </a:lnTo>
                <a:close/>
                <a:moveTo>
                  <a:pt x="3782860" y="1356024"/>
                </a:moveTo>
                <a:lnTo>
                  <a:pt x="3793829" y="1351781"/>
                </a:lnTo>
                <a:lnTo>
                  <a:pt x="3768280" y="1338190"/>
                </a:lnTo>
                <a:lnTo>
                  <a:pt x="3768280" y="1354501"/>
                </a:lnTo>
                <a:lnTo>
                  <a:pt x="3773289" y="1356024"/>
                </a:lnTo>
                <a:close/>
                <a:moveTo>
                  <a:pt x="3191005" y="1356852"/>
                </a:moveTo>
                <a:lnTo>
                  <a:pt x="3191005" y="1344976"/>
                </a:lnTo>
                <a:lnTo>
                  <a:pt x="3171867" y="1344976"/>
                </a:lnTo>
                <a:cubicBezTo>
                  <a:pt x="3171867" y="1352893"/>
                  <a:pt x="3178247" y="1356852"/>
                  <a:pt x="3191005" y="1356852"/>
                </a:cubicBezTo>
                <a:close/>
                <a:moveTo>
                  <a:pt x="2679339" y="1361115"/>
                </a:moveTo>
                <a:cubicBezTo>
                  <a:pt x="2687845" y="1361115"/>
                  <a:pt x="2698474" y="1354892"/>
                  <a:pt x="2711232" y="1342453"/>
                </a:cubicBezTo>
                <a:lnTo>
                  <a:pt x="2706179" y="1338230"/>
                </a:lnTo>
                <a:lnTo>
                  <a:pt x="2693465" y="1350067"/>
                </a:lnTo>
                <a:cubicBezTo>
                  <a:pt x="2687085" y="1350067"/>
                  <a:pt x="2683898" y="1348369"/>
                  <a:pt x="2683898" y="1344976"/>
                </a:cubicBezTo>
                <a:lnTo>
                  <a:pt x="2626488" y="1350067"/>
                </a:lnTo>
                <a:lnTo>
                  <a:pt x="2616919" y="1350067"/>
                </a:lnTo>
                <a:lnTo>
                  <a:pt x="2599315" y="1340701"/>
                </a:lnTo>
                <a:lnTo>
                  <a:pt x="2590037" y="1342453"/>
                </a:lnTo>
                <a:lnTo>
                  <a:pt x="2590037" y="1356024"/>
                </a:lnTo>
                <a:lnTo>
                  <a:pt x="2644256" y="1349238"/>
                </a:lnTo>
                <a:cubicBezTo>
                  <a:pt x="2646383" y="1357155"/>
                  <a:pt x="2653825" y="1361115"/>
                  <a:pt x="2666581" y="1361115"/>
                </a:cubicBezTo>
                <a:close/>
                <a:moveTo>
                  <a:pt x="3307495" y="1363478"/>
                </a:moveTo>
                <a:lnTo>
                  <a:pt x="3356850" y="1356601"/>
                </a:lnTo>
                <a:lnTo>
                  <a:pt x="3356850" y="1338190"/>
                </a:lnTo>
                <a:lnTo>
                  <a:pt x="3315390" y="1338190"/>
                </a:lnTo>
                <a:cubicBezTo>
                  <a:pt x="3315390" y="1348935"/>
                  <a:pt x="3313529" y="1356992"/>
                  <a:pt x="3309808" y="1362365"/>
                </a:cubicBezTo>
                <a:close/>
                <a:moveTo>
                  <a:pt x="3042926" y="1367900"/>
                </a:moveTo>
                <a:lnTo>
                  <a:pt x="3044428" y="1367102"/>
                </a:lnTo>
                <a:lnTo>
                  <a:pt x="3042700" y="1366182"/>
                </a:lnTo>
                <a:cubicBezTo>
                  <a:pt x="3035258" y="1359962"/>
                  <a:pt x="3026222" y="1350632"/>
                  <a:pt x="3015590" y="1338190"/>
                </a:cubicBezTo>
                <a:cubicBezTo>
                  <a:pt x="3000706" y="1342714"/>
                  <a:pt x="2990075" y="1344976"/>
                  <a:pt x="2983697" y="1344976"/>
                </a:cubicBezTo>
                <a:lnTo>
                  <a:pt x="2983697" y="1326315"/>
                </a:lnTo>
                <a:lnTo>
                  <a:pt x="2989605" y="1324429"/>
                </a:lnTo>
                <a:lnTo>
                  <a:pt x="2988707" y="1323792"/>
                </a:lnTo>
                <a:lnTo>
                  <a:pt x="2976769" y="1324542"/>
                </a:lnTo>
                <a:lnTo>
                  <a:pt x="2970940" y="1326315"/>
                </a:lnTo>
                <a:lnTo>
                  <a:pt x="2961373" y="1326315"/>
                </a:lnTo>
                <a:lnTo>
                  <a:pt x="2961373" y="1325512"/>
                </a:lnTo>
                <a:lnTo>
                  <a:pt x="2941835" y="1326740"/>
                </a:lnTo>
                <a:lnTo>
                  <a:pt x="2939045" y="1331405"/>
                </a:lnTo>
                <a:lnTo>
                  <a:pt x="2903963" y="1331405"/>
                </a:lnTo>
                <a:lnTo>
                  <a:pt x="2900379" y="1329498"/>
                </a:lnTo>
                <a:lnTo>
                  <a:pt x="2795523" y="1337199"/>
                </a:lnTo>
                <a:lnTo>
                  <a:pt x="2795523" y="1344976"/>
                </a:lnTo>
                <a:lnTo>
                  <a:pt x="2781486" y="1352443"/>
                </a:lnTo>
                <a:lnTo>
                  <a:pt x="2810102" y="1356024"/>
                </a:lnTo>
                <a:lnTo>
                  <a:pt x="2822860" y="1342453"/>
                </a:lnTo>
                <a:cubicBezTo>
                  <a:pt x="2852628" y="1351500"/>
                  <a:pt x="2874954" y="1356024"/>
                  <a:pt x="2889836" y="1356024"/>
                </a:cubicBezTo>
                <a:cubicBezTo>
                  <a:pt x="2902594" y="1351500"/>
                  <a:pt x="2916416" y="1349238"/>
                  <a:pt x="2931300" y="1349238"/>
                </a:cubicBezTo>
                <a:cubicBezTo>
                  <a:pt x="2939803" y="1357155"/>
                  <a:pt x="2944054" y="1363376"/>
                  <a:pt x="2944057" y="1367900"/>
                </a:cubicBezTo>
                <a:lnTo>
                  <a:pt x="2975949" y="1367900"/>
                </a:lnTo>
                <a:cubicBezTo>
                  <a:pt x="2975949" y="1355459"/>
                  <a:pt x="2983391" y="1349238"/>
                  <a:pt x="2998277" y="1349238"/>
                </a:cubicBezTo>
                <a:cubicBezTo>
                  <a:pt x="2998277" y="1356024"/>
                  <a:pt x="3013158" y="1362245"/>
                  <a:pt x="3042926" y="1367900"/>
                </a:cubicBezTo>
                <a:close/>
                <a:moveTo>
                  <a:pt x="3521331" y="1367900"/>
                </a:moveTo>
                <a:cubicBezTo>
                  <a:pt x="3521331" y="1355459"/>
                  <a:pt x="3527709" y="1349238"/>
                  <a:pt x="3540467" y="1349238"/>
                </a:cubicBezTo>
                <a:lnTo>
                  <a:pt x="3549768" y="1349238"/>
                </a:lnTo>
                <a:lnTo>
                  <a:pt x="3557782" y="1344976"/>
                </a:lnTo>
                <a:lnTo>
                  <a:pt x="3562869" y="1351290"/>
                </a:lnTo>
                <a:lnTo>
                  <a:pt x="3585119" y="1356024"/>
                </a:lnTo>
                <a:lnTo>
                  <a:pt x="3616747" y="1352287"/>
                </a:lnTo>
                <a:lnTo>
                  <a:pt x="3580107" y="1331405"/>
                </a:lnTo>
                <a:cubicBezTo>
                  <a:pt x="3556718" y="1331405"/>
                  <a:pt x="3526952" y="1337624"/>
                  <a:pt x="3490805" y="1350067"/>
                </a:cubicBezTo>
                <a:lnTo>
                  <a:pt x="3503563" y="1363638"/>
                </a:lnTo>
                <a:lnTo>
                  <a:pt x="3503563" y="1367900"/>
                </a:lnTo>
                <a:close/>
                <a:moveTo>
                  <a:pt x="3119471" y="1374688"/>
                </a:moveTo>
                <a:lnTo>
                  <a:pt x="3150641" y="1358106"/>
                </a:lnTo>
                <a:lnTo>
                  <a:pt x="3136785" y="1350067"/>
                </a:lnTo>
                <a:cubicBezTo>
                  <a:pt x="3145291" y="1350067"/>
                  <a:pt x="3149543" y="1348369"/>
                  <a:pt x="3149543" y="1344976"/>
                </a:cubicBezTo>
                <a:lnTo>
                  <a:pt x="3136785" y="1344976"/>
                </a:lnTo>
                <a:lnTo>
                  <a:pt x="3093772" y="1369202"/>
                </a:lnTo>
                <a:lnTo>
                  <a:pt x="3100334" y="1374688"/>
                </a:lnTo>
                <a:close/>
                <a:moveTo>
                  <a:pt x="3221532" y="1374688"/>
                </a:moveTo>
                <a:lnTo>
                  <a:pt x="3226633" y="1370423"/>
                </a:lnTo>
                <a:lnTo>
                  <a:pt x="3206588" y="1370423"/>
                </a:lnTo>
                <a:lnTo>
                  <a:pt x="3208775" y="1374688"/>
                </a:lnTo>
                <a:close/>
                <a:moveTo>
                  <a:pt x="2159474" y="1381472"/>
                </a:moveTo>
                <a:lnTo>
                  <a:pt x="2169041" y="1374688"/>
                </a:lnTo>
                <a:lnTo>
                  <a:pt x="2178610" y="1367900"/>
                </a:lnTo>
                <a:lnTo>
                  <a:pt x="2178610" y="1349520"/>
                </a:lnTo>
                <a:lnTo>
                  <a:pt x="2173598" y="1356852"/>
                </a:lnTo>
                <a:lnTo>
                  <a:pt x="2169041" y="1355466"/>
                </a:lnTo>
                <a:lnTo>
                  <a:pt x="2169041" y="1374688"/>
                </a:lnTo>
                <a:lnTo>
                  <a:pt x="2159474" y="1374688"/>
                </a:lnTo>
                <a:lnTo>
                  <a:pt x="2133959" y="1367900"/>
                </a:lnTo>
                <a:lnTo>
                  <a:pt x="2133959" y="1381472"/>
                </a:lnTo>
                <a:close/>
                <a:moveTo>
                  <a:pt x="2223259" y="1381472"/>
                </a:moveTo>
                <a:cubicBezTo>
                  <a:pt x="2253026" y="1376949"/>
                  <a:pt x="2267912" y="1366204"/>
                  <a:pt x="2267912" y="1349238"/>
                </a:cubicBezTo>
                <a:lnTo>
                  <a:pt x="2245587" y="1342453"/>
                </a:lnTo>
                <a:lnTo>
                  <a:pt x="2236017" y="1342453"/>
                </a:lnTo>
                <a:lnTo>
                  <a:pt x="2236017" y="1349238"/>
                </a:lnTo>
                <a:lnTo>
                  <a:pt x="2245587" y="1361115"/>
                </a:lnTo>
                <a:cubicBezTo>
                  <a:pt x="2230701" y="1363376"/>
                  <a:pt x="2223259" y="1367900"/>
                  <a:pt x="2223259" y="1374688"/>
                </a:cubicBezTo>
                <a:close/>
                <a:moveTo>
                  <a:pt x="2446515" y="1381472"/>
                </a:moveTo>
                <a:cubicBezTo>
                  <a:pt x="2452894" y="1381472"/>
                  <a:pt x="2467778" y="1372990"/>
                  <a:pt x="2491167" y="1356024"/>
                </a:cubicBezTo>
                <a:lnTo>
                  <a:pt x="2486987" y="1349353"/>
                </a:lnTo>
                <a:lnTo>
                  <a:pt x="2482966" y="1350067"/>
                </a:lnTo>
                <a:lnTo>
                  <a:pt x="2473583" y="1338418"/>
                </a:lnTo>
                <a:lnTo>
                  <a:pt x="2433757" y="1361115"/>
                </a:lnTo>
                <a:lnTo>
                  <a:pt x="2433757" y="1381472"/>
                </a:lnTo>
                <a:close/>
                <a:moveTo>
                  <a:pt x="2114822" y="1386562"/>
                </a:moveTo>
                <a:lnTo>
                  <a:pt x="2114822" y="1374688"/>
                </a:lnTo>
                <a:lnTo>
                  <a:pt x="2092497" y="1374688"/>
                </a:lnTo>
                <a:cubicBezTo>
                  <a:pt x="2092497" y="1382603"/>
                  <a:pt x="2099938" y="1386562"/>
                  <a:pt x="2114822" y="1386562"/>
                </a:cubicBezTo>
                <a:close/>
                <a:moveTo>
                  <a:pt x="2369972" y="1386562"/>
                </a:moveTo>
                <a:lnTo>
                  <a:pt x="2369972" y="1374688"/>
                </a:lnTo>
                <a:lnTo>
                  <a:pt x="2357215" y="1374688"/>
                </a:lnTo>
                <a:lnTo>
                  <a:pt x="2357215" y="1386562"/>
                </a:lnTo>
                <a:close/>
                <a:moveTo>
                  <a:pt x="2424190" y="1386562"/>
                </a:moveTo>
                <a:cubicBezTo>
                  <a:pt x="2415685" y="1378644"/>
                  <a:pt x="2411432" y="1372425"/>
                  <a:pt x="2411432" y="1367900"/>
                </a:cubicBezTo>
                <a:lnTo>
                  <a:pt x="2389106" y="1367900"/>
                </a:lnTo>
                <a:cubicBezTo>
                  <a:pt x="2397612" y="1375817"/>
                  <a:pt x="2401864" y="1382038"/>
                  <a:pt x="2401864" y="1386562"/>
                </a:cubicBezTo>
                <a:close/>
                <a:moveTo>
                  <a:pt x="2755884" y="1386562"/>
                </a:moveTo>
                <a:cubicBezTo>
                  <a:pt x="2755884" y="1382038"/>
                  <a:pt x="2759075" y="1375817"/>
                  <a:pt x="2765451" y="1367900"/>
                </a:cubicBezTo>
                <a:lnTo>
                  <a:pt x="2765451" y="1361115"/>
                </a:lnTo>
                <a:lnTo>
                  <a:pt x="2755884" y="1361115"/>
                </a:lnTo>
                <a:cubicBezTo>
                  <a:pt x="2755884" y="1365637"/>
                  <a:pt x="2751633" y="1372425"/>
                  <a:pt x="2743127" y="1381472"/>
                </a:cubicBezTo>
                <a:lnTo>
                  <a:pt x="2743127" y="1386562"/>
                </a:lnTo>
                <a:close/>
                <a:moveTo>
                  <a:pt x="2921731" y="1386562"/>
                </a:moveTo>
                <a:lnTo>
                  <a:pt x="2921731" y="1381472"/>
                </a:lnTo>
                <a:lnTo>
                  <a:pt x="2899407" y="1381472"/>
                </a:lnTo>
                <a:lnTo>
                  <a:pt x="2899407" y="1386562"/>
                </a:lnTo>
                <a:close/>
                <a:moveTo>
                  <a:pt x="2966382" y="1386562"/>
                </a:moveTo>
                <a:lnTo>
                  <a:pt x="2966382" y="1374688"/>
                </a:lnTo>
                <a:lnTo>
                  <a:pt x="2953624" y="1374688"/>
                </a:lnTo>
                <a:lnTo>
                  <a:pt x="2953624" y="1386562"/>
                </a:lnTo>
                <a:close/>
                <a:moveTo>
                  <a:pt x="1425920" y="1400134"/>
                </a:moveTo>
                <a:lnTo>
                  <a:pt x="1425920" y="1386562"/>
                </a:lnTo>
                <a:lnTo>
                  <a:pt x="1416352" y="1386562"/>
                </a:lnTo>
                <a:lnTo>
                  <a:pt x="1416352" y="1400134"/>
                </a:lnTo>
                <a:close/>
                <a:moveTo>
                  <a:pt x="1515222" y="1412008"/>
                </a:moveTo>
                <a:lnTo>
                  <a:pt x="1515222" y="1400134"/>
                </a:lnTo>
                <a:lnTo>
                  <a:pt x="1505655" y="1400134"/>
                </a:lnTo>
                <a:lnTo>
                  <a:pt x="1505655" y="1412008"/>
                </a:lnTo>
                <a:close/>
                <a:moveTo>
                  <a:pt x="1636420" y="1412008"/>
                </a:moveTo>
                <a:lnTo>
                  <a:pt x="1636420" y="1393348"/>
                </a:lnTo>
                <a:lnTo>
                  <a:pt x="1626850" y="1393348"/>
                </a:lnTo>
                <a:cubicBezTo>
                  <a:pt x="1611965" y="1394478"/>
                  <a:pt x="1604525" y="1399002"/>
                  <a:pt x="1604525" y="1406921"/>
                </a:cubicBezTo>
                <a:lnTo>
                  <a:pt x="1626850" y="1412008"/>
                </a:lnTo>
                <a:close/>
                <a:moveTo>
                  <a:pt x="1738477" y="1412008"/>
                </a:moveTo>
                <a:cubicBezTo>
                  <a:pt x="1738477" y="1408616"/>
                  <a:pt x="1749108" y="1406921"/>
                  <a:pt x="1770372" y="1406921"/>
                </a:cubicBezTo>
                <a:lnTo>
                  <a:pt x="1770372" y="1393348"/>
                </a:lnTo>
                <a:cubicBezTo>
                  <a:pt x="1749108" y="1393348"/>
                  <a:pt x="1738477" y="1391085"/>
                  <a:pt x="1738477" y="1386562"/>
                </a:cubicBezTo>
                <a:cubicBezTo>
                  <a:pt x="1702331" y="1392217"/>
                  <a:pt x="1683195" y="1400700"/>
                  <a:pt x="1681069" y="1412008"/>
                </a:cubicBezTo>
                <a:close/>
                <a:moveTo>
                  <a:pt x="1948975" y="1412008"/>
                </a:moveTo>
                <a:lnTo>
                  <a:pt x="1948975" y="1386562"/>
                </a:lnTo>
                <a:cubicBezTo>
                  <a:pt x="1936217" y="1386562"/>
                  <a:pt x="1924524" y="1393348"/>
                  <a:pt x="1913893" y="1406921"/>
                </a:cubicBezTo>
                <a:lnTo>
                  <a:pt x="1936217" y="1412008"/>
                </a:lnTo>
                <a:close/>
                <a:moveTo>
                  <a:pt x="2012765" y="1412008"/>
                </a:moveTo>
                <a:lnTo>
                  <a:pt x="2012765" y="1393348"/>
                </a:lnTo>
                <a:lnTo>
                  <a:pt x="2003194" y="1393348"/>
                </a:lnTo>
                <a:lnTo>
                  <a:pt x="2003194" y="1412008"/>
                </a:lnTo>
                <a:close/>
                <a:moveTo>
                  <a:pt x="2178610" y="1412008"/>
                </a:moveTo>
                <a:lnTo>
                  <a:pt x="2178610" y="1406921"/>
                </a:lnTo>
                <a:cubicBezTo>
                  <a:pt x="2178610" y="1397871"/>
                  <a:pt x="2172232" y="1393348"/>
                  <a:pt x="2159474" y="1393348"/>
                </a:cubicBezTo>
                <a:lnTo>
                  <a:pt x="2146717" y="1406921"/>
                </a:lnTo>
                <a:lnTo>
                  <a:pt x="2169041" y="1412008"/>
                </a:lnTo>
                <a:close/>
                <a:moveTo>
                  <a:pt x="3916812" y="1412008"/>
                </a:moveTo>
                <a:lnTo>
                  <a:pt x="3916812" y="1400134"/>
                </a:lnTo>
                <a:lnTo>
                  <a:pt x="3897676" y="1400134"/>
                </a:lnTo>
                <a:cubicBezTo>
                  <a:pt x="3897676" y="1408051"/>
                  <a:pt x="3904054" y="1412008"/>
                  <a:pt x="3916812" y="1412008"/>
                </a:cubicBezTo>
                <a:close/>
                <a:moveTo>
                  <a:pt x="4360134" y="1412008"/>
                </a:moveTo>
                <a:lnTo>
                  <a:pt x="4360134" y="1406919"/>
                </a:lnTo>
                <a:lnTo>
                  <a:pt x="4337806" y="1406919"/>
                </a:lnTo>
                <a:lnTo>
                  <a:pt x="4337806" y="1412008"/>
                </a:lnTo>
                <a:close/>
                <a:moveTo>
                  <a:pt x="4503655" y="1412008"/>
                </a:moveTo>
                <a:lnTo>
                  <a:pt x="4503655" y="1400134"/>
                </a:lnTo>
                <a:lnTo>
                  <a:pt x="4490897" y="1400134"/>
                </a:lnTo>
                <a:lnTo>
                  <a:pt x="4490897" y="1412008"/>
                </a:lnTo>
                <a:close/>
                <a:moveTo>
                  <a:pt x="4605714" y="1412008"/>
                </a:moveTo>
                <a:lnTo>
                  <a:pt x="4605714" y="1406919"/>
                </a:lnTo>
                <a:lnTo>
                  <a:pt x="4580199" y="1406919"/>
                </a:lnTo>
                <a:lnTo>
                  <a:pt x="4580199" y="1412008"/>
                </a:lnTo>
                <a:close/>
                <a:moveTo>
                  <a:pt x="1827779" y="1418796"/>
                </a:moveTo>
                <a:cubicBezTo>
                  <a:pt x="1840536" y="1418796"/>
                  <a:pt x="1846914" y="1414836"/>
                  <a:pt x="1846914" y="1406921"/>
                </a:cubicBezTo>
                <a:lnTo>
                  <a:pt x="1869242" y="1412008"/>
                </a:lnTo>
                <a:lnTo>
                  <a:pt x="1882000" y="1412008"/>
                </a:lnTo>
                <a:lnTo>
                  <a:pt x="1882000" y="1393348"/>
                </a:lnTo>
                <a:lnTo>
                  <a:pt x="1869242" y="1393348"/>
                </a:lnTo>
                <a:cubicBezTo>
                  <a:pt x="1862863" y="1393348"/>
                  <a:pt x="1859672" y="1395609"/>
                  <a:pt x="1859672" y="1400134"/>
                </a:cubicBezTo>
                <a:lnTo>
                  <a:pt x="1837347" y="1393348"/>
                </a:lnTo>
                <a:lnTo>
                  <a:pt x="1815023" y="1393348"/>
                </a:lnTo>
                <a:lnTo>
                  <a:pt x="1802265" y="1418796"/>
                </a:lnTo>
                <a:close/>
                <a:moveTo>
                  <a:pt x="2379539" y="1418796"/>
                </a:moveTo>
                <a:cubicBezTo>
                  <a:pt x="2390170" y="1414271"/>
                  <a:pt x="2408242" y="1412008"/>
                  <a:pt x="2433757" y="1412008"/>
                </a:cubicBezTo>
                <a:lnTo>
                  <a:pt x="2433757" y="1400134"/>
                </a:lnTo>
                <a:lnTo>
                  <a:pt x="2424190" y="1400134"/>
                </a:lnTo>
                <a:lnTo>
                  <a:pt x="2369972" y="1406921"/>
                </a:lnTo>
                <a:close/>
                <a:moveTo>
                  <a:pt x="2491167" y="1418796"/>
                </a:moveTo>
                <a:lnTo>
                  <a:pt x="2545386" y="1412008"/>
                </a:lnTo>
                <a:lnTo>
                  <a:pt x="2545386" y="1406921"/>
                </a:lnTo>
                <a:lnTo>
                  <a:pt x="2478409" y="1406921"/>
                </a:lnTo>
                <a:cubicBezTo>
                  <a:pt x="2463525" y="1408051"/>
                  <a:pt x="2456085" y="1412008"/>
                  <a:pt x="2456085" y="1418796"/>
                </a:cubicBezTo>
                <a:close/>
                <a:moveTo>
                  <a:pt x="2944057" y="1418796"/>
                </a:moveTo>
                <a:lnTo>
                  <a:pt x="2944057" y="1400134"/>
                </a:lnTo>
                <a:lnTo>
                  <a:pt x="2931300" y="1400134"/>
                </a:lnTo>
                <a:cubicBezTo>
                  <a:pt x="2918542" y="1401263"/>
                  <a:pt x="2912164" y="1405223"/>
                  <a:pt x="2912164" y="1412008"/>
                </a:cubicBezTo>
                <a:lnTo>
                  <a:pt x="2931300" y="1418796"/>
                </a:lnTo>
                <a:close/>
                <a:moveTo>
                  <a:pt x="3164122" y="1418796"/>
                </a:moveTo>
                <a:cubicBezTo>
                  <a:pt x="3179005" y="1414271"/>
                  <a:pt x="3190698" y="1412008"/>
                  <a:pt x="3199204" y="1412008"/>
                </a:cubicBezTo>
                <a:lnTo>
                  <a:pt x="3186447" y="1400134"/>
                </a:lnTo>
                <a:lnTo>
                  <a:pt x="3199204" y="1386562"/>
                </a:lnTo>
                <a:lnTo>
                  <a:pt x="3199204" y="1381472"/>
                </a:lnTo>
                <a:lnTo>
                  <a:pt x="3186447" y="1381472"/>
                </a:lnTo>
                <a:cubicBezTo>
                  <a:pt x="3186447" y="1383735"/>
                  <a:pt x="3179005" y="1396176"/>
                  <a:pt x="3164122" y="1418796"/>
                </a:cubicBezTo>
                <a:close/>
                <a:moveTo>
                  <a:pt x="3495816" y="1418796"/>
                </a:moveTo>
                <a:cubicBezTo>
                  <a:pt x="3495816" y="1410879"/>
                  <a:pt x="3489437" y="1406921"/>
                  <a:pt x="3476679" y="1406921"/>
                </a:cubicBezTo>
                <a:lnTo>
                  <a:pt x="3476679" y="1418796"/>
                </a:lnTo>
                <a:close/>
                <a:moveTo>
                  <a:pt x="3553225" y="1418796"/>
                </a:moveTo>
                <a:cubicBezTo>
                  <a:pt x="3568107" y="1418796"/>
                  <a:pt x="3575549" y="1414836"/>
                  <a:pt x="3575549" y="1406921"/>
                </a:cubicBezTo>
                <a:lnTo>
                  <a:pt x="3553225" y="1400134"/>
                </a:lnTo>
                <a:cubicBezTo>
                  <a:pt x="3542592" y="1400134"/>
                  <a:pt x="3531961" y="1406354"/>
                  <a:pt x="3521331" y="1418796"/>
                </a:cubicBezTo>
                <a:close/>
                <a:moveTo>
                  <a:pt x="3674419" y="1418796"/>
                </a:moveTo>
                <a:lnTo>
                  <a:pt x="3674419" y="1406921"/>
                </a:lnTo>
                <a:lnTo>
                  <a:pt x="3642526" y="1406921"/>
                </a:lnTo>
                <a:lnTo>
                  <a:pt x="3642526" y="1418796"/>
                </a:lnTo>
                <a:close/>
                <a:moveTo>
                  <a:pt x="3993356" y="1418796"/>
                </a:moveTo>
                <a:cubicBezTo>
                  <a:pt x="3986976" y="1410879"/>
                  <a:pt x="3983789" y="1404658"/>
                  <a:pt x="3983789" y="1400134"/>
                </a:cubicBezTo>
                <a:lnTo>
                  <a:pt x="3951894" y="1400134"/>
                </a:lnTo>
                <a:lnTo>
                  <a:pt x="3951894" y="1418796"/>
                </a:lnTo>
                <a:close/>
                <a:moveTo>
                  <a:pt x="4127310" y="1418796"/>
                </a:moveTo>
                <a:cubicBezTo>
                  <a:pt x="4140067" y="1418796"/>
                  <a:pt x="4150698" y="1412575"/>
                  <a:pt x="4159201" y="1400134"/>
                </a:cubicBezTo>
                <a:lnTo>
                  <a:pt x="4140067" y="1400134"/>
                </a:lnTo>
                <a:cubicBezTo>
                  <a:pt x="4125183" y="1401263"/>
                  <a:pt x="4117741" y="1405223"/>
                  <a:pt x="4117741" y="1412008"/>
                </a:cubicBezTo>
                <a:lnTo>
                  <a:pt x="4117741" y="1418796"/>
                </a:lnTo>
                <a:close/>
                <a:moveTo>
                  <a:pt x="4726909" y="1418796"/>
                </a:moveTo>
                <a:lnTo>
                  <a:pt x="4726909" y="1406919"/>
                </a:lnTo>
                <a:cubicBezTo>
                  <a:pt x="4709900" y="1408051"/>
                  <a:pt x="4701397" y="1412008"/>
                  <a:pt x="4701397" y="1418796"/>
                </a:cubicBezTo>
                <a:close/>
                <a:moveTo>
                  <a:pt x="2644256" y="1425581"/>
                </a:moveTo>
                <a:cubicBezTo>
                  <a:pt x="2644256" y="1421057"/>
                  <a:pt x="2648508" y="1414836"/>
                  <a:pt x="2657014" y="1406921"/>
                </a:cubicBezTo>
                <a:lnTo>
                  <a:pt x="2634689" y="1400134"/>
                </a:lnTo>
                <a:cubicBezTo>
                  <a:pt x="2619804" y="1401263"/>
                  <a:pt x="2612362" y="1405223"/>
                  <a:pt x="2612362" y="1412008"/>
                </a:cubicBezTo>
                <a:close/>
                <a:moveTo>
                  <a:pt x="3042926" y="1425581"/>
                </a:moveTo>
                <a:cubicBezTo>
                  <a:pt x="3042926" y="1421057"/>
                  <a:pt x="3047179" y="1414836"/>
                  <a:pt x="3055684" y="1406921"/>
                </a:cubicBezTo>
                <a:lnTo>
                  <a:pt x="3033359" y="1406921"/>
                </a:lnTo>
                <a:lnTo>
                  <a:pt x="3033359" y="1425581"/>
                </a:lnTo>
                <a:close/>
                <a:moveTo>
                  <a:pt x="3141796" y="1425581"/>
                </a:moveTo>
                <a:lnTo>
                  <a:pt x="3141796" y="1418796"/>
                </a:lnTo>
                <a:cubicBezTo>
                  <a:pt x="3141796" y="1413140"/>
                  <a:pt x="3131165" y="1406921"/>
                  <a:pt x="3109904" y="1400134"/>
                </a:cubicBezTo>
                <a:lnTo>
                  <a:pt x="3109904" y="1425581"/>
                </a:lnTo>
                <a:close/>
                <a:moveTo>
                  <a:pt x="3253424" y="1425581"/>
                </a:moveTo>
                <a:lnTo>
                  <a:pt x="3253424" y="1406921"/>
                </a:lnTo>
                <a:lnTo>
                  <a:pt x="3243857" y="1406921"/>
                </a:lnTo>
                <a:lnTo>
                  <a:pt x="3243857" y="1425581"/>
                </a:lnTo>
                <a:close/>
                <a:moveTo>
                  <a:pt x="3329969" y="1425581"/>
                </a:moveTo>
                <a:cubicBezTo>
                  <a:pt x="3344852" y="1421057"/>
                  <a:pt x="3356548" y="1418796"/>
                  <a:pt x="3365051" y="1418796"/>
                </a:cubicBezTo>
                <a:cubicBezTo>
                  <a:pt x="3365051" y="1410879"/>
                  <a:pt x="3357609" y="1406921"/>
                  <a:pt x="3342727" y="1406921"/>
                </a:cubicBezTo>
                <a:cubicBezTo>
                  <a:pt x="3334221" y="1406921"/>
                  <a:pt x="3329969" y="1408616"/>
                  <a:pt x="3329969" y="1412008"/>
                </a:cubicBezTo>
                <a:lnTo>
                  <a:pt x="3310832" y="1406921"/>
                </a:lnTo>
                <a:lnTo>
                  <a:pt x="3298075" y="1406921"/>
                </a:lnTo>
                <a:close/>
                <a:moveTo>
                  <a:pt x="3441597" y="1425581"/>
                </a:moveTo>
                <a:lnTo>
                  <a:pt x="3441597" y="1418796"/>
                </a:lnTo>
                <a:lnTo>
                  <a:pt x="3419271" y="1418796"/>
                </a:lnTo>
                <a:lnTo>
                  <a:pt x="3419271" y="1425581"/>
                </a:lnTo>
                <a:close/>
                <a:moveTo>
                  <a:pt x="3795614" y="1425581"/>
                </a:moveTo>
                <a:cubicBezTo>
                  <a:pt x="3808372" y="1421057"/>
                  <a:pt x="3819006" y="1418796"/>
                  <a:pt x="3827509" y="1418796"/>
                </a:cubicBezTo>
                <a:cubicBezTo>
                  <a:pt x="3821129" y="1410879"/>
                  <a:pt x="3817942" y="1404658"/>
                  <a:pt x="3817942" y="1400134"/>
                </a:cubicBezTo>
                <a:lnTo>
                  <a:pt x="3795614" y="1400134"/>
                </a:lnTo>
                <a:close/>
                <a:moveTo>
                  <a:pt x="1572630" y="1437456"/>
                </a:moveTo>
                <a:lnTo>
                  <a:pt x="1572630" y="1425581"/>
                </a:lnTo>
                <a:lnTo>
                  <a:pt x="1559873" y="1425581"/>
                </a:lnTo>
                <a:lnTo>
                  <a:pt x="1559873" y="1437456"/>
                </a:lnTo>
                <a:close/>
                <a:moveTo>
                  <a:pt x="4605714" y="1444242"/>
                </a:moveTo>
                <a:lnTo>
                  <a:pt x="4605714" y="1437456"/>
                </a:lnTo>
                <a:lnTo>
                  <a:pt x="4580199" y="1437456"/>
                </a:lnTo>
                <a:lnTo>
                  <a:pt x="4580199" y="1444242"/>
                </a:lnTo>
                <a:close/>
                <a:moveTo>
                  <a:pt x="2258345" y="1451029"/>
                </a:moveTo>
                <a:cubicBezTo>
                  <a:pt x="2243459" y="1451029"/>
                  <a:pt x="2236017" y="1446505"/>
                  <a:pt x="2236017" y="1437456"/>
                </a:cubicBezTo>
                <a:lnTo>
                  <a:pt x="2213692" y="1444242"/>
                </a:lnTo>
                <a:lnTo>
                  <a:pt x="2204124" y="1444242"/>
                </a:lnTo>
                <a:cubicBezTo>
                  <a:pt x="2206250" y="1435195"/>
                  <a:pt x="2212630" y="1430670"/>
                  <a:pt x="2223259" y="1430670"/>
                </a:cubicBezTo>
                <a:lnTo>
                  <a:pt x="2236017" y="1430670"/>
                </a:lnTo>
                <a:lnTo>
                  <a:pt x="2258345" y="1437456"/>
                </a:lnTo>
                <a:cubicBezTo>
                  <a:pt x="2279605" y="1427278"/>
                  <a:pt x="2290238" y="1418796"/>
                  <a:pt x="2290238" y="1412008"/>
                </a:cubicBezTo>
                <a:lnTo>
                  <a:pt x="2302994" y="1412008"/>
                </a:lnTo>
                <a:cubicBezTo>
                  <a:pt x="2317878" y="1413140"/>
                  <a:pt x="2325320" y="1417664"/>
                  <a:pt x="2325320" y="1425581"/>
                </a:cubicBezTo>
                <a:cubicBezTo>
                  <a:pt x="2325320" y="1431235"/>
                  <a:pt x="2302994" y="1439719"/>
                  <a:pt x="2258345" y="1451029"/>
                </a:cubicBezTo>
                <a:close/>
                <a:moveTo>
                  <a:pt x="4991625" y="1456118"/>
                </a:moveTo>
                <a:cubicBezTo>
                  <a:pt x="4978869" y="1452725"/>
                  <a:pt x="4960795" y="1451029"/>
                  <a:pt x="4937407" y="1451029"/>
                </a:cubicBezTo>
                <a:lnTo>
                  <a:pt x="4911891" y="1456118"/>
                </a:lnTo>
                <a:lnTo>
                  <a:pt x="4892757" y="1451029"/>
                </a:lnTo>
                <a:lnTo>
                  <a:pt x="4867242" y="1456118"/>
                </a:lnTo>
                <a:cubicBezTo>
                  <a:pt x="4780067" y="1452725"/>
                  <a:pt x="4729035" y="1446505"/>
                  <a:pt x="4714151" y="1437456"/>
                </a:cubicBezTo>
                <a:lnTo>
                  <a:pt x="4701397" y="1437456"/>
                </a:lnTo>
                <a:lnTo>
                  <a:pt x="4701397" y="1456118"/>
                </a:lnTo>
                <a:cubicBezTo>
                  <a:pt x="4695017" y="1456118"/>
                  <a:pt x="4684385" y="1454422"/>
                  <a:pt x="4669502" y="1451029"/>
                </a:cubicBezTo>
                <a:cubicBezTo>
                  <a:pt x="4582325" y="1454422"/>
                  <a:pt x="4520665" y="1456118"/>
                  <a:pt x="4484519" y="1456118"/>
                </a:cubicBezTo>
                <a:lnTo>
                  <a:pt x="4439867" y="1451029"/>
                </a:lnTo>
                <a:lnTo>
                  <a:pt x="4414351" y="1456118"/>
                </a:lnTo>
                <a:lnTo>
                  <a:pt x="4360134" y="1437456"/>
                </a:lnTo>
                <a:lnTo>
                  <a:pt x="4318672" y="1437456"/>
                </a:lnTo>
                <a:cubicBezTo>
                  <a:pt x="4318672" y="1449897"/>
                  <a:pt x="4310166" y="1456118"/>
                  <a:pt x="4293157" y="1456118"/>
                </a:cubicBezTo>
                <a:lnTo>
                  <a:pt x="4140067" y="1456118"/>
                </a:lnTo>
                <a:lnTo>
                  <a:pt x="4140067" y="1437456"/>
                </a:lnTo>
                <a:lnTo>
                  <a:pt x="4127310" y="1437456"/>
                </a:lnTo>
                <a:lnTo>
                  <a:pt x="4082659" y="1456118"/>
                </a:lnTo>
                <a:lnTo>
                  <a:pt x="3929569" y="1456118"/>
                </a:lnTo>
                <a:cubicBezTo>
                  <a:pt x="3891297" y="1456118"/>
                  <a:pt x="3872161" y="1449897"/>
                  <a:pt x="3872161" y="1437456"/>
                </a:cubicBezTo>
                <a:lnTo>
                  <a:pt x="3853024" y="1437456"/>
                </a:lnTo>
                <a:cubicBezTo>
                  <a:pt x="3853024" y="1449897"/>
                  <a:pt x="3838140" y="1456118"/>
                  <a:pt x="3808372" y="1456118"/>
                </a:cubicBezTo>
                <a:cubicBezTo>
                  <a:pt x="3808372" y="1450462"/>
                  <a:pt x="3793491" y="1444242"/>
                  <a:pt x="3763724" y="1437456"/>
                </a:cubicBezTo>
                <a:cubicBezTo>
                  <a:pt x="3763724" y="1449897"/>
                  <a:pt x="3748838" y="1456118"/>
                  <a:pt x="3719072" y="1456118"/>
                </a:cubicBezTo>
                <a:lnTo>
                  <a:pt x="3696744" y="1451029"/>
                </a:lnTo>
                <a:cubicBezTo>
                  <a:pt x="3683989" y="1454422"/>
                  <a:pt x="3669105" y="1456118"/>
                  <a:pt x="3652095" y="1456118"/>
                </a:cubicBezTo>
                <a:lnTo>
                  <a:pt x="3642526" y="1456118"/>
                </a:lnTo>
                <a:lnTo>
                  <a:pt x="3642526" y="1444242"/>
                </a:lnTo>
                <a:lnTo>
                  <a:pt x="3661662" y="1451029"/>
                </a:lnTo>
                <a:lnTo>
                  <a:pt x="3661662" y="1437456"/>
                </a:lnTo>
                <a:cubicBezTo>
                  <a:pt x="3640401" y="1437456"/>
                  <a:pt x="3629769" y="1435195"/>
                  <a:pt x="3629769" y="1430670"/>
                </a:cubicBezTo>
                <a:cubicBezTo>
                  <a:pt x="3597877" y="1437456"/>
                  <a:pt x="3568107" y="1445940"/>
                  <a:pt x="3540467" y="1456118"/>
                </a:cubicBezTo>
                <a:lnTo>
                  <a:pt x="3521331" y="1456118"/>
                </a:lnTo>
                <a:lnTo>
                  <a:pt x="3486249" y="1444242"/>
                </a:lnTo>
                <a:cubicBezTo>
                  <a:pt x="3486249" y="1452161"/>
                  <a:pt x="3478807" y="1456118"/>
                  <a:pt x="3463922" y="1456118"/>
                </a:cubicBezTo>
                <a:lnTo>
                  <a:pt x="3451164" y="1444242"/>
                </a:lnTo>
                <a:cubicBezTo>
                  <a:pt x="3415018" y="1452161"/>
                  <a:pt x="3389503" y="1456118"/>
                  <a:pt x="3374622" y="1456118"/>
                </a:cubicBezTo>
                <a:lnTo>
                  <a:pt x="3342727" y="1430670"/>
                </a:lnTo>
                <a:cubicBezTo>
                  <a:pt x="3336349" y="1430670"/>
                  <a:pt x="3314024" y="1439152"/>
                  <a:pt x="3275750" y="1456118"/>
                </a:cubicBezTo>
                <a:cubicBezTo>
                  <a:pt x="3271497" y="1456118"/>
                  <a:pt x="3249172" y="1454422"/>
                  <a:pt x="3208775" y="1451029"/>
                </a:cubicBezTo>
                <a:cubicBezTo>
                  <a:pt x="3193890" y="1454422"/>
                  <a:pt x="3183259" y="1456118"/>
                  <a:pt x="3176880" y="1456118"/>
                </a:cubicBezTo>
                <a:cubicBezTo>
                  <a:pt x="3176880" y="1453855"/>
                  <a:pt x="3169438" y="1445373"/>
                  <a:pt x="3154554" y="1430670"/>
                </a:cubicBezTo>
                <a:lnTo>
                  <a:pt x="3141796" y="1430670"/>
                </a:lnTo>
                <a:lnTo>
                  <a:pt x="3100334" y="1451029"/>
                </a:lnTo>
                <a:lnTo>
                  <a:pt x="3078010" y="1451029"/>
                </a:lnTo>
                <a:lnTo>
                  <a:pt x="3078010" y="1437456"/>
                </a:lnTo>
                <a:lnTo>
                  <a:pt x="3055684" y="1444242"/>
                </a:lnTo>
                <a:lnTo>
                  <a:pt x="3011034" y="1437456"/>
                </a:lnTo>
                <a:cubicBezTo>
                  <a:pt x="3000400" y="1441980"/>
                  <a:pt x="2981265" y="1444242"/>
                  <a:pt x="2953624" y="1444242"/>
                </a:cubicBezTo>
                <a:lnTo>
                  <a:pt x="2953624" y="1437456"/>
                </a:lnTo>
                <a:lnTo>
                  <a:pt x="2931300" y="1444242"/>
                </a:lnTo>
                <a:cubicBezTo>
                  <a:pt x="2931300" y="1435195"/>
                  <a:pt x="2924922" y="1430670"/>
                  <a:pt x="2912164" y="1430670"/>
                </a:cubicBezTo>
                <a:cubicBezTo>
                  <a:pt x="2899407" y="1447634"/>
                  <a:pt x="2887711" y="1456118"/>
                  <a:pt x="2877079" y="1456118"/>
                </a:cubicBezTo>
                <a:lnTo>
                  <a:pt x="2832430" y="1456118"/>
                </a:lnTo>
                <a:cubicBezTo>
                  <a:pt x="2832430" y="1439152"/>
                  <a:pt x="2824988" y="1430670"/>
                  <a:pt x="2810102" y="1430670"/>
                </a:cubicBezTo>
                <a:lnTo>
                  <a:pt x="2800535" y="1430670"/>
                </a:lnTo>
                <a:cubicBezTo>
                  <a:pt x="2800535" y="1444242"/>
                  <a:pt x="2793093" y="1451029"/>
                  <a:pt x="2778209" y="1451029"/>
                </a:cubicBezTo>
                <a:lnTo>
                  <a:pt x="2701665" y="1451029"/>
                </a:lnTo>
                <a:lnTo>
                  <a:pt x="2701665" y="1437456"/>
                </a:lnTo>
                <a:cubicBezTo>
                  <a:pt x="2701665" y="1431802"/>
                  <a:pt x="2722927" y="1423320"/>
                  <a:pt x="2765451" y="1412008"/>
                </a:cubicBezTo>
                <a:cubicBezTo>
                  <a:pt x="2790966" y="1421057"/>
                  <a:pt x="2813293" y="1425581"/>
                  <a:pt x="2832430" y="1425581"/>
                </a:cubicBezTo>
                <a:lnTo>
                  <a:pt x="2832430" y="1400134"/>
                </a:lnTo>
                <a:lnTo>
                  <a:pt x="2822860" y="1400134"/>
                </a:lnTo>
                <a:cubicBezTo>
                  <a:pt x="2805850" y="1400134"/>
                  <a:pt x="2790966" y="1402395"/>
                  <a:pt x="2778209" y="1406921"/>
                </a:cubicBezTo>
                <a:lnTo>
                  <a:pt x="2755884" y="1400134"/>
                </a:lnTo>
                <a:cubicBezTo>
                  <a:pt x="2743127" y="1404658"/>
                  <a:pt x="2728244" y="1406921"/>
                  <a:pt x="2711232" y="1406921"/>
                </a:cubicBezTo>
                <a:cubicBezTo>
                  <a:pt x="2704854" y="1406921"/>
                  <a:pt x="2701665" y="1404658"/>
                  <a:pt x="2701665" y="1400134"/>
                </a:cubicBezTo>
                <a:cubicBezTo>
                  <a:pt x="2686781" y="1404658"/>
                  <a:pt x="2675087" y="1406921"/>
                  <a:pt x="2666581" y="1406921"/>
                </a:cubicBezTo>
                <a:lnTo>
                  <a:pt x="2666581" y="1412008"/>
                </a:lnTo>
                <a:lnTo>
                  <a:pt x="2688907" y="1430670"/>
                </a:lnTo>
                <a:cubicBezTo>
                  <a:pt x="2659141" y="1444242"/>
                  <a:pt x="2636813" y="1451029"/>
                  <a:pt x="2621932" y="1451029"/>
                </a:cubicBezTo>
                <a:cubicBezTo>
                  <a:pt x="2621932" y="1437456"/>
                  <a:pt x="2611298" y="1430670"/>
                  <a:pt x="2590037" y="1430670"/>
                </a:cubicBezTo>
                <a:lnTo>
                  <a:pt x="2590037" y="1425581"/>
                </a:lnTo>
                <a:cubicBezTo>
                  <a:pt x="2590037" y="1421057"/>
                  <a:pt x="2593226" y="1418796"/>
                  <a:pt x="2599604" y="1418796"/>
                </a:cubicBezTo>
                <a:cubicBezTo>
                  <a:pt x="2593226" y="1410879"/>
                  <a:pt x="2590037" y="1404658"/>
                  <a:pt x="2590037" y="1400134"/>
                </a:cubicBezTo>
                <a:lnTo>
                  <a:pt x="2554955" y="1400134"/>
                </a:lnTo>
                <a:lnTo>
                  <a:pt x="2554955" y="1406921"/>
                </a:lnTo>
                <a:cubicBezTo>
                  <a:pt x="2563458" y="1414836"/>
                  <a:pt x="2567713" y="1421057"/>
                  <a:pt x="2567713" y="1425581"/>
                </a:cubicBezTo>
                <a:cubicBezTo>
                  <a:pt x="2561334" y="1425581"/>
                  <a:pt x="2550700" y="1431802"/>
                  <a:pt x="2535819" y="1444242"/>
                </a:cubicBezTo>
                <a:lnTo>
                  <a:pt x="2478409" y="1437456"/>
                </a:lnTo>
                <a:lnTo>
                  <a:pt x="2468842" y="1451029"/>
                </a:lnTo>
                <a:cubicBezTo>
                  <a:pt x="2445452" y="1451029"/>
                  <a:pt x="2433757" y="1444242"/>
                  <a:pt x="2433757" y="1430670"/>
                </a:cubicBezTo>
                <a:lnTo>
                  <a:pt x="2379539" y="1430670"/>
                </a:lnTo>
                <a:lnTo>
                  <a:pt x="2344457" y="1444242"/>
                </a:lnTo>
                <a:lnTo>
                  <a:pt x="2334887" y="1444242"/>
                </a:lnTo>
                <a:lnTo>
                  <a:pt x="2344457" y="1386562"/>
                </a:lnTo>
                <a:lnTo>
                  <a:pt x="2290238" y="1406921"/>
                </a:lnTo>
                <a:cubicBezTo>
                  <a:pt x="2290238" y="1385431"/>
                  <a:pt x="2282796" y="1374688"/>
                  <a:pt x="2267912" y="1374688"/>
                </a:cubicBezTo>
                <a:cubicBezTo>
                  <a:pt x="2267912" y="1380342"/>
                  <a:pt x="2242396" y="1392781"/>
                  <a:pt x="2191368" y="1412008"/>
                </a:cubicBezTo>
                <a:cubicBezTo>
                  <a:pt x="2206250" y="1413140"/>
                  <a:pt x="2213692" y="1417664"/>
                  <a:pt x="2213692" y="1425581"/>
                </a:cubicBezTo>
                <a:lnTo>
                  <a:pt x="2213692" y="1430670"/>
                </a:lnTo>
                <a:cubicBezTo>
                  <a:pt x="2190305" y="1430670"/>
                  <a:pt x="2178610" y="1437456"/>
                  <a:pt x="2178610" y="1451029"/>
                </a:cubicBezTo>
                <a:lnTo>
                  <a:pt x="2169041" y="1451029"/>
                </a:lnTo>
                <a:cubicBezTo>
                  <a:pt x="2149904" y="1451029"/>
                  <a:pt x="2116949" y="1431802"/>
                  <a:pt x="2070171" y="1393348"/>
                </a:cubicBezTo>
                <a:lnTo>
                  <a:pt x="2038277" y="1393348"/>
                </a:lnTo>
                <a:lnTo>
                  <a:pt x="2025519" y="1406921"/>
                </a:lnTo>
                <a:cubicBezTo>
                  <a:pt x="2036152" y="1406921"/>
                  <a:pt x="2046783" y="1413140"/>
                  <a:pt x="2057412" y="1425581"/>
                </a:cubicBezTo>
                <a:lnTo>
                  <a:pt x="2038277" y="1430670"/>
                </a:lnTo>
                <a:lnTo>
                  <a:pt x="2003194" y="1430670"/>
                </a:lnTo>
                <a:cubicBezTo>
                  <a:pt x="1996815" y="1430670"/>
                  <a:pt x="1993627" y="1428974"/>
                  <a:pt x="1993627" y="1425581"/>
                </a:cubicBezTo>
                <a:lnTo>
                  <a:pt x="1968112" y="1430670"/>
                </a:lnTo>
                <a:lnTo>
                  <a:pt x="1948975" y="1425581"/>
                </a:lnTo>
                <a:cubicBezTo>
                  <a:pt x="1936217" y="1442547"/>
                  <a:pt x="1924524" y="1451029"/>
                  <a:pt x="1913893" y="1451029"/>
                </a:cubicBezTo>
                <a:cubicBezTo>
                  <a:pt x="1913893" y="1444242"/>
                  <a:pt x="1903260" y="1437456"/>
                  <a:pt x="1882000" y="1430670"/>
                </a:cubicBezTo>
                <a:lnTo>
                  <a:pt x="1827779" y="1430670"/>
                </a:lnTo>
                <a:lnTo>
                  <a:pt x="1792697" y="1444242"/>
                </a:lnTo>
                <a:cubicBezTo>
                  <a:pt x="1786317" y="1437456"/>
                  <a:pt x="1783130" y="1426713"/>
                  <a:pt x="1783130" y="1412008"/>
                </a:cubicBezTo>
                <a:lnTo>
                  <a:pt x="1757614" y="1418796"/>
                </a:lnTo>
                <a:lnTo>
                  <a:pt x="1770372" y="1430670"/>
                </a:lnTo>
                <a:cubicBezTo>
                  <a:pt x="1770372" y="1439719"/>
                  <a:pt x="1762930" y="1444242"/>
                  <a:pt x="1748044" y="1444242"/>
                </a:cubicBezTo>
                <a:lnTo>
                  <a:pt x="1738477" y="1444242"/>
                </a:lnTo>
                <a:lnTo>
                  <a:pt x="1703395" y="1430670"/>
                </a:lnTo>
                <a:lnTo>
                  <a:pt x="1681069" y="1437456"/>
                </a:lnTo>
                <a:cubicBezTo>
                  <a:pt x="1668311" y="1432934"/>
                  <a:pt x="1653429" y="1430670"/>
                  <a:pt x="1636420" y="1430670"/>
                </a:cubicBezTo>
                <a:cubicBezTo>
                  <a:pt x="1630040" y="1430670"/>
                  <a:pt x="1626850" y="1432934"/>
                  <a:pt x="1626850" y="1437456"/>
                </a:cubicBezTo>
                <a:lnTo>
                  <a:pt x="1604525" y="1430670"/>
                </a:lnTo>
                <a:lnTo>
                  <a:pt x="1572630" y="1444242"/>
                </a:lnTo>
                <a:lnTo>
                  <a:pt x="1515222" y="1444242"/>
                </a:lnTo>
                <a:lnTo>
                  <a:pt x="1496085" y="1437456"/>
                </a:lnTo>
                <a:cubicBezTo>
                  <a:pt x="1496085" y="1441980"/>
                  <a:pt x="1491833" y="1444242"/>
                  <a:pt x="1483327" y="1444242"/>
                </a:cubicBezTo>
                <a:cubicBezTo>
                  <a:pt x="1474824" y="1436326"/>
                  <a:pt x="1470570" y="1430106"/>
                  <a:pt x="1470570" y="1425581"/>
                </a:cubicBezTo>
                <a:lnTo>
                  <a:pt x="1416352" y="1425581"/>
                </a:lnTo>
                <a:cubicBezTo>
                  <a:pt x="1409972" y="1425581"/>
                  <a:pt x="1406785" y="1423320"/>
                  <a:pt x="1406785" y="1418796"/>
                </a:cubicBezTo>
                <a:cubicBezTo>
                  <a:pt x="1389772" y="1423320"/>
                  <a:pt x="1378079" y="1425581"/>
                  <a:pt x="1371699" y="1425581"/>
                </a:cubicBezTo>
                <a:lnTo>
                  <a:pt x="1381269" y="1437456"/>
                </a:lnTo>
                <a:lnTo>
                  <a:pt x="1381269" y="1444242"/>
                </a:lnTo>
                <a:cubicBezTo>
                  <a:pt x="1368512" y="1444242"/>
                  <a:pt x="1362132" y="1438021"/>
                  <a:pt x="1362132" y="1425581"/>
                </a:cubicBezTo>
                <a:lnTo>
                  <a:pt x="1336617" y="1425581"/>
                </a:lnTo>
                <a:lnTo>
                  <a:pt x="1304724" y="1437456"/>
                </a:lnTo>
                <a:lnTo>
                  <a:pt x="1295157" y="1437456"/>
                </a:lnTo>
                <a:lnTo>
                  <a:pt x="1260075" y="1425581"/>
                </a:lnTo>
                <a:lnTo>
                  <a:pt x="1250505" y="1425581"/>
                </a:lnTo>
                <a:lnTo>
                  <a:pt x="1250505" y="1437456"/>
                </a:lnTo>
                <a:lnTo>
                  <a:pt x="1183529" y="1437456"/>
                </a:lnTo>
                <a:cubicBezTo>
                  <a:pt x="1175023" y="1437456"/>
                  <a:pt x="1170772" y="1435195"/>
                  <a:pt x="1170772" y="1430670"/>
                </a:cubicBezTo>
                <a:lnTo>
                  <a:pt x="1151635" y="1437456"/>
                </a:lnTo>
                <a:lnTo>
                  <a:pt x="1119740" y="1437456"/>
                </a:lnTo>
                <a:lnTo>
                  <a:pt x="1062333" y="1418795"/>
                </a:lnTo>
                <a:cubicBezTo>
                  <a:pt x="1062333" y="1423320"/>
                  <a:pt x="1058080" y="1429540"/>
                  <a:pt x="1049575" y="1437456"/>
                </a:cubicBezTo>
                <a:cubicBezTo>
                  <a:pt x="919875" y="1431802"/>
                  <a:pt x="849709" y="1427842"/>
                  <a:pt x="839078" y="1425581"/>
                </a:cubicBezTo>
                <a:cubicBezTo>
                  <a:pt x="832700" y="1425581"/>
                  <a:pt x="829509" y="1427277"/>
                  <a:pt x="829509" y="1430670"/>
                </a:cubicBezTo>
                <a:cubicBezTo>
                  <a:pt x="593498" y="1413705"/>
                  <a:pt x="475490" y="1382038"/>
                  <a:pt x="475490" y="1335667"/>
                </a:cubicBezTo>
                <a:lnTo>
                  <a:pt x="475490" y="1317005"/>
                </a:lnTo>
                <a:cubicBezTo>
                  <a:pt x="475490" y="1312480"/>
                  <a:pt x="479742" y="1310219"/>
                  <a:pt x="488248" y="1310219"/>
                </a:cubicBezTo>
                <a:lnTo>
                  <a:pt x="475490" y="1298344"/>
                </a:lnTo>
                <a:cubicBezTo>
                  <a:pt x="511637" y="1230483"/>
                  <a:pt x="532897" y="1196554"/>
                  <a:pt x="539277" y="1196554"/>
                </a:cubicBezTo>
                <a:lnTo>
                  <a:pt x="915622" y="1159231"/>
                </a:lnTo>
                <a:lnTo>
                  <a:pt x="915622" y="1166017"/>
                </a:lnTo>
                <a:lnTo>
                  <a:pt x="939644" y="1162683"/>
                </a:lnTo>
                <a:lnTo>
                  <a:pt x="933393" y="1152499"/>
                </a:lnTo>
                <a:lnTo>
                  <a:pt x="938925" y="1137419"/>
                </a:lnTo>
                <a:lnTo>
                  <a:pt x="932658" y="1137419"/>
                </a:lnTo>
                <a:lnTo>
                  <a:pt x="900765" y="1149294"/>
                </a:lnTo>
                <a:lnTo>
                  <a:pt x="891198" y="1149294"/>
                </a:lnTo>
                <a:lnTo>
                  <a:pt x="856116" y="1137419"/>
                </a:lnTo>
                <a:lnTo>
                  <a:pt x="846546" y="1137419"/>
                </a:lnTo>
                <a:lnTo>
                  <a:pt x="846546" y="1149294"/>
                </a:lnTo>
                <a:lnTo>
                  <a:pt x="779570" y="1149294"/>
                </a:lnTo>
                <a:cubicBezTo>
                  <a:pt x="771064" y="1149294"/>
                  <a:pt x="766813" y="1147033"/>
                  <a:pt x="766813" y="1142508"/>
                </a:cubicBezTo>
                <a:lnTo>
                  <a:pt x="747676" y="1149294"/>
                </a:lnTo>
                <a:lnTo>
                  <a:pt x="715781" y="1149294"/>
                </a:lnTo>
                <a:lnTo>
                  <a:pt x="658374" y="1130633"/>
                </a:lnTo>
                <a:cubicBezTo>
                  <a:pt x="658374" y="1135158"/>
                  <a:pt x="654121" y="1141378"/>
                  <a:pt x="645616" y="1149294"/>
                </a:cubicBezTo>
                <a:cubicBezTo>
                  <a:pt x="515916" y="1143640"/>
                  <a:pt x="445750" y="1139680"/>
                  <a:pt x="435119" y="1137419"/>
                </a:cubicBezTo>
                <a:cubicBezTo>
                  <a:pt x="428741" y="1137419"/>
                  <a:pt x="425550" y="1139115"/>
                  <a:pt x="425550" y="1142508"/>
                </a:cubicBezTo>
                <a:cubicBezTo>
                  <a:pt x="189539" y="1125543"/>
                  <a:pt x="71531" y="1093876"/>
                  <a:pt x="71531" y="1047505"/>
                </a:cubicBezTo>
                <a:lnTo>
                  <a:pt x="71531" y="1028843"/>
                </a:lnTo>
                <a:cubicBezTo>
                  <a:pt x="71531" y="1024318"/>
                  <a:pt x="75783" y="1022057"/>
                  <a:pt x="84289" y="1022057"/>
                </a:cubicBezTo>
                <a:lnTo>
                  <a:pt x="71531" y="1010182"/>
                </a:lnTo>
                <a:cubicBezTo>
                  <a:pt x="107678" y="942321"/>
                  <a:pt x="128938" y="908392"/>
                  <a:pt x="135318" y="908392"/>
                </a:cubicBezTo>
                <a:lnTo>
                  <a:pt x="511663" y="871069"/>
                </a:lnTo>
                <a:lnTo>
                  <a:pt x="511663" y="877855"/>
                </a:lnTo>
                <a:lnTo>
                  <a:pt x="535685" y="874521"/>
                </a:lnTo>
                <a:lnTo>
                  <a:pt x="529434" y="864337"/>
                </a:lnTo>
                <a:cubicBezTo>
                  <a:pt x="533155" y="852745"/>
                  <a:pt x="536876" y="842601"/>
                  <a:pt x="540597" y="833907"/>
                </a:cubicBezTo>
                <a:lnTo>
                  <a:pt x="542196" y="830793"/>
                </a:lnTo>
                <a:lnTo>
                  <a:pt x="499639" y="842465"/>
                </a:lnTo>
                <a:cubicBezTo>
                  <a:pt x="484755" y="845576"/>
                  <a:pt x="471998" y="847131"/>
                  <a:pt x="461367" y="847131"/>
                </a:cubicBezTo>
                <a:lnTo>
                  <a:pt x="461367" y="842040"/>
                </a:lnTo>
                <a:lnTo>
                  <a:pt x="435852" y="847131"/>
                </a:lnTo>
                <a:cubicBezTo>
                  <a:pt x="427347" y="847131"/>
                  <a:pt x="416716" y="840910"/>
                  <a:pt x="403959" y="828469"/>
                </a:cubicBezTo>
                <a:lnTo>
                  <a:pt x="403959" y="816594"/>
                </a:lnTo>
                <a:lnTo>
                  <a:pt x="426283" y="797932"/>
                </a:lnTo>
                <a:lnTo>
                  <a:pt x="403959" y="777575"/>
                </a:lnTo>
                <a:lnTo>
                  <a:pt x="403959" y="766293"/>
                </a:lnTo>
                <a:lnTo>
                  <a:pt x="384088" y="743833"/>
                </a:lnTo>
                <a:lnTo>
                  <a:pt x="371331" y="706508"/>
                </a:lnTo>
                <a:cubicBezTo>
                  <a:pt x="383024" y="704247"/>
                  <a:pt x="394187" y="697745"/>
                  <a:pt x="404820" y="687000"/>
                </a:cubicBezTo>
                <a:lnTo>
                  <a:pt x="423710" y="658972"/>
                </a:lnTo>
                <a:lnTo>
                  <a:pt x="331238" y="670013"/>
                </a:lnTo>
                <a:cubicBezTo>
                  <a:pt x="318480" y="665490"/>
                  <a:pt x="304660" y="663227"/>
                  <a:pt x="289774" y="663227"/>
                </a:cubicBezTo>
                <a:cubicBezTo>
                  <a:pt x="251502" y="675669"/>
                  <a:pt x="221735" y="681889"/>
                  <a:pt x="200474" y="681889"/>
                </a:cubicBezTo>
                <a:lnTo>
                  <a:pt x="200474" y="676800"/>
                </a:lnTo>
                <a:lnTo>
                  <a:pt x="174959" y="681889"/>
                </a:lnTo>
                <a:cubicBezTo>
                  <a:pt x="166453" y="681889"/>
                  <a:pt x="155822" y="675669"/>
                  <a:pt x="143064" y="663227"/>
                </a:cubicBezTo>
                <a:lnTo>
                  <a:pt x="143064" y="651352"/>
                </a:lnTo>
                <a:lnTo>
                  <a:pt x="165389" y="632692"/>
                </a:lnTo>
                <a:lnTo>
                  <a:pt x="143064" y="612334"/>
                </a:lnTo>
                <a:lnTo>
                  <a:pt x="143064" y="568224"/>
                </a:lnTo>
                <a:lnTo>
                  <a:pt x="165389" y="568224"/>
                </a:lnTo>
                <a:lnTo>
                  <a:pt x="157180" y="542019"/>
                </a:lnTo>
                <a:lnTo>
                  <a:pt x="146710" y="540307"/>
                </a:lnTo>
                <a:cubicBezTo>
                  <a:pt x="108437" y="552748"/>
                  <a:pt x="78670" y="558969"/>
                  <a:pt x="57408" y="558969"/>
                </a:cubicBezTo>
                <a:lnTo>
                  <a:pt x="57408" y="553878"/>
                </a:lnTo>
                <a:lnTo>
                  <a:pt x="31893" y="558969"/>
                </a:lnTo>
                <a:cubicBezTo>
                  <a:pt x="23388" y="558969"/>
                  <a:pt x="12757" y="552748"/>
                  <a:pt x="0" y="540307"/>
                </a:cubicBezTo>
                <a:lnTo>
                  <a:pt x="0" y="528432"/>
                </a:lnTo>
                <a:lnTo>
                  <a:pt x="22324" y="509770"/>
                </a:lnTo>
                <a:lnTo>
                  <a:pt x="0" y="489413"/>
                </a:lnTo>
                <a:lnTo>
                  <a:pt x="0" y="445303"/>
                </a:lnTo>
                <a:lnTo>
                  <a:pt x="22324" y="445303"/>
                </a:lnTo>
                <a:lnTo>
                  <a:pt x="12757" y="414767"/>
                </a:lnTo>
                <a:cubicBezTo>
                  <a:pt x="12757" y="407981"/>
                  <a:pt x="23388" y="401195"/>
                  <a:pt x="44651" y="394408"/>
                </a:cubicBezTo>
                <a:lnTo>
                  <a:pt x="89303" y="394408"/>
                </a:lnTo>
                <a:cubicBezTo>
                  <a:pt x="114816" y="394408"/>
                  <a:pt x="147774" y="392712"/>
                  <a:pt x="188173" y="389319"/>
                </a:cubicBezTo>
                <a:cubicBezTo>
                  <a:pt x="200929" y="392712"/>
                  <a:pt x="219004" y="394408"/>
                  <a:pt x="242392" y="394408"/>
                </a:cubicBezTo>
                <a:lnTo>
                  <a:pt x="267907" y="389319"/>
                </a:lnTo>
                <a:lnTo>
                  <a:pt x="287042" y="394408"/>
                </a:lnTo>
                <a:lnTo>
                  <a:pt x="312557" y="389319"/>
                </a:lnTo>
                <a:cubicBezTo>
                  <a:pt x="399733" y="392712"/>
                  <a:pt x="450764" y="398932"/>
                  <a:pt x="465648" y="407981"/>
                </a:cubicBezTo>
                <a:lnTo>
                  <a:pt x="478404" y="407981"/>
                </a:lnTo>
                <a:lnTo>
                  <a:pt x="478404" y="389319"/>
                </a:lnTo>
                <a:cubicBezTo>
                  <a:pt x="484782" y="389319"/>
                  <a:pt x="495414" y="391015"/>
                  <a:pt x="510297" y="394410"/>
                </a:cubicBezTo>
                <a:cubicBezTo>
                  <a:pt x="597474" y="391017"/>
                  <a:pt x="659135" y="389319"/>
                  <a:pt x="695280" y="389319"/>
                </a:cubicBezTo>
                <a:lnTo>
                  <a:pt x="739932" y="394410"/>
                </a:lnTo>
                <a:lnTo>
                  <a:pt x="765447" y="389319"/>
                </a:lnTo>
                <a:lnTo>
                  <a:pt x="819666" y="407981"/>
                </a:lnTo>
                <a:lnTo>
                  <a:pt x="861127" y="407981"/>
                </a:lnTo>
                <a:lnTo>
                  <a:pt x="865732" y="397876"/>
                </a:lnTo>
                <a:lnTo>
                  <a:pt x="864919" y="397774"/>
                </a:lnTo>
                <a:cubicBezTo>
                  <a:pt x="839404" y="388161"/>
                  <a:pt x="826646" y="373741"/>
                  <a:pt x="826646" y="354514"/>
                </a:cubicBezTo>
                <a:lnTo>
                  <a:pt x="813889" y="317189"/>
                </a:lnTo>
                <a:cubicBezTo>
                  <a:pt x="825582" y="314928"/>
                  <a:pt x="836745" y="308426"/>
                  <a:pt x="847378" y="297681"/>
                </a:cubicBezTo>
                <a:lnTo>
                  <a:pt x="866268" y="269653"/>
                </a:lnTo>
                <a:lnTo>
                  <a:pt x="773796" y="280694"/>
                </a:lnTo>
                <a:cubicBezTo>
                  <a:pt x="761038" y="276171"/>
                  <a:pt x="747218" y="273908"/>
                  <a:pt x="732332" y="273908"/>
                </a:cubicBezTo>
                <a:cubicBezTo>
                  <a:pt x="694060" y="286350"/>
                  <a:pt x="664293" y="292570"/>
                  <a:pt x="643032" y="292570"/>
                </a:cubicBezTo>
                <a:lnTo>
                  <a:pt x="643032" y="287481"/>
                </a:lnTo>
                <a:lnTo>
                  <a:pt x="617517" y="292570"/>
                </a:lnTo>
                <a:cubicBezTo>
                  <a:pt x="609011" y="292570"/>
                  <a:pt x="598380" y="286350"/>
                  <a:pt x="585622" y="273908"/>
                </a:cubicBezTo>
                <a:lnTo>
                  <a:pt x="585622" y="262033"/>
                </a:lnTo>
                <a:lnTo>
                  <a:pt x="607947" y="243373"/>
                </a:lnTo>
                <a:lnTo>
                  <a:pt x="585622" y="223015"/>
                </a:lnTo>
                <a:lnTo>
                  <a:pt x="585622" y="178905"/>
                </a:lnTo>
                <a:lnTo>
                  <a:pt x="607947" y="178905"/>
                </a:lnTo>
                <a:lnTo>
                  <a:pt x="599738" y="152700"/>
                </a:lnTo>
                <a:lnTo>
                  <a:pt x="589268" y="150988"/>
                </a:lnTo>
                <a:cubicBezTo>
                  <a:pt x="550995" y="163429"/>
                  <a:pt x="521228" y="169650"/>
                  <a:pt x="499966" y="169650"/>
                </a:cubicBezTo>
                <a:lnTo>
                  <a:pt x="499966" y="164559"/>
                </a:lnTo>
                <a:lnTo>
                  <a:pt x="474451" y="169650"/>
                </a:lnTo>
                <a:cubicBezTo>
                  <a:pt x="465946" y="169650"/>
                  <a:pt x="455315" y="163429"/>
                  <a:pt x="442558" y="150988"/>
                </a:cubicBezTo>
                <a:lnTo>
                  <a:pt x="442558" y="139113"/>
                </a:lnTo>
                <a:lnTo>
                  <a:pt x="464883" y="120451"/>
                </a:lnTo>
                <a:lnTo>
                  <a:pt x="442558" y="100094"/>
                </a:lnTo>
                <a:lnTo>
                  <a:pt x="442558" y="55984"/>
                </a:lnTo>
                <a:lnTo>
                  <a:pt x="464883" y="55984"/>
                </a:lnTo>
                <a:lnTo>
                  <a:pt x="455316" y="25448"/>
                </a:lnTo>
                <a:cubicBezTo>
                  <a:pt x="455316" y="18662"/>
                  <a:pt x="465947" y="11876"/>
                  <a:pt x="487209" y="5089"/>
                </a:cubicBezTo>
                <a:lnTo>
                  <a:pt x="531861" y="5089"/>
                </a:lnTo>
                <a:cubicBezTo>
                  <a:pt x="557375" y="5089"/>
                  <a:pt x="590332" y="3393"/>
                  <a:pt x="630731" y="0"/>
                </a:cubicBezTo>
                <a:cubicBezTo>
                  <a:pt x="643487" y="3393"/>
                  <a:pt x="661562" y="5089"/>
                  <a:pt x="684951" y="5089"/>
                </a:cubicBezTo>
                <a:lnTo>
                  <a:pt x="710466" y="0"/>
                </a:lnTo>
                <a:lnTo>
                  <a:pt x="729600" y="5089"/>
                </a:lnTo>
                <a:lnTo>
                  <a:pt x="755115" y="0"/>
                </a:lnTo>
                <a:cubicBezTo>
                  <a:pt x="842292" y="3393"/>
                  <a:pt x="893322" y="9613"/>
                  <a:pt x="908206" y="18662"/>
                </a:cubicBezTo>
                <a:lnTo>
                  <a:pt x="920962" y="18662"/>
                </a:lnTo>
                <a:lnTo>
                  <a:pt x="920962" y="0"/>
                </a:lnTo>
                <a:cubicBezTo>
                  <a:pt x="927340" y="0"/>
                  <a:pt x="937973" y="1696"/>
                  <a:pt x="952855" y="5091"/>
                </a:cubicBezTo>
                <a:cubicBezTo>
                  <a:pt x="1040032" y="1698"/>
                  <a:pt x="1101693" y="0"/>
                  <a:pt x="1137838" y="0"/>
                </a:cubicBezTo>
                <a:lnTo>
                  <a:pt x="1182490" y="5091"/>
                </a:lnTo>
                <a:lnTo>
                  <a:pt x="1208006" y="0"/>
                </a:lnTo>
                <a:lnTo>
                  <a:pt x="1262225" y="18662"/>
                </a:lnTo>
                <a:lnTo>
                  <a:pt x="1303685" y="18662"/>
                </a:lnTo>
                <a:cubicBezTo>
                  <a:pt x="1303685" y="6221"/>
                  <a:pt x="1312191" y="0"/>
                  <a:pt x="1329200" y="0"/>
                </a:cubicBezTo>
                <a:lnTo>
                  <a:pt x="1482290" y="0"/>
                </a:lnTo>
                <a:lnTo>
                  <a:pt x="1482290" y="18662"/>
                </a:lnTo>
                <a:lnTo>
                  <a:pt x="1495047" y="18662"/>
                </a:lnTo>
                <a:lnTo>
                  <a:pt x="1539698" y="0"/>
                </a:lnTo>
                <a:lnTo>
                  <a:pt x="1692787" y="0"/>
                </a:lnTo>
                <a:cubicBezTo>
                  <a:pt x="1731060" y="0"/>
                  <a:pt x="1750197" y="6221"/>
                  <a:pt x="1750197" y="18662"/>
                </a:cubicBezTo>
                <a:lnTo>
                  <a:pt x="1769333" y="18662"/>
                </a:lnTo>
                <a:cubicBezTo>
                  <a:pt x="1769333" y="6221"/>
                  <a:pt x="1784219" y="0"/>
                  <a:pt x="1813985" y="0"/>
                </a:cubicBezTo>
                <a:cubicBezTo>
                  <a:pt x="1813985" y="5656"/>
                  <a:pt x="1828868" y="11877"/>
                  <a:pt x="1858635" y="18662"/>
                </a:cubicBezTo>
                <a:cubicBezTo>
                  <a:pt x="1858635" y="6221"/>
                  <a:pt x="1873519" y="0"/>
                  <a:pt x="1903285" y="0"/>
                </a:cubicBezTo>
                <a:lnTo>
                  <a:pt x="1925613" y="5091"/>
                </a:lnTo>
                <a:cubicBezTo>
                  <a:pt x="1938367" y="1698"/>
                  <a:pt x="1953253" y="0"/>
                  <a:pt x="1970262" y="0"/>
                </a:cubicBezTo>
                <a:lnTo>
                  <a:pt x="1979832" y="0"/>
                </a:lnTo>
                <a:lnTo>
                  <a:pt x="1979832" y="11877"/>
                </a:lnTo>
                <a:lnTo>
                  <a:pt x="1960695" y="5091"/>
                </a:lnTo>
                <a:lnTo>
                  <a:pt x="1960695" y="18662"/>
                </a:lnTo>
                <a:cubicBezTo>
                  <a:pt x="1981956" y="18662"/>
                  <a:pt x="1992590" y="20923"/>
                  <a:pt x="1992590" y="25450"/>
                </a:cubicBezTo>
                <a:cubicBezTo>
                  <a:pt x="2024480" y="18662"/>
                  <a:pt x="2054250" y="10180"/>
                  <a:pt x="2081890" y="0"/>
                </a:cubicBezTo>
                <a:lnTo>
                  <a:pt x="2101027" y="0"/>
                </a:lnTo>
                <a:lnTo>
                  <a:pt x="2136109" y="11877"/>
                </a:lnTo>
                <a:cubicBezTo>
                  <a:pt x="2136109" y="3960"/>
                  <a:pt x="2143551" y="0"/>
                  <a:pt x="2158435" y="0"/>
                </a:cubicBezTo>
                <a:lnTo>
                  <a:pt x="2171193" y="11877"/>
                </a:lnTo>
                <a:cubicBezTo>
                  <a:pt x="2207339" y="3960"/>
                  <a:pt x="2232854" y="0"/>
                  <a:pt x="2247737" y="0"/>
                </a:cubicBezTo>
                <a:lnTo>
                  <a:pt x="2279630" y="25450"/>
                </a:lnTo>
                <a:cubicBezTo>
                  <a:pt x="2286010" y="25450"/>
                  <a:pt x="2308334" y="16966"/>
                  <a:pt x="2346607" y="0"/>
                </a:cubicBezTo>
                <a:cubicBezTo>
                  <a:pt x="2350862" y="0"/>
                  <a:pt x="2373186" y="1698"/>
                  <a:pt x="2413582" y="5091"/>
                </a:cubicBezTo>
                <a:cubicBezTo>
                  <a:pt x="2428468" y="1698"/>
                  <a:pt x="2439098" y="0"/>
                  <a:pt x="2445477" y="0"/>
                </a:cubicBezTo>
                <a:cubicBezTo>
                  <a:pt x="2445477" y="2263"/>
                  <a:pt x="2452919" y="10745"/>
                  <a:pt x="2467805" y="25450"/>
                </a:cubicBezTo>
                <a:lnTo>
                  <a:pt x="2480562" y="25450"/>
                </a:lnTo>
                <a:lnTo>
                  <a:pt x="2522023" y="5091"/>
                </a:lnTo>
                <a:lnTo>
                  <a:pt x="2544347" y="5091"/>
                </a:lnTo>
                <a:lnTo>
                  <a:pt x="2544347" y="18662"/>
                </a:lnTo>
                <a:lnTo>
                  <a:pt x="2566675" y="11877"/>
                </a:lnTo>
                <a:lnTo>
                  <a:pt x="2611324" y="18662"/>
                </a:lnTo>
                <a:cubicBezTo>
                  <a:pt x="2621957" y="14138"/>
                  <a:pt x="2641094" y="11877"/>
                  <a:pt x="2668733" y="11877"/>
                </a:cubicBezTo>
                <a:lnTo>
                  <a:pt x="2668733" y="18662"/>
                </a:lnTo>
                <a:lnTo>
                  <a:pt x="2691057" y="11877"/>
                </a:lnTo>
                <a:cubicBezTo>
                  <a:pt x="2691057" y="20923"/>
                  <a:pt x="2697437" y="25450"/>
                  <a:pt x="2710194" y="25450"/>
                </a:cubicBezTo>
                <a:cubicBezTo>
                  <a:pt x="2722952" y="8484"/>
                  <a:pt x="2734645" y="0"/>
                  <a:pt x="2745278" y="0"/>
                </a:cubicBezTo>
                <a:lnTo>
                  <a:pt x="2789927" y="0"/>
                </a:lnTo>
                <a:cubicBezTo>
                  <a:pt x="2789927" y="16966"/>
                  <a:pt x="2797371" y="25450"/>
                  <a:pt x="2812255" y="25450"/>
                </a:cubicBezTo>
                <a:lnTo>
                  <a:pt x="2821822" y="25450"/>
                </a:lnTo>
                <a:cubicBezTo>
                  <a:pt x="2821822" y="11877"/>
                  <a:pt x="2829264" y="5091"/>
                  <a:pt x="2844150" y="5091"/>
                </a:cubicBezTo>
                <a:lnTo>
                  <a:pt x="2920692" y="5091"/>
                </a:lnTo>
                <a:lnTo>
                  <a:pt x="2920692" y="18662"/>
                </a:lnTo>
                <a:cubicBezTo>
                  <a:pt x="2920692" y="24318"/>
                  <a:pt x="2899431" y="32800"/>
                  <a:pt x="2856907" y="44110"/>
                </a:cubicBezTo>
                <a:cubicBezTo>
                  <a:pt x="2831392" y="35061"/>
                  <a:pt x="2809064" y="30537"/>
                  <a:pt x="2789927" y="30537"/>
                </a:cubicBezTo>
                <a:lnTo>
                  <a:pt x="2789927" y="55985"/>
                </a:lnTo>
                <a:lnTo>
                  <a:pt x="2799497" y="55985"/>
                </a:lnTo>
                <a:cubicBezTo>
                  <a:pt x="2816506" y="55985"/>
                  <a:pt x="2831392" y="53723"/>
                  <a:pt x="2844150" y="49199"/>
                </a:cubicBezTo>
                <a:lnTo>
                  <a:pt x="2866474" y="55985"/>
                </a:lnTo>
                <a:cubicBezTo>
                  <a:pt x="2879232" y="51462"/>
                  <a:pt x="2894113" y="49199"/>
                  <a:pt x="2911125" y="49199"/>
                </a:cubicBezTo>
                <a:cubicBezTo>
                  <a:pt x="2917504" y="49199"/>
                  <a:pt x="2920692" y="51462"/>
                  <a:pt x="2920692" y="55985"/>
                </a:cubicBezTo>
                <a:cubicBezTo>
                  <a:pt x="2935576" y="51462"/>
                  <a:pt x="2947271" y="49199"/>
                  <a:pt x="2955777" y="49199"/>
                </a:cubicBezTo>
                <a:lnTo>
                  <a:pt x="2955777" y="44110"/>
                </a:lnTo>
                <a:lnTo>
                  <a:pt x="2933449" y="25450"/>
                </a:lnTo>
                <a:cubicBezTo>
                  <a:pt x="2963216" y="11877"/>
                  <a:pt x="2985544" y="5091"/>
                  <a:pt x="3000426" y="5091"/>
                </a:cubicBezTo>
                <a:cubicBezTo>
                  <a:pt x="3000426" y="18662"/>
                  <a:pt x="3011059" y="25450"/>
                  <a:pt x="3032320" y="25450"/>
                </a:cubicBezTo>
                <a:lnTo>
                  <a:pt x="3032320" y="30537"/>
                </a:lnTo>
                <a:cubicBezTo>
                  <a:pt x="3032320" y="35061"/>
                  <a:pt x="3029132" y="37324"/>
                  <a:pt x="3022753" y="37324"/>
                </a:cubicBezTo>
                <a:cubicBezTo>
                  <a:pt x="3029132" y="45240"/>
                  <a:pt x="3032320" y="51462"/>
                  <a:pt x="3032320" y="55985"/>
                </a:cubicBezTo>
                <a:lnTo>
                  <a:pt x="3067402" y="55985"/>
                </a:lnTo>
                <a:lnTo>
                  <a:pt x="3067402" y="49199"/>
                </a:lnTo>
                <a:cubicBezTo>
                  <a:pt x="3058899" y="41282"/>
                  <a:pt x="3054644" y="35061"/>
                  <a:pt x="3054644" y="30537"/>
                </a:cubicBezTo>
                <a:cubicBezTo>
                  <a:pt x="3061024" y="30537"/>
                  <a:pt x="3071656" y="24318"/>
                  <a:pt x="3086539" y="11877"/>
                </a:cubicBezTo>
                <a:lnTo>
                  <a:pt x="3143947" y="18662"/>
                </a:lnTo>
                <a:lnTo>
                  <a:pt x="3153514" y="5091"/>
                </a:lnTo>
                <a:cubicBezTo>
                  <a:pt x="3176906" y="5091"/>
                  <a:pt x="3188600" y="11877"/>
                  <a:pt x="3188600" y="25450"/>
                </a:cubicBezTo>
                <a:lnTo>
                  <a:pt x="3242817" y="25450"/>
                </a:lnTo>
                <a:lnTo>
                  <a:pt x="3277900" y="11877"/>
                </a:lnTo>
                <a:lnTo>
                  <a:pt x="3287470" y="11877"/>
                </a:lnTo>
                <a:lnTo>
                  <a:pt x="3277900" y="69558"/>
                </a:lnTo>
                <a:lnTo>
                  <a:pt x="3332119" y="49199"/>
                </a:lnTo>
                <a:cubicBezTo>
                  <a:pt x="3332119" y="70689"/>
                  <a:pt x="3339561" y="81432"/>
                  <a:pt x="3354447" y="81432"/>
                </a:cubicBezTo>
                <a:cubicBezTo>
                  <a:pt x="3354447" y="75777"/>
                  <a:pt x="3379962" y="63337"/>
                  <a:pt x="3430989" y="44110"/>
                </a:cubicBezTo>
                <a:cubicBezTo>
                  <a:pt x="3416106" y="42978"/>
                  <a:pt x="3408664" y="38456"/>
                  <a:pt x="3408664" y="30537"/>
                </a:cubicBezTo>
                <a:lnTo>
                  <a:pt x="3408664" y="25450"/>
                </a:lnTo>
                <a:cubicBezTo>
                  <a:pt x="3432053" y="25450"/>
                  <a:pt x="3443747" y="18662"/>
                  <a:pt x="3443747" y="5091"/>
                </a:cubicBezTo>
                <a:lnTo>
                  <a:pt x="3453317" y="5091"/>
                </a:lnTo>
                <a:cubicBezTo>
                  <a:pt x="3472452" y="5091"/>
                  <a:pt x="3505408" y="24318"/>
                  <a:pt x="3552187" y="62770"/>
                </a:cubicBezTo>
                <a:lnTo>
                  <a:pt x="3584080" y="62770"/>
                </a:lnTo>
                <a:lnTo>
                  <a:pt x="3596838" y="49199"/>
                </a:lnTo>
                <a:cubicBezTo>
                  <a:pt x="3586205" y="49199"/>
                  <a:pt x="3575575" y="42978"/>
                  <a:pt x="3564944" y="30537"/>
                </a:cubicBezTo>
                <a:lnTo>
                  <a:pt x="3584080" y="25450"/>
                </a:lnTo>
                <a:lnTo>
                  <a:pt x="3619162" y="25450"/>
                </a:lnTo>
                <a:cubicBezTo>
                  <a:pt x="3625542" y="25450"/>
                  <a:pt x="3628729" y="27144"/>
                  <a:pt x="3628729" y="30537"/>
                </a:cubicBezTo>
                <a:lnTo>
                  <a:pt x="3654244" y="25450"/>
                </a:lnTo>
                <a:lnTo>
                  <a:pt x="3673382" y="30537"/>
                </a:lnTo>
                <a:cubicBezTo>
                  <a:pt x="3686139" y="13573"/>
                  <a:pt x="3697833" y="5091"/>
                  <a:pt x="3708464" y="5091"/>
                </a:cubicBezTo>
                <a:cubicBezTo>
                  <a:pt x="3708464" y="11877"/>
                  <a:pt x="3719096" y="18662"/>
                  <a:pt x="3740357" y="25450"/>
                </a:cubicBezTo>
                <a:lnTo>
                  <a:pt x="3794579" y="25450"/>
                </a:lnTo>
                <a:lnTo>
                  <a:pt x="3829662" y="11877"/>
                </a:lnTo>
                <a:cubicBezTo>
                  <a:pt x="3836040" y="18662"/>
                  <a:pt x="3839229" y="29405"/>
                  <a:pt x="3839229" y="44110"/>
                </a:cubicBezTo>
                <a:lnTo>
                  <a:pt x="3864744" y="37324"/>
                </a:lnTo>
                <a:lnTo>
                  <a:pt x="3851986" y="25450"/>
                </a:lnTo>
                <a:cubicBezTo>
                  <a:pt x="3851986" y="16399"/>
                  <a:pt x="3859428" y="11877"/>
                  <a:pt x="3874312" y="11877"/>
                </a:cubicBezTo>
                <a:lnTo>
                  <a:pt x="3883879" y="11877"/>
                </a:lnTo>
                <a:lnTo>
                  <a:pt x="3918962" y="25450"/>
                </a:lnTo>
                <a:lnTo>
                  <a:pt x="3941289" y="18662"/>
                </a:lnTo>
                <a:cubicBezTo>
                  <a:pt x="3954047" y="23187"/>
                  <a:pt x="3968929" y="25450"/>
                  <a:pt x="3985938" y="25450"/>
                </a:cubicBezTo>
                <a:cubicBezTo>
                  <a:pt x="3992316" y="25450"/>
                  <a:pt x="3995507" y="23187"/>
                  <a:pt x="3995507" y="18662"/>
                </a:cubicBezTo>
                <a:lnTo>
                  <a:pt x="4017832" y="25450"/>
                </a:lnTo>
                <a:lnTo>
                  <a:pt x="4049726" y="11877"/>
                </a:lnTo>
                <a:lnTo>
                  <a:pt x="4107136" y="11877"/>
                </a:lnTo>
                <a:lnTo>
                  <a:pt x="4126272" y="18662"/>
                </a:lnTo>
                <a:cubicBezTo>
                  <a:pt x="4126272" y="14138"/>
                  <a:pt x="4130523" y="11877"/>
                  <a:pt x="4139029" y="11877"/>
                </a:cubicBezTo>
                <a:cubicBezTo>
                  <a:pt x="4147532" y="19792"/>
                  <a:pt x="4151787" y="26013"/>
                  <a:pt x="4151787" y="30537"/>
                </a:cubicBezTo>
                <a:lnTo>
                  <a:pt x="4206006" y="30537"/>
                </a:lnTo>
                <a:cubicBezTo>
                  <a:pt x="4212384" y="30537"/>
                  <a:pt x="4215573" y="32800"/>
                  <a:pt x="4215573" y="37324"/>
                </a:cubicBezTo>
                <a:cubicBezTo>
                  <a:pt x="4232584" y="32800"/>
                  <a:pt x="4244279" y="30537"/>
                  <a:pt x="4250657" y="30537"/>
                </a:cubicBezTo>
                <a:lnTo>
                  <a:pt x="4241089" y="18662"/>
                </a:lnTo>
                <a:lnTo>
                  <a:pt x="4241089" y="11877"/>
                </a:lnTo>
                <a:cubicBezTo>
                  <a:pt x="4253846" y="11877"/>
                  <a:pt x="4260224" y="18097"/>
                  <a:pt x="4260224" y="30537"/>
                </a:cubicBezTo>
                <a:lnTo>
                  <a:pt x="4285739" y="30537"/>
                </a:lnTo>
                <a:lnTo>
                  <a:pt x="4317634" y="18662"/>
                </a:lnTo>
                <a:lnTo>
                  <a:pt x="4327201" y="18662"/>
                </a:lnTo>
                <a:lnTo>
                  <a:pt x="4362283" y="30537"/>
                </a:lnTo>
                <a:lnTo>
                  <a:pt x="4371852" y="30537"/>
                </a:lnTo>
                <a:lnTo>
                  <a:pt x="4371852" y="18662"/>
                </a:lnTo>
                <a:lnTo>
                  <a:pt x="4438829" y="18662"/>
                </a:lnTo>
                <a:cubicBezTo>
                  <a:pt x="4447335" y="18662"/>
                  <a:pt x="4451586" y="20923"/>
                  <a:pt x="4451586" y="25450"/>
                </a:cubicBezTo>
                <a:lnTo>
                  <a:pt x="4470722" y="18662"/>
                </a:lnTo>
                <a:lnTo>
                  <a:pt x="4502617" y="18662"/>
                </a:lnTo>
                <a:lnTo>
                  <a:pt x="4560024" y="37324"/>
                </a:lnTo>
                <a:cubicBezTo>
                  <a:pt x="4560024" y="32800"/>
                  <a:pt x="4564278" y="26579"/>
                  <a:pt x="4572781" y="18662"/>
                </a:cubicBezTo>
                <a:cubicBezTo>
                  <a:pt x="4702482" y="24318"/>
                  <a:pt x="4772650" y="28276"/>
                  <a:pt x="4783279" y="30537"/>
                </a:cubicBezTo>
                <a:cubicBezTo>
                  <a:pt x="4789659" y="30537"/>
                  <a:pt x="4792849" y="28842"/>
                  <a:pt x="4792849" y="25450"/>
                </a:cubicBezTo>
                <a:cubicBezTo>
                  <a:pt x="5028859" y="42414"/>
                  <a:pt x="5146866" y="74082"/>
                  <a:pt x="5146866" y="120453"/>
                </a:cubicBezTo>
                <a:lnTo>
                  <a:pt x="5146866" y="139113"/>
                </a:lnTo>
                <a:cubicBezTo>
                  <a:pt x="5146866" y="143638"/>
                  <a:pt x="5142615" y="145899"/>
                  <a:pt x="5134109" y="145899"/>
                </a:cubicBezTo>
                <a:lnTo>
                  <a:pt x="5146866" y="157774"/>
                </a:lnTo>
                <a:lnTo>
                  <a:pt x="5136620" y="175941"/>
                </a:lnTo>
                <a:lnTo>
                  <a:pt x="5201426" y="184844"/>
                </a:lnTo>
                <a:cubicBezTo>
                  <a:pt x="5260429" y="200677"/>
                  <a:pt x="5289931" y="220187"/>
                  <a:pt x="5289931" y="243373"/>
                </a:cubicBezTo>
                <a:lnTo>
                  <a:pt x="5289931" y="262034"/>
                </a:lnTo>
                <a:cubicBezTo>
                  <a:pt x="5289931" y="266558"/>
                  <a:pt x="5285679" y="268819"/>
                  <a:pt x="5277173" y="268819"/>
                </a:cubicBezTo>
                <a:lnTo>
                  <a:pt x="5289931" y="280694"/>
                </a:lnTo>
                <a:cubicBezTo>
                  <a:pt x="5253785" y="348555"/>
                  <a:pt x="5232524" y="382485"/>
                  <a:pt x="5226146" y="382485"/>
                </a:cubicBezTo>
                <a:lnTo>
                  <a:pt x="4849802" y="419807"/>
                </a:lnTo>
                <a:lnTo>
                  <a:pt x="4849802" y="413022"/>
                </a:lnTo>
                <a:lnTo>
                  <a:pt x="4827256" y="416151"/>
                </a:lnTo>
                <a:lnTo>
                  <a:pt x="4834310" y="424123"/>
                </a:lnTo>
                <a:lnTo>
                  <a:pt x="4847067" y="461448"/>
                </a:lnTo>
                <a:cubicBezTo>
                  <a:pt x="4835374" y="463709"/>
                  <a:pt x="4824211" y="470211"/>
                  <a:pt x="4813580" y="480956"/>
                </a:cubicBezTo>
                <a:lnTo>
                  <a:pt x="4807913" y="489365"/>
                </a:lnTo>
                <a:lnTo>
                  <a:pt x="4824286" y="489365"/>
                </a:lnTo>
                <a:cubicBezTo>
                  <a:pt x="4926344" y="489365"/>
                  <a:pt x="4977374" y="508592"/>
                  <a:pt x="4977374" y="547044"/>
                </a:cubicBezTo>
                <a:lnTo>
                  <a:pt x="4990131" y="584368"/>
                </a:lnTo>
                <a:cubicBezTo>
                  <a:pt x="4978438" y="586629"/>
                  <a:pt x="4967275" y="593131"/>
                  <a:pt x="4956644" y="603876"/>
                </a:cubicBezTo>
                <a:lnTo>
                  <a:pt x="4937753" y="631905"/>
                </a:lnTo>
                <a:lnTo>
                  <a:pt x="5030225" y="620864"/>
                </a:lnTo>
                <a:cubicBezTo>
                  <a:pt x="5042982" y="625386"/>
                  <a:pt x="5056804" y="627649"/>
                  <a:pt x="5071688" y="627649"/>
                </a:cubicBezTo>
                <a:cubicBezTo>
                  <a:pt x="5109961" y="615208"/>
                  <a:pt x="5139727" y="608987"/>
                  <a:pt x="5160989" y="608987"/>
                </a:cubicBezTo>
                <a:lnTo>
                  <a:pt x="5160989" y="614078"/>
                </a:lnTo>
                <a:lnTo>
                  <a:pt x="5186504" y="608987"/>
                </a:lnTo>
                <a:cubicBezTo>
                  <a:pt x="5195009" y="608987"/>
                  <a:pt x="5205641" y="615208"/>
                  <a:pt x="5218398" y="627649"/>
                </a:cubicBezTo>
                <a:lnTo>
                  <a:pt x="5218398" y="639524"/>
                </a:lnTo>
                <a:lnTo>
                  <a:pt x="5196073" y="658186"/>
                </a:lnTo>
                <a:lnTo>
                  <a:pt x="5218398" y="678543"/>
                </a:lnTo>
                <a:lnTo>
                  <a:pt x="5218398" y="722653"/>
                </a:lnTo>
                <a:lnTo>
                  <a:pt x="5196073" y="722653"/>
                </a:lnTo>
                <a:lnTo>
                  <a:pt x="5205641" y="753189"/>
                </a:lnTo>
                <a:cubicBezTo>
                  <a:pt x="5205641" y="759975"/>
                  <a:pt x="5195009" y="766761"/>
                  <a:pt x="5173747" y="773548"/>
                </a:cubicBezTo>
                <a:lnTo>
                  <a:pt x="5129095" y="773548"/>
                </a:lnTo>
                <a:lnTo>
                  <a:pt x="5092711" y="775421"/>
                </a:lnTo>
                <a:lnTo>
                  <a:pt x="5108267" y="797934"/>
                </a:lnTo>
                <a:lnTo>
                  <a:pt x="5108267" y="816594"/>
                </a:lnTo>
                <a:cubicBezTo>
                  <a:pt x="5108267" y="821119"/>
                  <a:pt x="5104016" y="823380"/>
                  <a:pt x="5095510" y="823380"/>
                </a:cubicBezTo>
                <a:lnTo>
                  <a:pt x="5108267" y="835255"/>
                </a:lnTo>
                <a:lnTo>
                  <a:pt x="5098021" y="853422"/>
                </a:lnTo>
                <a:lnTo>
                  <a:pt x="5162827" y="862325"/>
                </a:lnTo>
                <a:cubicBezTo>
                  <a:pt x="5221830" y="878158"/>
                  <a:pt x="5251332" y="897668"/>
                  <a:pt x="5251332" y="920854"/>
                </a:cubicBezTo>
                <a:lnTo>
                  <a:pt x="5251332" y="939515"/>
                </a:lnTo>
                <a:cubicBezTo>
                  <a:pt x="5251332" y="944039"/>
                  <a:pt x="5247081" y="946300"/>
                  <a:pt x="5238574" y="946300"/>
                </a:cubicBezTo>
                <a:lnTo>
                  <a:pt x="5251332" y="958175"/>
                </a:lnTo>
                <a:cubicBezTo>
                  <a:pt x="5215186" y="1026036"/>
                  <a:pt x="5193925" y="1059966"/>
                  <a:pt x="5187547" y="1059966"/>
                </a:cubicBezTo>
                <a:lnTo>
                  <a:pt x="4811203" y="1097288"/>
                </a:lnTo>
                <a:lnTo>
                  <a:pt x="4811203" y="1090503"/>
                </a:lnTo>
                <a:lnTo>
                  <a:pt x="4788657" y="1093632"/>
                </a:lnTo>
                <a:lnTo>
                  <a:pt x="4795711" y="1101604"/>
                </a:lnTo>
                <a:lnTo>
                  <a:pt x="4808468" y="1138929"/>
                </a:lnTo>
                <a:cubicBezTo>
                  <a:pt x="4796775" y="1141190"/>
                  <a:pt x="4785612" y="1147692"/>
                  <a:pt x="4774981" y="1158437"/>
                </a:cubicBezTo>
                <a:lnTo>
                  <a:pt x="4769314" y="1166846"/>
                </a:lnTo>
                <a:lnTo>
                  <a:pt x="4785687" y="1166846"/>
                </a:lnTo>
                <a:cubicBezTo>
                  <a:pt x="4887745" y="1166846"/>
                  <a:pt x="4938775" y="1186073"/>
                  <a:pt x="4938775" y="1224525"/>
                </a:cubicBezTo>
                <a:lnTo>
                  <a:pt x="4951533" y="1261849"/>
                </a:lnTo>
                <a:cubicBezTo>
                  <a:pt x="4939839" y="1264110"/>
                  <a:pt x="4928676" y="1270612"/>
                  <a:pt x="4918045" y="1281357"/>
                </a:cubicBezTo>
                <a:lnTo>
                  <a:pt x="4899154" y="1309386"/>
                </a:lnTo>
                <a:lnTo>
                  <a:pt x="4991625" y="1298345"/>
                </a:lnTo>
                <a:cubicBezTo>
                  <a:pt x="5004383" y="1302867"/>
                  <a:pt x="5018205" y="1305130"/>
                  <a:pt x="5033089" y="1305130"/>
                </a:cubicBezTo>
                <a:cubicBezTo>
                  <a:pt x="5071362" y="1292689"/>
                  <a:pt x="5101128" y="1286468"/>
                  <a:pt x="5122390" y="1286468"/>
                </a:cubicBezTo>
                <a:lnTo>
                  <a:pt x="5122390" y="1291559"/>
                </a:lnTo>
                <a:lnTo>
                  <a:pt x="5147905" y="1286468"/>
                </a:lnTo>
                <a:cubicBezTo>
                  <a:pt x="5156410" y="1286468"/>
                  <a:pt x="5167041" y="1292689"/>
                  <a:pt x="5179799" y="1305130"/>
                </a:cubicBezTo>
                <a:lnTo>
                  <a:pt x="5179799" y="1317005"/>
                </a:lnTo>
                <a:lnTo>
                  <a:pt x="5157474" y="1335667"/>
                </a:lnTo>
                <a:lnTo>
                  <a:pt x="5179799" y="1356024"/>
                </a:lnTo>
                <a:lnTo>
                  <a:pt x="5179799" y="1400134"/>
                </a:lnTo>
                <a:lnTo>
                  <a:pt x="5157474" y="1400134"/>
                </a:lnTo>
                <a:lnTo>
                  <a:pt x="5167041" y="1430670"/>
                </a:lnTo>
                <a:cubicBezTo>
                  <a:pt x="5167041" y="1437456"/>
                  <a:pt x="5156410" y="1444242"/>
                  <a:pt x="5135148" y="1451029"/>
                </a:cubicBezTo>
                <a:lnTo>
                  <a:pt x="5090496" y="1451029"/>
                </a:lnTo>
                <a:cubicBezTo>
                  <a:pt x="5064983" y="1451029"/>
                  <a:pt x="5032025" y="1452725"/>
                  <a:pt x="4991625" y="1456118"/>
                </a:cubicBezTo>
                <a:close/>
              </a:path>
            </a:pathLst>
          </a:custGeom>
          <a:solidFill>
            <a:srgbClr val="FFAB40">
              <a:alpha val="90000"/>
            </a:srgb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9900" dirty="0">
              <a:solidFill>
                <a:srgbClr val="FFAB40"/>
              </a:solidFill>
              <a:latin typeface="Grunge Strokes 01" panose="02000500000000000000" pitchFamily="2" charset="77"/>
            </a:endParaRPr>
          </a:p>
        </p:txBody>
      </p:sp>
      <p:sp>
        <p:nvSpPr>
          <p:cNvPr id="2" name="Title 1"/>
          <p:cNvSpPr>
            <a:spLocks noGrp="1"/>
          </p:cNvSpPr>
          <p:nvPr>
            <p:ph type="title"/>
          </p:nvPr>
        </p:nvSpPr>
        <p:spPr>
          <a:xfrm>
            <a:off x="1082539" y="4212516"/>
            <a:ext cx="9086696" cy="2412173"/>
          </a:xfrm>
        </p:spPr>
        <p:txBody>
          <a:bodyPr>
            <a:normAutofit/>
          </a:bodyPr>
          <a:lstStyle/>
          <a:p>
            <a:pPr algn="ctr"/>
            <a:r>
              <a:rPr lang="es-ES" dirty="0" smtClean="0"/>
              <a:t>CAPÍTULO 2.</a:t>
            </a:r>
            <a:br>
              <a:rPr lang="es-ES" dirty="0" smtClean="0"/>
            </a:br>
            <a:r>
              <a:rPr lang="es-ES" dirty="0" smtClean="0"/>
              <a:t>ADAPTACIÓN DE LOS PRINCIPIOS RECTORES EN LA ASISTENCIA REMOTA</a:t>
            </a:r>
            <a:r>
              <a:rPr lang="es-ES" dirty="0"/>
              <a:t/>
            </a:r>
            <a:br>
              <a:rPr lang="es-ES" dirty="0"/>
            </a:br>
            <a:endParaRPr lang="en-US" dirty="0"/>
          </a:p>
        </p:txBody>
      </p:sp>
    </p:spTree>
    <p:extLst>
      <p:ext uri="{BB962C8B-B14F-4D97-AF65-F5344CB8AC3E}">
        <p14:creationId xmlns:p14="http://schemas.microsoft.com/office/powerpoint/2010/main" val="3969665355"/>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3455"/>
            <a:ext cx="10515600" cy="768927"/>
          </a:xfrm>
        </p:spPr>
        <p:txBody>
          <a:bodyPr>
            <a:normAutofit fontScale="90000"/>
          </a:bodyPr>
          <a:lstStyle/>
          <a:p>
            <a:pPr algn="ctr"/>
            <a:r>
              <a:rPr lang="es-PA" b="1" dirty="0" smtClean="0"/>
              <a:t>PRINCIPIOS </a:t>
            </a:r>
            <a:r>
              <a:rPr lang="es-PA" b="1" dirty="0"/>
              <a:t>RECTORES EN LA ASISTENCIA REMOTA A SOBREVIVIENTES DE VBG</a:t>
            </a:r>
            <a:br>
              <a:rPr lang="es-PA" b="1" dirty="0"/>
            </a:br>
            <a:endParaRPr lang="es-PA" dirty="0"/>
          </a:p>
        </p:txBody>
      </p:sp>
      <p:sp>
        <p:nvSpPr>
          <p:cNvPr id="3" name="Content Placeholder 2"/>
          <p:cNvSpPr>
            <a:spLocks noGrp="1"/>
          </p:cNvSpPr>
          <p:nvPr>
            <p:ph idx="1"/>
          </p:nvPr>
        </p:nvSpPr>
        <p:spPr>
          <a:xfrm>
            <a:off x="498764" y="1690689"/>
            <a:ext cx="4711865" cy="1197654"/>
          </a:xfrm>
          <a:solidFill>
            <a:schemeClr val="accent3"/>
          </a:solidFill>
        </p:spPr>
        <p:txBody>
          <a:bodyPr>
            <a:normAutofit/>
          </a:bodyPr>
          <a:lstStyle/>
          <a:p>
            <a:pPr marL="0" indent="0" algn="ctr">
              <a:buNone/>
            </a:pPr>
            <a:r>
              <a:rPr lang="es-PA" b="1" dirty="0" smtClean="0"/>
              <a:t>Enfoque </a:t>
            </a:r>
            <a:r>
              <a:rPr lang="es-PA" b="1" dirty="0"/>
              <a:t>Centrado en la Persona </a:t>
            </a:r>
            <a:r>
              <a:rPr lang="es-PA" b="1" dirty="0" smtClean="0"/>
              <a:t>Sobreviviente</a:t>
            </a:r>
            <a:endParaRPr lang="es-PA" b="1" dirty="0"/>
          </a:p>
        </p:txBody>
      </p:sp>
      <p:sp>
        <p:nvSpPr>
          <p:cNvPr id="5" name="TextBox 4"/>
          <p:cNvSpPr txBox="1"/>
          <p:nvPr/>
        </p:nvSpPr>
        <p:spPr>
          <a:xfrm>
            <a:off x="498764" y="2888343"/>
            <a:ext cx="4711865" cy="3139321"/>
          </a:xfrm>
          <a:prstGeom prst="rect">
            <a:avLst/>
          </a:prstGeom>
          <a:solidFill>
            <a:schemeClr val="accent2"/>
          </a:solidFill>
        </p:spPr>
        <p:txBody>
          <a:bodyPr wrap="square" rtlCol="0">
            <a:spAutoFit/>
          </a:bodyPr>
          <a:lstStyle/>
          <a:p>
            <a:pPr algn="ctr"/>
            <a:r>
              <a:rPr lang="es-PA" dirty="0"/>
              <a:t>Permite comprender la dimensión de género de la violencia, sus causas y sus consecuencias, y prestar los servicios desde una cultura de empoderamiento de las mujeres que las ayude a estudiar las diversas opciones que tienen a su disposición y respalde sus decisiones.  </a:t>
            </a:r>
            <a:endParaRPr lang="es-PA" dirty="0" smtClean="0"/>
          </a:p>
          <a:p>
            <a:pPr algn="ctr"/>
            <a:r>
              <a:rPr lang="es-PA" dirty="0" smtClean="0"/>
              <a:t>Este enfoque tiene 4 principios: </a:t>
            </a:r>
          </a:p>
          <a:p>
            <a:pPr algn="ctr"/>
            <a:r>
              <a:rPr lang="es-PA" dirty="0" smtClean="0"/>
              <a:t>1) Derecho a la Seguridad.</a:t>
            </a:r>
          </a:p>
          <a:p>
            <a:pPr algn="ctr"/>
            <a:r>
              <a:rPr lang="es-PA" dirty="0" smtClean="0"/>
              <a:t>2) Derecho a la confidencialidad.</a:t>
            </a:r>
          </a:p>
          <a:p>
            <a:pPr algn="ctr"/>
            <a:r>
              <a:rPr lang="es-PA" dirty="0" smtClean="0"/>
              <a:t>3) Derechos a la dignidad y autodeterminación.</a:t>
            </a:r>
          </a:p>
          <a:p>
            <a:pPr algn="ctr"/>
            <a:r>
              <a:rPr lang="es-PA" dirty="0" smtClean="0"/>
              <a:t>4) Derecho a la no discriminación. </a:t>
            </a:r>
            <a:endParaRPr lang="es-PA" dirty="0"/>
          </a:p>
        </p:txBody>
      </p:sp>
      <p:sp>
        <p:nvSpPr>
          <p:cNvPr id="6" name="Content Placeholder 2"/>
          <p:cNvSpPr txBox="1">
            <a:spLocks/>
          </p:cNvSpPr>
          <p:nvPr/>
        </p:nvSpPr>
        <p:spPr>
          <a:xfrm>
            <a:off x="6163540" y="1690688"/>
            <a:ext cx="5447888" cy="979941"/>
          </a:xfrm>
          <a:prstGeom prst="rect">
            <a:avLst/>
          </a:prstGeom>
          <a:solidFill>
            <a:schemeClr val="accent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A" b="1" dirty="0" smtClean="0"/>
              <a:t>Enfoque </a:t>
            </a:r>
            <a:r>
              <a:rPr lang="es-PA" b="1" dirty="0" err="1"/>
              <a:t>interseccional</a:t>
            </a:r>
            <a:endParaRPr lang="es-PA" b="1" dirty="0"/>
          </a:p>
        </p:txBody>
      </p:sp>
      <p:sp>
        <p:nvSpPr>
          <p:cNvPr id="7" name="TextBox 6"/>
          <p:cNvSpPr txBox="1"/>
          <p:nvPr/>
        </p:nvSpPr>
        <p:spPr>
          <a:xfrm>
            <a:off x="6163539" y="2670629"/>
            <a:ext cx="5447889" cy="3970318"/>
          </a:xfrm>
          <a:prstGeom prst="rect">
            <a:avLst/>
          </a:prstGeom>
          <a:solidFill>
            <a:schemeClr val="accent2"/>
          </a:solidFill>
        </p:spPr>
        <p:txBody>
          <a:bodyPr wrap="square" rtlCol="0">
            <a:spAutoFit/>
          </a:bodyPr>
          <a:lstStyle/>
          <a:p>
            <a:r>
              <a:rPr lang="es-PA" dirty="0" smtClean="0"/>
              <a:t>Disponibilidad</a:t>
            </a:r>
            <a:r>
              <a:rPr lang="es-PA" dirty="0"/>
              <a:t>, accesibilidad y </a:t>
            </a:r>
            <a:r>
              <a:rPr lang="es-PA" dirty="0" smtClean="0"/>
              <a:t>adecuación para responder </a:t>
            </a:r>
            <a:r>
              <a:rPr lang="es-PA" dirty="0"/>
              <a:t>a las circunstancias individuales </a:t>
            </a:r>
            <a:r>
              <a:rPr lang="es-PA" dirty="0" smtClean="0"/>
              <a:t>de </a:t>
            </a:r>
            <a:r>
              <a:rPr lang="es-PA" dirty="0"/>
              <a:t>las mujeres.</a:t>
            </a:r>
          </a:p>
          <a:p>
            <a:pPr marL="285750" lvl="0" indent="-285750">
              <a:buFontTx/>
              <a:buChar char="-"/>
            </a:pPr>
            <a:r>
              <a:rPr lang="es-PA" dirty="0" smtClean="0"/>
              <a:t>Gratuidad </a:t>
            </a:r>
            <a:r>
              <a:rPr lang="es-PA" dirty="0"/>
              <a:t>del servicio </a:t>
            </a:r>
            <a:endParaRPr lang="es-PA" dirty="0" smtClean="0"/>
          </a:p>
          <a:p>
            <a:pPr marL="285750" lvl="0" indent="-285750">
              <a:buFontTx/>
              <a:buChar char="-"/>
            </a:pPr>
            <a:r>
              <a:rPr lang="es-PA" dirty="0" smtClean="0"/>
              <a:t>Alcance </a:t>
            </a:r>
            <a:r>
              <a:rPr lang="es-PA" dirty="0"/>
              <a:t>a zonas rurales o </a:t>
            </a:r>
            <a:r>
              <a:rPr lang="es-PA" dirty="0" smtClean="0"/>
              <a:t>dispersas.</a:t>
            </a:r>
          </a:p>
          <a:p>
            <a:pPr marL="285750" lvl="0" indent="-285750">
              <a:buFontTx/>
              <a:buChar char="-"/>
            </a:pPr>
            <a:r>
              <a:rPr lang="es-PA" dirty="0" smtClean="0"/>
              <a:t>Considerar necesidades lingüísticas, </a:t>
            </a:r>
            <a:r>
              <a:rPr lang="es-PA" dirty="0"/>
              <a:t>procurando tener personal capacitado </a:t>
            </a:r>
            <a:r>
              <a:rPr lang="es-PA" dirty="0" smtClean="0"/>
              <a:t>en idiomas </a:t>
            </a:r>
            <a:r>
              <a:rPr lang="es-PA" dirty="0"/>
              <a:t>indígenas o la lengua de </a:t>
            </a:r>
            <a:r>
              <a:rPr lang="es-PA" dirty="0" smtClean="0"/>
              <a:t>señas. Múltiples soportes oral</a:t>
            </a:r>
            <a:r>
              <a:rPr lang="es-PA" dirty="0"/>
              <a:t>, escrito o </a:t>
            </a:r>
            <a:r>
              <a:rPr lang="es-PA" dirty="0" smtClean="0"/>
              <a:t>audiovisual, recursos tecnológicos de traducción.</a:t>
            </a:r>
          </a:p>
          <a:p>
            <a:pPr marL="285750" lvl="0" indent="-285750">
              <a:buFontTx/>
              <a:buChar char="-"/>
            </a:pPr>
            <a:r>
              <a:rPr lang="es-PA" dirty="0" smtClean="0"/>
              <a:t>Utilizar </a:t>
            </a:r>
            <a:r>
              <a:rPr lang="es-PA" dirty="0"/>
              <a:t>un lenguaje claro y </a:t>
            </a:r>
            <a:r>
              <a:rPr lang="es-PA" dirty="0" smtClean="0"/>
              <a:t>sencillo.</a:t>
            </a:r>
          </a:p>
          <a:p>
            <a:pPr marL="285750" lvl="0" indent="-285750">
              <a:buFontTx/>
              <a:buChar char="-"/>
            </a:pPr>
            <a:r>
              <a:rPr lang="es-PA" dirty="0" smtClean="0"/>
              <a:t>Coordinar el trabajo con las organizaciones. </a:t>
            </a:r>
          </a:p>
          <a:p>
            <a:pPr marL="285750" lvl="0" indent="-285750">
              <a:buFontTx/>
              <a:buChar char="-"/>
            </a:pPr>
            <a:r>
              <a:rPr lang="es-PA" dirty="0" smtClean="0"/>
              <a:t>Considerar a las mujeres que no tienen acceso a servicios </a:t>
            </a:r>
            <a:r>
              <a:rPr lang="es-PA" dirty="0"/>
              <a:t>multisectoriales, </a:t>
            </a:r>
            <a:r>
              <a:rPr lang="es-PA" dirty="0" smtClean="0"/>
              <a:t>recurrir </a:t>
            </a:r>
            <a:r>
              <a:rPr lang="es-PA" dirty="0"/>
              <a:t>a redes comunitarias de apoyo. </a:t>
            </a:r>
          </a:p>
        </p:txBody>
      </p:sp>
    </p:spTree>
    <p:extLst>
      <p:ext uri="{BB962C8B-B14F-4D97-AF65-F5344CB8AC3E}">
        <p14:creationId xmlns:p14="http://schemas.microsoft.com/office/powerpoint/2010/main" val="3603609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564"/>
            <a:ext cx="12191999" cy="1030618"/>
          </a:xfrm>
        </p:spPr>
        <p:txBody>
          <a:bodyPr>
            <a:normAutofit fontScale="90000"/>
          </a:bodyPr>
          <a:lstStyle/>
          <a:p>
            <a:r>
              <a:rPr lang="es-PA" b="1" dirty="0" smtClean="0"/>
              <a:t>Adaptación de los principios rectores en el trabajo remoto</a:t>
            </a:r>
            <a:endParaRPr lang="es-PA" b="1" dirty="0"/>
          </a:p>
        </p:txBody>
      </p:sp>
      <p:graphicFrame>
        <p:nvGraphicFramePr>
          <p:cNvPr id="9" name="Diagram 8"/>
          <p:cNvGraphicFramePr/>
          <p:nvPr>
            <p:extLst>
              <p:ext uri="{D42A27DB-BD31-4B8C-83A1-F6EECF244321}">
                <p14:modId xmlns:p14="http://schemas.microsoft.com/office/powerpoint/2010/main" val="2031985510"/>
              </p:ext>
            </p:extLst>
          </p:nvPr>
        </p:nvGraphicFramePr>
        <p:xfrm>
          <a:off x="261257" y="1420585"/>
          <a:ext cx="11669486" cy="5471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599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645" t="-818" r="3766" b="1"/>
          <a:stretch/>
        </p:blipFill>
        <p:spPr>
          <a:xfrm>
            <a:off x="878552" y="670804"/>
            <a:ext cx="5799339" cy="46558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031F32C5-FFAC-744A-954A-633B584BEFD9}"/>
              </a:ext>
            </a:extLst>
          </p:cNvPr>
          <p:cNvSpPr txBox="1"/>
          <p:nvPr/>
        </p:nvSpPr>
        <p:spPr>
          <a:xfrm rot="10800000">
            <a:off x="3323128" y="4111629"/>
            <a:ext cx="8607595" cy="2312968"/>
          </a:xfrm>
          <a:custGeom>
            <a:avLst/>
            <a:gdLst>
              <a:gd name="connsiteX0" fmla="*/ 1042158 w 5289931"/>
              <a:gd name="connsiteY0" fmla="*/ 18662 h 1456118"/>
              <a:gd name="connsiteX1" fmla="*/ 1042158 w 5289931"/>
              <a:gd name="connsiteY1" fmla="*/ 11876 h 1456118"/>
              <a:gd name="connsiteX2" fmla="*/ 1016643 w 5289931"/>
              <a:gd name="connsiteY2" fmla="*/ 11876 h 1456118"/>
              <a:gd name="connsiteX3" fmla="*/ 1016643 w 5289931"/>
              <a:gd name="connsiteY3" fmla="*/ 18662 h 1456118"/>
              <a:gd name="connsiteX4" fmla="*/ 4062484 w 5289931"/>
              <a:gd name="connsiteY4" fmla="*/ 30537 h 1456118"/>
              <a:gd name="connsiteX5" fmla="*/ 4062484 w 5289931"/>
              <a:gd name="connsiteY5" fmla="*/ 18662 h 1456118"/>
              <a:gd name="connsiteX6" fmla="*/ 4049726 w 5289931"/>
              <a:gd name="connsiteY6" fmla="*/ 18662 h 1456118"/>
              <a:gd name="connsiteX7" fmla="*/ 4049726 w 5289931"/>
              <a:gd name="connsiteY7" fmla="*/ 30537 h 1456118"/>
              <a:gd name="connsiteX8" fmla="*/ 2203088 w 5289931"/>
              <a:gd name="connsiteY8" fmla="*/ 37324 h 1456118"/>
              <a:gd name="connsiteX9" fmla="*/ 2203088 w 5289931"/>
              <a:gd name="connsiteY9" fmla="*/ 30537 h 1456118"/>
              <a:gd name="connsiteX10" fmla="*/ 2180760 w 5289931"/>
              <a:gd name="connsiteY10" fmla="*/ 30537 h 1456118"/>
              <a:gd name="connsiteX11" fmla="*/ 2180760 w 5289931"/>
              <a:gd name="connsiteY11" fmla="*/ 37324 h 1456118"/>
              <a:gd name="connsiteX12" fmla="*/ 3332119 w 5289931"/>
              <a:gd name="connsiteY12" fmla="*/ 44110 h 1456118"/>
              <a:gd name="connsiteX13" fmla="*/ 3319364 w 5289931"/>
              <a:gd name="connsiteY13" fmla="*/ 44110 h 1456118"/>
              <a:gd name="connsiteX14" fmla="*/ 3297037 w 5289931"/>
              <a:gd name="connsiteY14" fmla="*/ 30537 h 1456118"/>
              <a:gd name="connsiteX15" fmla="*/ 3364014 w 5289931"/>
              <a:gd name="connsiteY15" fmla="*/ 5091 h 1456118"/>
              <a:gd name="connsiteX16" fmla="*/ 3386340 w 5289931"/>
              <a:gd name="connsiteY16" fmla="*/ 18662 h 1456118"/>
              <a:gd name="connsiteX17" fmla="*/ 3408664 w 5289931"/>
              <a:gd name="connsiteY17" fmla="*/ 11877 h 1456118"/>
              <a:gd name="connsiteX18" fmla="*/ 3418235 w 5289931"/>
              <a:gd name="connsiteY18" fmla="*/ 11877 h 1456118"/>
              <a:gd name="connsiteX19" fmla="*/ 3399097 w 5289931"/>
              <a:gd name="connsiteY19" fmla="*/ 25450 h 1456118"/>
              <a:gd name="connsiteX20" fmla="*/ 3386340 w 5289931"/>
              <a:gd name="connsiteY20" fmla="*/ 25450 h 1456118"/>
              <a:gd name="connsiteX21" fmla="*/ 3364014 w 5289931"/>
              <a:gd name="connsiteY21" fmla="*/ 18662 h 1456118"/>
              <a:gd name="connsiteX22" fmla="*/ 3332119 w 5289931"/>
              <a:gd name="connsiteY22" fmla="*/ 44110 h 1456118"/>
              <a:gd name="connsiteX23" fmla="*/ 895449 w 5289931"/>
              <a:gd name="connsiteY23" fmla="*/ 49197 h 1456118"/>
              <a:gd name="connsiteX24" fmla="*/ 920962 w 5289931"/>
              <a:gd name="connsiteY24" fmla="*/ 37322 h 1456118"/>
              <a:gd name="connsiteX25" fmla="*/ 895449 w 5289931"/>
              <a:gd name="connsiteY25" fmla="*/ 37322 h 1456118"/>
              <a:gd name="connsiteX26" fmla="*/ 1042158 w 5289931"/>
              <a:gd name="connsiteY26" fmla="*/ 49199 h 1456118"/>
              <a:gd name="connsiteX27" fmla="*/ 1042158 w 5289931"/>
              <a:gd name="connsiteY27" fmla="*/ 44110 h 1456118"/>
              <a:gd name="connsiteX28" fmla="*/ 1016643 w 5289931"/>
              <a:gd name="connsiteY28" fmla="*/ 44110 h 1456118"/>
              <a:gd name="connsiteX29" fmla="*/ 1016643 w 5289931"/>
              <a:gd name="connsiteY29" fmla="*/ 49199 h 1456118"/>
              <a:gd name="connsiteX30" fmla="*/ 1284551 w 5289931"/>
              <a:gd name="connsiteY30" fmla="*/ 49199 h 1456118"/>
              <a:gd name="connsiteX31" fmla="*/ 1284551 w 5289931"/>
              <a:gd name="connsiteY31" fmla="*/ 44110 h 1456118"/>
              <a:gd name="connsiteX32" fmla="*/ 1262225 w 5289931"/>
              <a:gd name="connsiteY32" fmla="*/ 44110 h 1456118"/>
              <a:gd name="connsiteX33" fmla="*/ 1262225 w 5289931"/>
              <a:gd name="connsiteY33" fmla="*/ 49199 h 1456118"/>
              <a:gd name="connsiteX34" fmla="*/ 1979832 w 5289931"/>
              <a:gd name="connsiteY34" fmla="*/ 49199 h 1456118"/>
              <a:gd name="connsiteX35" fmla="*/ 1979832 w 5289931"/>
              <a:gd name="connsiteY35" fmla="*/ 37324 h 1456118"/>
              <a:gd name="connsiteX36" fmla="*/ 1947938 w 5289931"/>
              <a:gd name="connsiteY36" fmla="*/ 37324 h 1456118"/>
              <a:gd name="connsiteX37" fmla="*/ 1947938 w 5289931"/>
              <a:gd name="connsiteY37" fmla="*/ 49199 h 1456118"/>
              <a:gd name="connsiteX38" fmla="*/ 2145678 w 5289931"/>
              <a:gd name="connsiteY38" fmla="*/ 49199 h 1456118"/>
              <a:gd name="connsiteX39" fmla="*/ 2145678 w 5289931"/>
              <a:gd name="connsiteY39" fmla="*/ 37324 h 1456118"/>
              <a:gd name="connsiteX40" fmla="*/ 2126542 w 5289931"/>
              <a:gd name="connsiteY40" fmla="*/ 37324 h 1456118"/>
              <a:gd name="connsiteX41" fmla="*/ 2145678 w 5289931"/>
              <a:gd name="connsiteY41" fmla="*/ 49199 h 1456118"/>
              <a:gd name="connsiteX42" fmla="*/ 2324282 w 5289931"/>
              <a:gd name="connsiteY42" fmla="*/ 49199 h 1456118"/>
              <a:gd name="connsiteX43" fmla="*/ 2292388 w 5289931"/>
              <a:gd name="connsiteY43" fmla="*/ 30537 h 1456118"/>
              <a:gd name="connsiteX44" fmla="*/ 2257306 w 5289931"/>
              <a:gd name="connsiteY44" fmla="*/ 37324 h 1456118"/>
              <a:gd name="connsiteX45" fmla="*/ 2279630 w 5289931"/>
              <a:gd name="connsiteY45" fmla="*/ 49199 h 1456118"/>
              <a:gd name="connsiteX46" fmla="*/ 2292388 w 5289931"/>
              <a:gd name="connsiteY46" fmla="*/ 44110 h 1456118"/>
              <a:gd name="connsiteX47" fmla="*/ 2311525 w 5289931"/>
              <a:gd name="connsiteY47" fmla="*/ 49199 h 1456118"/>
              <a:gd name="connsiteX48" fmla="*/ 2378500 w 5289931"/>
              <a:gd name="connsiteY48" fmla="*/ 49199 h 1456118"/>
              <a:gd name="connsiteX49" fmla="*/ 2378500 w 5289931"/>
              <a:gd name="connsiteY49" fmla="*/ 30537 h 1456118"/>
              <a:gd name="connsiteX50" fmla="*/ 2368935 w 5289931"/>
              <a:gd name="connsiteY50" fmla="*/ 30537 h 1456118"/>
              <a:gd name="connsiteX51" fmla="*/ 2368935 w 5289931"/>
              <a:gd name="connsiteY51" fmla="*/ 49199 h 1456118"/>
              <a:gd name="connsiteX52" fmla="*/ 2589000 w 5289931"/>
              <a:gd name="connsiteY52" fmla="*/ 49199 h 1456118"/>
              <a:gd name="connsiteX53" fmla="*/ 2589000 w 5289931"/>
              <a:gd name="connsiteY53" fmla="*/ 30537 h 1456118"/>
              <a:gd name="connsiteX54" fmla="*/ 2579433 w 5289931"/>
              <a:gd name="connsiteY54" fmla="*/ 30537 h 1456118"/>
              <a:gd name="connsiteX55" fmla="*/ 2566675 w 5289931"/>
              <a:gd name="connsiteY55" fmla="*/ 49199 h 1456118"/>
              <a:gd name="connsiteX56" fmla="*/ 3143947 w 5289931"/>
              <a:gd name="connsiteY56" fmla="*/ 49199 h 1456118"/>
              <a:gd name="connsiteX57" fmla="*/ 3166272 w 5289931"/>
              <a:gd name="connsiteY57" fmla="*/ 37324 h 1456118"/>
              <a:gd name="connsiteX58" fmla="*/ 3131190 w 5289931"/>
              <a:gd name="connsiteY58" fmla="*/ 37324 h 1456118"/>
              <a:gd name="connsiteX59" fmla="*/ 3076972 w 5289931"/>
              <a:gd name="connsiteY59" fmla="*/ 44110 h 1456118"/>
              <a:gd name="connsiteX60" fmla="*/ 3076972 w 5289931"/>
              <a:gd name="connsiteY60" fmla="*/ 49199 h 1456118"/>
              <a:gd name="connsiteX61" fmla="*/ 1131460 w 5289931"/>
              <a:gd name="connsiteY61" fmla="*/ 55984 h 1456118"/>
              <a:gd name="connsiteX62" fmla="*/ 1131460 w 5289931"/>
              <a:gd name="connsiteY62" fmla="*/ 44110 h 1456118"/>
              <a:gd name="connsiteX63" fmla="*/ 1118702 w 5289931"/>
              <a:gd name="connsiteY63" fmla="*/ 44110 h 1456118"/>
              <a:gd name="connsiteX64" fmla="*/ 1118702 w 5289931"/>
              <a:gd name="connsiteY64" fmla="*/ 55984 h 1456118"/>
              <a:gd name="connsiteX65" fmla="*/ 1482290 w 5289931"/>
              <a:gd name="connsiteY65" fmla="*/ 55985 h 1456118"/>
              <a:gd name="connsiteX66" fmla="*/ 1504616 w 5289931"/>
              <a:gd name="connsiteY66" fmla="*/ 44110 h 1456118"/>
              <a:gd name="connsiteX67" fmla="*/ 1504616 w 5289931"/>
              <a:gd name="connsiteY67" fmla="*/ 37324 h 1456118"/>
              <a:gd name="connsiteX68" fmla="*/ 1495047 w 5289931"/>
              <a:gd name="connsiteY68" fmla="*/ 37324 h 1456118"/>
              <a:gd name="connsiteX69" fmla="*/ 1463156 w 5289931"/>
              <a:gd name="connsiteY69" fmla="*/ 55985 h 1456118"/>
              <a:gd name="connsiteX70" fmla="*/ 1670463 w 5289931"/>
              <a:gd name="connsiteY70" fmla="*/ 55985 h 1456118"/>
              <a:gd name="connsiteX71" fmla="*/ 1670463 w 5289931"/>
              <a:gd name="connsiteY71" fmla="*/ 37324 h 1456118"/>
              <a:gd name="connsiteX72" fmla="*/ 1629003 w 5289931"/>
              <a:gd name="connsiteY72" fmla="*/ 37324 h 1456118"/>
              <a:gd name="connsiteX73" fmla="*/ 1638570 w 5289931"/>
              <a:gd name="connsiteY73" fmla="*/ 55985 h 1456118"/>
              <a:gd name="connsiteX74" fmla="*/ 1724682 w 5289931"/>
              <a:gd name="connsiteY74" fmla="*/ 55985 h 1456118"/>
              <a:gd name="connsiteX75" fmla="*/ 1705545 w 5289931"/>
              <a:gd name="connsiteY75" fmla="*/ 44110 h 1456118"/>
              <a:gd name="connsiteX76" fmla="*/ 1705545 w 5289931"/>
              <a:gd name="connsiteY76" fmla="*/ 55985 h 1456118"/>
              <a:gd name="connsiteX77" fmla="*/ 1826743 w 5289931"/>
              <a:gd name="connsiteY77" fmla="*/ 55985 h 1456118"/>
              <a:gd name="connsiteX78" fmla="*/ 1826743 w 5289931"/>
              <a:gd name="connsiteY78" fmla="*/ 30537 h 1456118"/>
              <a:gd name="connsiteX79" fmla="*/ 1794848 w 5289931"/>
              <a:gd name="connsiteY79" fmla="*/ 37324 h 1456118"/>
              <a:gd name="connsiteX80" fmla="*/ 1804415 w 5289931"/>
              <a:gd name="connsiteY80" fmla="*/ 55985 h 1456118"/>
              <a:gd name="connsiteX81" fmla="*/ 2069132 w 5289931"/>
              <a:gd name="connsiteY81" fmla="*/ 55985 h 1456118"/>
              <a:gd name="connsiteX82" fmla="*/ 2101027 w 5289931"/>
              <a:gd name="connsiteY82" fmla="*/ 37324 h 1456118"/>
              <a:gd name="connsiteX83" fmla="*/ 2069132 w 5289931"/>
              <a:gd name="connsiteY83" fmla="*/ 37324 h 1456118"/>
              <a:gd name="connsiteX84" fmla="*/ 2046808 w 5289931"/>
              <a:gd name="connsiteY84" fmla="*/ 49199 h 1456118"/>
              <a:gd name="connsiteX85" fmla="*/ 2512454 w 5289931"/>
              <a:gd name="connsiteY85" fmla="*/ 55985 h 1456118"/>
              <a:gd name="connsiteX86" fmla="*/ 2512454 w 5289931"/>
              <a:gd name="connsiteY86" fmla="*/ 30537 h 1456118"/>
              <a:gd name="connsiteX87" fmla="*/ 2480562 w 5289931"/>
              <a:gd name="connsiteY87" fmla="*/ 30537 h 1456118"/>
              <a:gd name="connsiteX88" fmla="*/ 2480562 w 5289931"/>
              <a:gd name="connsiteY88" fmla="*/ 37324 h 1456118"/>
              <a:gd name="connsiteX89" fmla="*/ 2512454 w 5289931"/>
              <a:gd name="connsiteY89" fmla="*/ 55985 h 1456118"/>
              <a:gd name="connsiteX90" fmla="*/ 2691057 w 5289931"/>
              <a:gd name="connsiteY90" fmla="*/ 55985 h 1456118"/>
              <a:gd name="connsiteX91" fmla="*/ 2710194 w 5289931"/>
              <a:gd name="connsiteY91" fmla="*/ 44110 h 1456118"/>
              <a:gd name="connsiteX92" fmla="*/ 2691057 w 5289931"/>
              <a:gd name="connsiteY92" fmla="*/ 37324 h 1456118"/>
              <a:gd name="connsiteX93" fmla="*/ 2678300 w 5289931"/>
              <a:gd name="connsiteY93" fmla="*/ 37324 h 1456118"/>
              <a:gd name="connsiteX94" fmla="*/ 2678300 w 5289931"/>
              <a:gd name="connsiteY94" fmla="*/ 55985 h 1456118"/>
              <a:gd name="connsiteX95" fmla="*/ 2987669 w 5289931"/>
              <a:gd name="connsiteY95" fmla="*/ 55985 h 1456118"/>
              <a:gd name="connsiteX96" fmla="*/ 3009995 w 5289931"/>
              <a:gd name="connsiteY96" fmla="*/ 44110 h 1456118"/>
              <a:gd name="connsiteX97" fmla="*/ 2978102 w 5289931"/>
              <a:gd name="connsiteY97" fmla="*/ 30537 h 1456118"/>
              <a:gd name="connsiteX98" fmla="*/ 2965344 w 5289931"/>
              <a:gd name="connsiteY98" fmla="*/ 49199 h 1456118"/>
              <a:gd name="connsiteX99" fmla="*/ 3198167 w 5289931"/>
              <a:gd name="connsiteY99" fmla="*/ 55985 h 1456118"/>
              <a:gd name="connsiteX100" fmla="*/ 3252384 w 5289931"/>
              <a:gd name="connsiteY100" fmla="*/ 49199 h 1456118"/>
              <a:gd name="connsiteX101" fmla="*/ 3242817 w 5289931"/>
              <a:gd name="connsiteY101" fmla="*/ 37324 h 1456118"/>
              <a:gd name="connsiteX102" fmla="*/ 3188600 w 5289931"/>
              <a:gd name="connsiteY102" fmla="*/ 44110 h 1456118"/>
              <a:gd name="connsiteX103" fmla="*/ 3188600 w 5289931"/>
              <a:gd name="connsiteY103" fmla="*/ 55985 h 1456118"/>
              <a:gd name="connsiteX104" fmla="*/ 4116702 w 5289931"/>
              <a:gd name="connsiteY104" fmla="*/ 55985 h 1456118"/>
              <a:gd name="connsiteX105" fmla="*/ 4116702 w 5289931"/>
              <a:gd name="connsiteY105" fmla="*/ 44110 h 1456118"/>
              <a:gd name="connsiteX106" fmla="*/ 4107136 w 5289931"/>
              <a:gd name="connsiteY106" fmla="*/ 44110 h 1456118"/>
              <a:gd name="connsiteX107" fmla="*/ 4107136 w 5289931"/>
              <a:gd name="connsiteY107" fmla="*/ 55985 h 1456118"/>
              <a:gd name="connsiteX108" fmla="*/ 3462884 w 5289931"/>
              <a:gd name="connsiteY108" fmla="*/ 62770 h 1456118"/>
              <a:gd name="connsiteX109" fmla="*/ 3475641 w 5289931"/>
              <a:gd name="connsiteY109" fmla="*/ 49199 h 1456118"/>
              <a:gd name="connsiteX110" fmla="*/ 3453317 w 5289931"/>
              <a:gd name="connsiteY110" fmla="*/ 44110 h 1456118"/>
              <a:gd name="connsiteX111" fmla="*/ 3443747 w 5289931"/>
              <a:gd name="connsiteY111" fmla="*/ 44110 h 1456118"/>
              <a:gd name="connsiteX112" fmla="*/ 3443747 w 5289931"/>
              <a:gd name="connsiteY112" fmla="*/ 49199 h 1456118"/>
              <a:gd name="connsiteX113" fmla="*/ 3462884 w 5289931"/>
              <a:gd name="connsiteY113" fmla="*/ 62770 h 1456118"/>
              <a:gd name="connsiteX114" fmla="*/ 3619162 w 5289931"/>
              <a:gd name="connsiteY114" fmla="*/ 62770 h 1456118"/>
              <a:gd name="connsiteX115" fmla="*/ 3619162 w 5289931"/>
              <a:gd name="connsiteY115" fmla="*/ 44110 h 1456118"/>
              <a:gd name="connsiteX116" fmla="*/ 3609594 w 5289931"/>
              <a:gd name="connsiteY116" fmla="*/ 44110 h 1456118"/>
              <a:gd name="connsiteX117" fmla="*/ 3609594 w 5289931"/>
              <a:gd name="connsiteY117" fmla="*/ 62770 h 1456118"/>
              <a:gd name="connsiteX118" fmla="*/ 3807334 w 5289931"/>
              <a:gd name="connsiteY118" fmla="*/ 62770 h 1456118"/>
              <a:gd name="connsiteX119" fmla="*/ 3820091 w 5289931"/>
              <a:gd name="connsiteY119" fmla="*/ 37324 h 1456118"/>
              <a:gd name="connsiteX120" fmla="*/ 3794579 w 5289931"/>
              <a:gd name="connsiteY120" fmla="*/ 37324 h 1456118"/>
              <a:gd name="connsiteX121" fmla="*/ 3775442 w 5289931"/>
              <a:gd name="connsiteY121" fmla="*/ 49199 h 1456118"/>
              <a:gd name="connsiteX122" fmla="*/ 3753116 w 5289931"/>
              <a:gd name="connsiteY122" fmla="*/ 44110 h 1456118"/>
              <a:gd name="connsiteX123" fmla="*/ 3740357 w 5289931"/>
              <a:gd name="connsiteY123" fmla="*/ 44110 h 1456118"/>
              <a:gd name="connsiteX124" fmla="*/ 3740357 w 5289931"/>
              <a:gd name="connsiteY124" fmla="*/ 62770 h 1456118"/>
              <a:gd name="connsiteX125" fmla="*/ 3753116 w 5289931"/>
              <a:gd name="connsiteY125" fmla="*/ 62770 h 1456118"/>
              <a:gd name="connsiteX126" fmla="*/ 3762685 w 5289931"/>
              <a:gd name="connsiteY126" fmla="*/ 55985 h 1456118"/>
              <a:gd name="connsiteX127" fmla="*/ 3785009 w 5289931"/>
              <a:gd name="connsiteY127" fmla="*/ 62770 h 1456118"/>
              <a:gd name="connsiteX128" fmla="*/ 3995507 w 5289931"/>
              <a:gd name="connsiteY128" fmla="*/ 62770 h 1456118"/>
              <a:gd name="connsiteX129" fmla="*/ 4017832 w 5289931"/>
              <a:gd name="connsiteY129" fmla="*/ 49199 h 1456118"/>
              <a:gd name="connsiteX130" fmla="*/ 3995507 w 5289931"/>
              <a:gd name="connsiteY130" fmla="*/ 44110 h 1456118"/>
              <a:gd name="connsiteX131" fmla="*/ 3985938 w 5289931"/>
              <a:gd name="connsiteY131" fmla="*/ 44110 h 1456118"/>
              <a:gd name="connsiteX132" fmla="*/ 3985938 w 5289931"/>
              <a:gd name="connsiteY132" fmla="*/ 62770 h 1456118"/>
              <a:gd name="connsiteX133" fmla="*/ 3673382 w 5289931"/>
              <a:gd name="connsiteY133" fmla="*/ 69558 h 1456118"/>
              <a:gd name="connsiteX134" fmla="*/ 3708464 w 5289931"/>
              <a:gd name="connsiteY134" fmla="*/ 49199 h 1456118"/>
              <a:gd name="connsiteX135" fmla="*/ 3686139 w 5289931"/>
              <a:gd name="connsiteY135" fmla="*/ 44110 h 1456118"/>
              <a:gd name="connsiteX136" fmla="*/ 3673382 w 5289931"/>
              <a:gd name="connsiteY136" fmla="*/ 44110 h 1456118"/>
              <a:gd name="connsiteX137" fmla="*/ 3883879 w 5289931"/>
              <a:gd name="connsiteY137" fmla="*/ 69558 h 1456118"/>
              <a:gd name="connsiteX138" fmla="*/ 3941289 w 5289931"/>
              <a:gd name="connsiteY138" fmla="*/ 44110 h 1456118"/>
              <a:gd name="connsiteX139" fmla="*/ 3883879 w 5289931"/>
              <a:gd name="connsiteY139" fmla="*/ 44110 h 1456118"/>
              <a:gd name="connsiteX140" fmla="*/ 3851986 w 5289931"/>
              <a:gd name="connsiteY140" fmla="*/ 49199 h 1456118"/>
              <a:gd name="connsiteX141" fmla="*/ 3851986 w 5289931"/>
              <a:gd name="connsiteY141" fmla="*/ 62770 h 1456118"/>
              <a:gd name="connsiteX142" fmla="*/ 3883879 w 5289931"/>
              <a:gd name="connsiteY142" fmla="*/ 69558 h 1456118"/>
              <a:gd name="connsiteX143" fmla="*/ 4206006 w 5289931"/>
              <a:gd name="connsiteY143" fmla="*/ 69558 h 1456118"/>
              <a:gd name="connsiteX144" fmla="*/ 4206006 w 5289931"/>
              <a:gd name="connsiteY144" fmla="*/ 55985 h 1456118"/>
              <a:gd name="connsiteX145" fmla="*/ 4196436 w 5289931"/>
              <a:gd name="connsiteY145" fmla="*/ 55985 h 1456118"/>
              <a:gd name="connsiteX146" fmla="*/ 4196436 w 5289931"/>
              <a:gd name="connsiteY146" fmla="*/ 69558 h 1456118"/>
              <a:gd name="connsiteX147" fmla="*/ 2435910 w 5289931"/>
              <a:gd name="connsiteY147" fmla="*/ 74647 h 1456118"/>
              <a:gd name="connsiteX148" fmla="*/ 2458235 w 5289931"/>
              <a:gd name="connsiteY148" fmla="*/ 37324 h 1456118"/>
              <a:gd name="connsiteX149" fmla="*/ 2423153 w 5289931"/>
              <a:gd name="connsiteY149" fmla="*/ 44110 h 1456118"/>
              <a:gd name="connsiteX150" fmla="*/ 2435910 w 5289931"/>
              <a:gd name="connsiteY150" fmla="*/ 55985 h 1456118"/>
              <a:gd name="connsiteX151" fmla="*/ 2423153 w 5289931"/>
              <a:gd name="connsiteY151" fmla="*/ 69558 h 1456118"/>
              <a:gd name="connsiteX152" fmla="*/ 2423153 w 5289931"/>
              <a:gd name="connsiteY152" fmla="*/ 74647 h 1456118"/>
              <a:gd name="connsiteX153" fmla="*/ 2722952 w 5289931"/>
              <a:gd name="connsiteY153" fmla="*/ 74647 h 1456118"/>
              <a:gd name="connsiteX154" fmla="*/ 2722952 w 5289931"/>
              <a:gd name="connsiteY154" fmla="*/ 69558 h 1456118"/>
              <a:gd name="connsiteX155" fmla="*/ 2700627 w 5289931"/>
              <a:gd name="connsiteY155" fmla="*/ 69558 h 1456118"/>
              <a:gd name="connsiteX156" fmla="*/ 2700627 w 5289931"/>
              <a:gd name="connsiteY156" fmla="*/ 74647 h 1456118"/>
              <a:gd name="connsiteX157" fmla="*/ 2668733 w 5289931"/>
              <a:gd name="connsiteY157" fmla="*/ 81432 h 1456118"/>
              <a:gd name="connsiteX158" fmla="*/ 2668733 w 5289931"/>
              <a:gd name="connsiteY158" fmla="*/ 69558 h 1456118"/>
              <a:gd name="connsiteX159" fmla="*/ 2655975 w 5289931"/>
              <a:gd name="connsiteY159" fmla="*/ 69558 h 1456118"/>
              <a:gd name="connsiteX160" fmla="*/ 2655975 w 5289931"/>
              <a:gd name="connsiteY160" fmla="*/ 81432 h 1456118"/>
              <a:gd name="connsiteX161" fmla="*/ 3265142 w 5289931"/>
              <a:gd name="connsiteY161" fmla="*/ 81432 h 1456118"/>
              <a:gd name="connsiteX162" fmla="*/ 3265142 w 5289931"/>
              <a:gd name="connsiteY162" fmla="*/ 69558 h 1456118"/>
              <a:gd name="connsiteX163" fmla="*/ 3252384 w 5289931"/>
              <a:gd name="connsiteY163" fmla="*/ 69558 h 1456118"/>
              <a:gd name="connsiteX164" fmla="*/ 3252384 w 5289931"/>
              <a:gd name="connsiteY164" fmla="*/ 81432 h 1456118"/>
              <a:gd name="connsiteX165" fmla="*/ 3529859 w 5289931"/>
              <a:gd name="connsiteY165" fmla="*/ 81432 h 1456118"/>
              <a:gd name="connsiteX166" fmla="*/ 3507535 w 5289931"/>
              <a:gd name="connsiteY166" fmla="*/ 69558 h 1456118"/>
              <a:gd name="connsiteX167" fmla="*/ 3507535 w 5289931"/>
              <a:gd name="connsiteY167" fmla="*/ 81432 h 1456118"/>
              <a:gd name="connsiteX168" fmla="*/ 3233252 w 5289931"/>
              <a:gd name="connsiteY168" fmla="*/ 88218 h 1456118"/>
              <a:gd name="connsiteX169" fmla="*/ 3220494 w 5289931"/>
              <a:gd name="connsiteY169" fmla="*/ 69558 h 1456118"/>
              <a:gd name="connsiteX170" fmla="*/ 3198167 w 5289931"/>
              <a:gd name="connsiteY170" fmla="*/ 69558 h 1456118"/>
              <a:gd name="connsiteX171" fmla="*/ 3210924 w 5289931"/>
              <a:gd name="connsiteY171" fmla="*/ 88218 h 1456118"/>
              <a:gd name="connsiteX172" fmla="*/ 2866474 w 5289931"/>
              <a:gd name="connsiteY172" fmla="*/ 95003 h 1456118"/>
              <a:gd name="connsiteX173" fmla="*/ 2879232 w 5289931"/>
              <a:gd name="connsiteY173" fmla="*/ 74647 h 1456118"/>
              <a:gd name="connsiteX174" fmla="*/ 2879232 w 5289931"/>
              <a:gd name="connsiteY174" fmla="*/ 69558 h 1456118"/>
              <a:gd name="connsiteX175" fmla="*/ 2866474 w 5289931"/>
              <a:gd name="connsiteY175" fmla="*/ 69558 h 1456118"/>
              <a:gd name="connsiteX176" fmla="*/ 2856907 w 5289931"/>
              <a:gd name="connsiteY176" fmla="*/ 88218 h 1456118"/>
              <a:gd name="connsiteX177" fmla="*/ 2856907 w 5289931"/>
              <a:gd name="connsiteY177" fmla="*/ 95003 h 1456118"/>
              <a:gd name="connsiteX178" fmla="*/ 3453317 w 5289931"/>
              <a:gd name="connsiteY178" fmla="*/ 106880 h 1456118"/>
              <a:gd name="connsiteX179" fmla="*/ 3453317 w 5289931"/>
              <a:gd name="connsiteY179" fmla="*/ 81432 h 1456118"/>
              <a:gd name="connsiteX180" fmla="*/ 3462884 w 5289931"/>
              <a:gd name="connsiteY180" fmla="*/ 81432 h 1456118"/>
              <a:gd name="connsiteX181" fmla="*/ 3488399 w 5289931"/>
              <a:gd name="connsiteY181" fmla="*/ 88218 h 1456118"/>
              <a:gd name="connsiteX182" fmla="*/ 3488399 w 5289931"/>
              <a:gd name="connsiteY182" fmla="*/ 74647 h 1456118"/>
              <a:gd name="connsiteX183" fmla="*/ 3462884 w 5289931"/>
              <a:gd name="connsiteY183" fmla="*/ 74647 h 1456118"/>
              <a:gd name="connsiteX184" fmla="*/ 3453317 w 5289931"/>
              <a:gd name="connsiteY184" fmla="*/ 81432 h 1456118"/>
              <a:gd name="connsiteX185" fmla="*/ 3443747 w 5289931"/>
              <a:gd name="connsiteY185" fmla="*/ 88218 h 1456118"/>
              <a:gd name="connsiteX186" fmla="*/ 3443747 w 5289931"/>
              <a:gd name="connsiteY186" fmla="*/ 106880 h 1456118"/>
              <a:gd name="connsiteX187" fmla="*/ 3265142 w 5289931"/>
              <a:gd name="connsiteY187" fmla="*/ 113666 h 1456118"/>
              <a:gd name="connsiteX188" fmla="*/ 3265142 w 5289931"/>
              <a:gd name="connsiteY188" fmla="*/ 100094 h 1456118"/>
              <a:gd name="connsiteX189" fmla="*/ 3242817 w 5289931"/>
              <a:gd name="connsiteY189" fmla="*/ 100094 h 1456118"/>
              <a:gd name="connsiteX190" fmla="*/ 3265142 w 5289931"/>
              <a:gd name="connsiteY190" fmla="*/ 113666 h 1456118"/>
              <a:gd name="connsiteX191" fmla="*/ 3386340 w 5289931"/>
              <a:gd name="connsiteY191" fmla="*/ 113666 h 1456118"/>
              <a:gd name="connsiteX192" fmla="*/ 3386340 w 5289931"/>
              <a:gd name="connsiteY192" fmla="*/ 106880 h 1456118"/>
              <a:gd name="connsiteX193" fmla="*/ 3376771 w 5289931"/>
              <a:gd name="connsiteY193" fmla="*/ 95003 h 1456118"/>
              <a:gd name="connsiteX194" fmla="*/ 3399097 w 5289931"/>
              <a:gd name="connsiteY194" fmla="*/ 81432 h 1456118"/>
              <a:gd name="connsiteX195" fmla="*/ 3399097 w 5289931"/>
              <a:gd name="connsiteY195" fmla="*/ 74647 h 1456118"/>
              <a:gd name="connsiteX196" fmla="*/ 3354447 w 5289931"/>
              <a:gd name="connsiteY196" fmla="*/ 106880 h 1456118"/>
              <a:gd name="connsiteX197" fmla="*/ 3376771 w 5289931"/>
              <a:gd name="connsiteY197" fmla="*/ 113666 h 1456118"/>
              <a:gd name="connsiteX198" fmla="*/ 3099296 w 5289931"/>
              <a:gd name="connsiteY198" fmla="*/ 120453 h 1456118"/>
              <a:gd name="connsiteX199" fmla="*/ 3108865 w 5289931"/>
              <a:gd name="connsiteY199" fmla="*/ 100094 h 1456118"/>
              <a:gd name="connsiteX200" fmla="*/ 3099296 w 5289931"/>
              <a:gd name="connsiteY200" fmla="*/ 100094 h 1456118"/>
              <a:gd name="connsiteX201" fmla="*/ 3076972 w 5289931"/>
              <a:gd name="connsiteY201" fmla="*/ 113666 h 1456118"/>
              <a:gd name="connsiteX202" fmla="*/ 3076972 w 5289931"/>
              <a:gd name="connsiteY202" fmla="*/ 120453 h 1456118"/>
              <a:gd name="connsiteX203" fmla="*/ 3143947 w 5289931"/>
              <a:gd name="connsiteY203" fmla="*/ 120453 h 1456118"/>
              <a:gd name="connsiteX204" fmla="*/ 3188600 w 5289931"/>
              <a:gd name="connsiteY204" fmla="*/ 95003 h 1456118"/>
              <a:gd name="connsiteX205" fmla="*/ 3188600 w 5289931"/>
              <a:gd name="connsiteY205" fmla="*/ 74647 h 1456118"/>
              <a:gd name="connsiteX206" fmla="*/ 3175842 w 5289931"/>
              <a:gd name="connsiteY206" fmla="*/ 74647 h 1456118"/>
              <a:gd name="connsiteX207" fmla="*/ 3131190 w 5289931"/>
              <a:gd name="connsiteY207" fmla="*/ 100094 h 1456118"/>
              <a:gd name="connsiteX208" fmla="*/ 3143947 w 5289931"/>
              <a:gd name="connsiteY208" fmla="*/ 120453 h 1456118"/>
              <a:gd name="connsiteX209" fmla="*/ 4075242 w 5289931"/>
              <a:gd name="connsiteY209" fmla="*/ 120453 h 1456118"/>
              <a:gd name="connsiteX210" fmla="*/ 4075242 w 5289931"/>
              <a:gd name="connsiteY210" fmla="*/ 106880 h 1456118"/>
              <a:gd name="connsiteX211" fmla="*/ 4062484 w 5289931"/>
              <a:gd name="connsiteY211" fmla="*/ 106880 h 1456118"/>
              <a:gd name="connsiteX212" fmla="*/ 4062484 w 5289931"/>
              <a:gd name="connsiteY212" fmla="*/ 120453 h 1456118"/>
              <a:gd name="connsiteX213" fmla="*/ 630731 w 5289931"/>
              <a:gd name="connsiteY213" fmla="*/ 125540 h 1456118"/>
              <a:gd name="connsiteX214" fmla="*/ 630731 w 5289931"/>
              <a:gd name="connsiteY214" fmla="*/ 120451 h 1456118"/>
              <a:gd name="connsiteX215" fmla="*/ 595648 w 5289931"/>
              <a:gd name="connsiteY215" fmla="*/ 120451 h 1456118"/>
              <a:gd name="connsiteX216" fmla="*/ 595648 w 5289931"/>
              <a:gd name="connsiteY216" fmla="*/ 125540 h 1456118"/>
              <a:gd name="connsiteX217" fmla="*/ 2940137 w 5289931"/>
              <a:gd name="connsiteY217" fmla="*/ 131065 h 1456118"/>
              <a:gd name="connsiteX218" fmla="*/ 3032320 w 5289931"/>
              <a:gd name="connsiteY218" fmla="*/ 113666 h 1456118"/>
              <a:gd name="connsiteX219" fmla="*/ 3032320 w 5289931"/>
              <a:gd name="connsiteY219" fmla="*/ 100094 h 1456118"/>
              <a:gd name="connsiteX220" fmla="*/ 2978102 w 5289931"/>
              <a:gd name="connsiteY220" fmla="*/ 106880 h 1456118"/>
              <a:gd name="connsiteX221" fmla="*/ 2955777 w 5289931"/>
              <a:gd name="connsiteY221" fmla="*/ 95003 h 1456118"/>
              <a:gd name="connsiteX222" fmla="*/ 2943020 w 5289931"/>
              <a:gd name="connsiteY222" fmla="*/ 95003 h 1456118"/>
              <a:gd name="connsiteX223" fmla="*/ 2911125 w 5289931"/>
              <a:gd name="connsiteY223" fmla="*/ 113666 h 1456118"/>
              <a:gd name="connsiteX224" fmla="*/ 2922197 w 5289931"/>
              <a:gd name="connsiteY224" fmla="*/ 122920 h 1456118"/>
              <a:gd name="connsiteX225" fmla="*/ 2932992 w 5289931"/>
              <a:gd name="connsiteY225" fmla="*/ 122920 h 1456118"/>
              <a:gd name="connsiteX226" fmla="*/ 2120637 w 5289931"/>
              <a:gd name="connsiteY226" fmla="*/ 133995 h 1456118"/>
              <a:gd name="connsiteX227" fmla="*/ 2103760 w 5289931"/>
              <a:gd name="connsiteY227" fmla="*/ 128011 h 1456118"/>
              <a:gd name="connsiteX228" fmla="*/ 2103760 w 5289931"/>
              <a:gd name="connsiteY228" fmla="*/ 132559 h 1456118"/>
              <a:gd name="connsiteX229" fmla="*/ 1185223 w 5289931"/>
              <a:gd name="connsiteY229" fmla="*/ 141582 h 1456118"/>
              <a:gd name="connsiteX230" fmla="*/ 1185223 w 5289931"/>
              <a:gd name="connsiteY230" fmla="*/ 134797 h 1456118"/>
              <a:gd name="connsiteX231" fmla="*/ 1168860 w 5289931"/>
              <a:gd name="connsiteY231" fmla="*/ 134797 h 1456118"/>
              <a:gd name="connsiteX232" fmla="*/ 1159708 w 5289931"/>
              <a:gd name="connsiteY232" fmla="*/ 140359 h 1456118"/>
              <a:gd name="connsiteX233" fmla="*/ 1159708 w 5289931"/>
              <a:gd name="connsiteY233" fmla="*/ 141582 h 1456118"/>
              <a:gd name="connsiteX234" fmla="*/ 2429626 w 5289931"/>
              <a:gd name="connsiteY234" fmla="*/ 145736 h 1456118"/>
              <a:gd name="connsiteX235" fmla="*/ 2478127 w 5289931"/>
              <a:gd name="connsiteY235" fmla="*/ 127307 h 1456118"/>
              <a:gd name="connsiteX236" fmla="*/ 2480562 w 5289931"/>
              <a:gd name="connsiteY236" fmla="*/ 125540 h 1456118"/>
              <a:gd name="connsiteX237" fmla="*/ 2482776 w 5289931"/>
              <a:gd name="connsiteY237" fmla="*/ 125540 h 1456118"/>
              <a:gd name="connsiteX238" fmla="*/ 2489672 w 5289931"/>
              <a:gd name="connsiteY238" fmla="*/ 122920 h 1456118"/>
              <a:gd name="connsiteX239" fmla="*/ 2556647 w 5289931"/>
              <a:gd name="connsiteY239" fmla="*/ 128011 h 1456118"/>
              <a:gd name="connsiteX240" fmla="*/ 2588542 w 5289931"/>
              <a:gd name="connsiteY240" fmla="*/ 122920 h 1456118"/>
              <a:gd name="connsiteX241" fmla="*/ 2595664 w 5289931"/>
              <a:gd name="connsiteY241" fmla="*/ 131038 h 1456118"/>
              <a:gd name="connsiteX242" fmla="*/ 2624082 w 5289931"/>
              <a:gd name="connsiteY242" fmla="*/ 125540 h 1456118"/>
              <a:gd name="connsiteX243" fmla="*/ 2633650 w 5289931"/>
              <a:gd name="connsiteY243" fmla="*/ 132328 h 1456118"/>
              <a:gd name="connsiteX244" fmla="*/ 2659625 w 5289931"/>
              <a:gd name="connsiteY244" fmla="*/ 130692 h 1456118"/>
              <a:gd name="connsiteX245" fmla="*/ 2665087 w 5289931"/>
              <a:gd name="connsiteY245" fmla="*/ 128011 h 1456118"/>
              <a:gd name="connsiteX246" fmla="*/ 2687412 w 5289931"/>
              <a:gd name="connsiteY246" fmla="*/ 128011 h 1456118"/>
              <a:gd name="connsiteX247" fmla="*/ 2687412 w 5289931"/>
              <a:gd name="connsiteY247" fmla="*/ 128944 h 1456118"/>
              <a:gd name="connsiteX248" fmla="*/ 2707803 w 5289931"/>
              <a:gd name="connsiteY248" fmla="*/ 127662 h 1456118"/>
              <a:gd name="connsiteX249" fmla="*/ 2898367 w 5289931"/>
              <a:gd name="connsiteY249" fmla="*/ 113666 h 1456118"/>
              <a:gd name="connsiteX250" fmla="*/ 2888799 w 5289931"/>
              <a:gd name="connsiteY250" fmla="*/ 100094 h 1456118"/>
              <a:gd name="connsiteX251" fmla="*/ 2866474 w 5289931"/>
              <a:gd name="connsiteY251" fmla="*/ 106880 h 1456118"/>
              <a:gd name="connsiteX252" fmla="*/ 2812255 w 5289931"/>
              <a:gd name="connsiteY252" fmla="*/ 100094 h 1456118"/>
              <a:gd name="connsiteX253" fmla="*/ 2799497 w 5289931"/>
              <a:gd name="connsiteY253" fmla="*/ 113666 h 1456118"/>
              <a:gd name="connsiteX254" fmla="*/ 2732520 w 5289931"/>
              <a:gd name="connsiteY254" fmla="*/ 100094 h 1456118"/>
              <a:gd name="connsiteX255" fmla="*/ 2691057 w 5289931"/>
              <a:gd name="connsiteY255" fmla="*/ 106880 h 1456118"/>
              <a:gd name="connsiteX256" fmla="*/ 2678300 w 5289931"/>
              <a:gd name="connsiteY256" fmla="*/ 88218 h 1456118"/>
              <a:gd name="connsiteX257" fmla="*/ 2646408 w 5289931"/>
              <a:gd name="connsiteY257" fmla="*/ 88218 h 1456118"/>
              <a:gd name="connsiteX258" fmla="*/ 2624082 w 5289931"/>
              <a:gd name="connsiteY258" fmla="*/ 106880 h 1456118"/>
              <a:gd name="connsiteX259" fmla="*/ 2579433 w 5289931"/>
              <a:gd name="connsiteY259" fmla="*/ 88218 h 1456118"/>
              <a:gd name="connsiteX260" fmla="*/ 2557105 w 5289931"/>
              <a:gd name="connsiteY260" fmla="*/ 100094 h 1456118"/>
              <a:gd name="connsiteX261" fmla="*/ 2544347 w 5289931"/>
              <a:gd name="connsiteY261" fmla="*/ 100094 h 1456118"/>
              <a:gd name="connsiteX262" fmla="*/ 2522023 w 5289931"/>
              <a:gd name="connsiteY262" fmla="*/ 81432 h 1456118"/>
              <a:gd name="connsiteX263" fmla="*/ 2502887 w 5289931"/>
              <a:gd name="connsiteY263" fmla="*/ 81432 h 1456118"/>
              <a:gd name="connsiteX264" fmla="*/ 2467805 w 5289931"/>
              <a:gd name="connsiteY264" fmla="*/ 100094 h 1456118"/>
              <a:gd name="connsiteX265" fmla="*/ 2435910 w 5289931"/>
              <a:gd name="connsiteY265" fmla="*/ 95003 h 1456118"/>
              <a:gd name="connsiteX266" fmla="*/ 2423153 w 5289931"/>
              <a:gd name="connsiteY266" fmla="*/ 100094 h 1456118"/>
              <a:gd name="connsiteX267" fmla="*/ 2413582 w 5289931"/>
              <a:gd name="connsiteY267" fmla="*/ 81432 h 1456118"/>
              <a:gd name="connsiteX268" fmla="*/ 2400825 w 5289931"/>
              <a:gd name="connsiteY268" fmla="*/ 81432 h 1456118"/>
              <a:gd name="connsiteX269" fmla="*/ 2378500 w 5289931"/>
              <a:gd name="connsiteY269" fmla="*/ 100094 h 1456118"/>
              <a:gd name="connsiteX270" fmla="*/ 2346607 w 5289931"/>
              <a:gd name="connsiteY270" fmla="*/ 88218 h 1456118"/>
              <a:gd name="connsiteX271" fmla="*/ 2212655 w 5289931"/>
              <a:gd name="connsiteY271" fmla="*/ 106880 h 1456118"/>
              <a:gd name="connsiteX272" fmla="*/ 2190330 w 5289931"/>
              <a:gd name="connsiteY272" fmla="*/ 100094 h 1456118"/>
              <a:gd name="connsiteX273" fmla="*/ 2136109 w 5289931"/>
              <a:gd name="connsiteY273" fmla="*/ 113666 h 1456118"/>
              <a:gd name="connsiteX274" fmla="*/ 2126542 w 5289931"/>
              <a:gd name="connsiteY274" fmla="*/ 88218 h 1456118"/>
              <a:gd name="connsiteX275" fmla="*/ 2101027 w 5289931"/>
              <a:gd name="connsiteY275" fmla="*/ 88218 h 1456118"/>
              <a:gd name="connsiteX276" fmla="*/ 2081890 w 5289931"/>
              <a:gd name="connsiteY276" fmla="*/ 106880 h 1456118"/>
              <a:gd name="connsiteX277" fmla="*/ 2069132 w 5289931"/>
              <a:gd name="connsiteY277" fmla="*/ 106880 h 1456118"/>
              <a:gd name="connsiteX278" fmla="*/ 2037238 w 5289931"/>
              <a:gd name="connsiteY278" fmla="*/ 100094 h 1456118"/>
              <a:gd name="connsiteX279" fmla="*/ 1979832 w 5289931"/>
              <a:gd name="connsiteY279" fmla="*/ 106880 h 1456118"/>
              <a:gd name="connsiteX280" fmla="*/ 1871392 w 5289931"/>
              <a:gd name="connsiteY280" fmla="*/ 100094 h 1456118"/>
              <a:gd name="connsiteX281" fmla="*/ 1871392 w 5289931"/>
              <a:gd name="connsiteY281" fmla="*/ 106880 h 1456118"/>
              <a:gd name="connsiteX282" fmla="*/ 1849067 w 5289931"/>
              <a:gd name="connsiteY282" fmla="*/ 100094 h 1456118"/>
              <a:gd name="connsiteX283" fmla="*/ 1839497 w 5289931"/>
              <a:gd name="connsiteY283" fmla="*/ 100094 h 1456118"/>
              <a:gd name="connsiteX284" fmla="*/ 1804415 w 5289931"/>
              <a:gd name="connsiteY284" fmla="*/ 113666 h 1456118"/>
              <a:gd name="connsiteX285" fmla="*/ 1759764 w 5289931"/>
              <a:gd name="connsiteY285" fmla="*/ 113666 h 1456118"/>
              <a:gd name="connsiteX286" fmla="*/ 1724682 w 5289931"/>
              <a:gd name="connsiteY286" fmla="*/ 100094 h 1456118"/>
              <a:gd name="connsiteX287" fmla="*/ 1715115 w 5289931"/>
              <a:gd name="connsiteY287" fmla="*/ 100094 h 1456118"/>
              <a:gd name="connsiteX288" fmla="*/ 1670463 w 5289931"/>
              <a:gd name="connsiteY288" fmla="*/ 113666 h 1456118"/>
              <a:gd name="connsiteX289" fmla="*/ 1571593 w 5289931"/>
              <a:gd name="connsiteY289" fmla="*/ 100094 h 1456118"/>
              <a:gd name="connsiteX290" fmla="*/ 1504616 w 5289931"/>
              <a:gd name="connsiteY290" fmla="*/ 106880 h 1456118"/>
              <a:gd name="connsiteX291" fmla="*/ 1482290 w 5289931"/>
              <a:gd name="connsiteY291" fmla="*/ 100094 h 1456118"/>
              <a:gd name="connsiteX292" fmla="*/ 1383420 w 5289931"/>
              <a:gd name="connsiteY292" fmla="*/ 106880 h 1456118"/>
              <a:gd name="connsiteX293" fmla="*/ 1361095 w 5289931"/>
              <a:gd name="connsiteY293" fmla="*/ 106880 h 1456118"/>
              <a:gd name="connsiteX294" fmla="*/ 1338770 w 5289931"/>
              <a:gd name="connsiteY294" fmla="*/ 100094 h 1456118"/>
              <a:gd name="connsiteX295" fmla="*/ 1329200 w 5289931"/>
              <a:gd name="connsiteY295" fmla="*/ 120453 h 1456118"/>
              <a:gd name="connsiteX296" fmla="*/ 1137838 w 5289931"/>
              <a:gd name="connsiteY296" fmla="*/ 100094 h 1456118"/>
              <a:gd name="connsiteX297" fmla="*/ 1042158 w 5289931"/>
              <a:gd name="connsiteY297" fmla="*/ 120453 h 1456118"/>
              <a:gd name="connsiteX298" fmla="*/ 1007076 w 5289931"/>
              <a:gd name="connsiteY298" fmla="*/ 100094 h 1456118"/>
              <a:gd name="connsiteX299" fmla="*/ 971993 w 5289931"/>
              <a:gd name="connsiteY299" fmla="*/ 100094 h 1456118"/>
              <a:gd name="connsiteX300" fmla="*/ 971993 w 5289931"/>
              <a:gd name="connsiteY300" fmla="*/ 113665 h 1456118"/>
              <a:gd name="connsiteX301" fmla="*/ 952855 w 5289931"/>
              <a:gd name="connsiteY301" fmla="*/ 113665 h 1456118"/>
              <a:gd name="connsiteX302" fmla="*/ 940098 w 5289931"/>
              <a:gd name="connsiteY302" fmla="*/ 100094 h 1456118"/>
              <a:gd name="connsiteX303" fmla="*/ 876313 w 5289931"/>
              <a:gd name="connsiteY303" fmla="*/ 113665 h 1456118"/>
              <a:gd name="connsiteX304" fmla="*/ 863555 w 5289931"/>
              <a:gd name="connsiteY304" fmla="*/ 106880 h 1456118"/>
              <a:gd name="connsiteX305" fmla="*/ 841228 w 5289931"/>
              <a:gd name="connsiteY305" fmla="*/ 113665 h 1456118"/>
              <a:gd name="connsiteX306" fmla="*/ 818903 w 5289931"/>
              <a:gd name="connsiteY306" fmla="*/ 100094 h 1456118"/>
              <a:gd name="connsiteX307" fmla="*/ 672193 w 5289931"/>
              <a:gd name="connsiteY307" fmla="*/ 113665 h 1456118"/>
              <a:gd name="connsiteX308" fmla="*/ 697708 w 5289931"/>
              <a:gd name="connsiteY308" fmla="*/ 125540 h 1456118"/>
              <a:gd name="connsiteX309" fmla="*/ 722899 w 5289931"/>
              <a:gd name="connsiteY309" fmla="*/ 125540 h 1456118"/>
              <a:gd name="connsiteX310" fmla="*/ 773796 w 5289931"/>
              <a:gd name="connsiteY310" fmla="*/ 122920 h 1456118"/>
              <a:gd name="connsiteX311" fmla="*/ 828015 w 5289931"/>
              <a:gd name="connsiteY311" fmla="*/ 128009 h 1456118"/>
              <a:gd name="connsiteX312" fmla="*/ 853531 w 5289931"/>
              <a:gd name="connsiteY312" fmla="*/ 122920 h 1456118"/>
              <a:gd name="connsiteX313" fmla="*/ 872665 w 5289931"/>
              <a:gd name="connsiteY313" fmla="*/ 128009 h 1456118"/>
              <a:gd name="connsiteX314" fmla="*/ 898180 w 5289931"/>
              <a:gd name="connsiteY314" fmla="*/ 122920 h 1456118"/>
              <a:gd name="connsiteX315" fmla="*/ 1016643 w 5289931"/>
              <a:gd name="connsiteY315" fmla="*/ 137361 h 1456118"/>
              <a:gd name="connsiteX316" fmla="*/ 1016643 w 5289931"/>
              <a:gd name="connsiteY316" fmla="*/ 132327 h 1456118"/>
              <a:gd name="connsiteX317" fmla="*/ 1029401 w 5289931"/>
              <a:gd name="connsiteY317" fmla="*/ 132327 h 1456118"/>
              <a:gd name="connsiteX318" fmla="*/ 1029401 w 5289931"/>
              <a:gd name="connsiteY318" fmla="*/ 138918 h 1456118"/>
              <a:gd name="connsiteX319" fmla="*/ 1051271 w 5289931"/>
              <a:gd name="connsiteY319" fmla="*/ 141582 h 1456118"/>
              <a:gd name="connsiteX320" fmla="*/ 1062800 w 5289931"/>
              <a:gd name="connsiteY320" fmla="*/ 141582 h 1456118"/>
              <a:gd name="connsiteX321" fmla="*/ 1051725 w 5289931"/>
              <a:gd name="connsiteY321" fmla="*/ 132327 h 1456118"/>
              <a:gd name="connsiteX322" fmla="*/ 1061296 w 5289931"/>
              <a:gd name="connsiteY322" fmla="*/ 125540 h 1456118"/>
              <a:gd name="connsiteX323" fmla="*/ 1064027 w 5289931"/>
              <a:gd name="connsiteY323" fmla="*/ 126266 h 1456118"/>
              <a:gd name="connsiteX324" fmla="*/ 1064027 w 5289931"/>
              <a:gd name="connsiteY324" fmla="*/ 122920 h 1456118"/>
              <a:gd name="connsiteX325" fmla="*/ 1095920 w 5289931"/>
              <a:gd name="connsiteY325" fmla="*/ 128011 h 1456118"/>
              <a:gd name="connsiteX326" fmla="*/ 1099239 w 5289931"/>
              <a:gd name="connsiteY326" fmla="*/ 127920 h 1456118"/>
              <a:gd name="connsiteX327" fmla="*/ 1105945 w 5289931"/>
              <a:gd name="connsiteY327" fmla="*/ 125540 h 1456118"/>
              <a:gd name="connsiteX328" fmla="*/ 1107955 w 5289931"/>
              <a:gd name="connsiteY328" fmla="*/ 127679 h 1456118"/>
              <a:gd name="connsiteX329" fmla="*/ 1280903 w 5289931"/>
              <a:gd name="connsiteY329" fmla="*/ 122920 h 1456118"/>
              <a:gd name="connsiteX330" fmla="*/ 1325555 w 5289931"/>
              <a:gd name="connsiteY330" fmla="*/ 128011 h 1456118"/>
              <a:gd name="connsiteX331" fmla="*/ 1351070 w 5289931"/>
              <a:gd name="connsiteY331" fmla="*/ 122920 h 1456118"/>
              <a:gd name="connsiteX332" fmla="*/ 1405290 w 5289931"/>
              <a:gd name="connsiteY332" fmla="*/ 141583 h 1456118"/>
              <a:gd name="connsiteX333" fmla="*/ 1445079 w 5289931"/>
              <a:gd name="connsiteY333" fmla="*/ 141583 h 1456118"/>
              <a:gd name="connsiteX334" fmla="*/ 1453168 w 5289931"/>
              <a:gd name="connsiteY334" fmla="*/ 136890 h 1456118"/>
              <a:gd name="connsiteX335" fmla="*/ 1472265 w 5289931"/>
              <a:gd name="connsiteY335" fmla="*/ 122920 h 1456118"/>
              <a:gd name="connsiteX336" fmla="*/ 1625354 w 5289931"/>
              <a:gd name="connsiteY336" fmla="*/ 122920 h 1456118"/>
              <a:gd name="connsiteX337" fmla="*/ 1625354 w 5289931"/>
              <a:gd name="connsiteY337" fmla="*/ 136343 h 1456118"/>
              <a:gd name="connsiteX338" fmla="*/ 1660893 w 5289931"/>
              <a:gd name="connsiteY338" fmla="*/ 125540 h 1456118"/>
              <a:gd name="connsiteX339" fmla="*/ 1669111 w 5289931"/>
              <a:gd name="connsiteY339" fmla="*/ 128626 h 1456118"/>
              <a:gd name="connsiteX340" fmla="*/ 1682763 w 5289931"/>
              <a:gd name="connsiteY340" fmla="*/ 122920 h 1456118"/>
              <a:gd name="connsiteX341" fmla="*/ 1835852 w 5289931"/>
              <a:gd name="connsiteY341" fmla="*/ 122920 h 1456118"/>
              <a:gd name="connsiteX342" fmla="*/ 1882272 w 5289931"/>
              <a:gd name="connsiteY342" fmla="*/ 138010 h 1456118"/>
              <a:gd name="connsiteX343" fmla="*/ 1933320 w 5289931"/>
              <a:gd name="connsiteY343" fmla="*/ 132839 h 1456118"/>
              <a:gd name="connsiteX344" fmla="*/ 1957050 w 5289931"/>
              <a:gd name="connsiteY344" fmla="*/ 122920 h 1456118"/>
              <a:gd name="connsiteX345" fmla="*/ 1971520 w 5289931"/>
              <a:gd name="connsiteY345" fmla="*/ 128969 h 1456118"/>
              <a:gd name="connsiteX346" fmla="*/ 2005348 w 5289931"/>
              <a:gd name="connsiteY346" fmla="*/ 125540 h 1456118"/>
              <a:gd name="connsiteX347" fmla="*/ 2013252 w 5289931"/>
              <a:gd name="connsiteY347" fmla="*/ 136755 h 1456118"/>
              <a:gd name="connsiteX348" fmla="*/ 2046350 w 5289931"/>
              <a:gd name="connsiteY348" fmla="*/ 122920 h 1456118"/>
              <a:gd name="connsiteX349" fmla="*/ 2068678 w 5289931"/>
              <a:gd name="connsiteY349" fmla="*/ 128011 h 1456118"/>
              <a:gd name="connsiteX350" fmla="*/ 2113327 w 5289931"/>
              <a:gd name="connsiteY350" fmla="*/ 122920 h 1456118"/>
              <a:gd name="connsiteX351" fmla="*/ 2122897 w 5289931"/>
              <a:gd name="connsiteY351" fmla="*/ 122920 h 1456118"/>
              <a:gd name="connsiteX352" fmla="*/ 2122897 w 5289931"/>
              <a:gd name="connsiteY352" fmla="*/ 134189 h 1456118"/>
              <a:gd name="connsiteX353" fmla="*/ 2171037 w 5289931"/>
              <a:gd name="connsiteY353" fmla="*/ 138287 h 1456118"/>
              <a:gd name="connsiteX354" fmla="*/ 2224955 w 5289931"/>
              <a:gd name="connsiteY354" fmla="*/ 122920 h 1456118"/>
              <a:gd name="connsiteX355" fmla="*/ 2244092 w 5289931"/>
              <a:gd name="connsiteY355" fmla="*/ 122920 h 1456118"/>
              <a:gd name="connsiteX356" fmla="*/ 2273184 w 5289931"/>
              <a:gd name="connsiteY356" fmla="*/ 132769 h 1456118"/>
              <a:gd name="connsiteX357" fmla="*/ 2279630 w 5289931"/>
              <a:gd name="connsiteY357" fmla="*/ 132328 h 1456118"/>
              <a:gd name="connsiteX358" fmla="*/ 2282295 w 5289931"/>
              <a:gd name="connsiteY358" fmla="*/ 133136 h 1456118"/>
              <a:gd name="connsiteX359" fmla="*/ 2301500 w 5289931"/>
              <a:gd name="connsiteY359" fmla="*/ 122920 h 1456118"/>
              <a:gd name="connsiteX360" fmla="*/ 2314258 w 5289931"/>
              <a:gd name="connsiteY360" fmla="*/ 134797 h 1456118"/>
              <a:gd name="connsiteX361" fmla="*/ 2390802 w 5289931"/>
              <a:gd name="connsiteY361" fmla="*/ 122920 h 1456118"/>
              <a:gd name="connsiteX362" fmla="*/ 2402589 w 5289931"/>
              <a:gd name="connsiteY362" fmla="*/ 132328 h 1456118"/>
              <a:gd name="connsiteX363" fmla="*/ 2413582 w 5289931"/>
              <a:gd name="connsiteY363" fmla="*/ 132328 h 1456118"/>
              <a:gd name="connsiteX364" fmla="*/ 3175842 w 5289931"/>
              <a:gd name="connsiteY364" fmla="*/ 157774 h 1456118"/>
              <a:gd name="connsiteX365" fmla="*/ 3198167 w 5289931"/>
              <a:gd name="connsiteY365" fmla="*/ 145899 h 1456118"/>
              <a:gd name="connsiteX366" fmla="*/ 3175842 w 5289931"/>
              <a:gd name="connsiteY366" fmla="*/ 145899 h 1456118"/>
              <a:gd name="connsiteX367" fmla="*/ 1804415 w 5289931"/>
              <a:gd name="connsiteY367" fmla="*/ 164561 h 1456118"/>
              <a:gd name="connsiteX368" fmla="*/ 1804415 w 5289931"/>
              <a:gd name="connsiteY368" fmla="*/ 160245 h 1456118"/>
              <a:gd name="connsiteX369" fmla="*/ 1794848 w 5289931"/>
              <a:gd name="connsiteY369" fmla="*/ 160245 h 1456118"/>
              <a:gd name="connsiteX370" fmla="*/ 1794848 w 5289931"/>
              <a:gd name="connsiteY370" fmla="*/ 164561 h 1456118"/>
              <a:gd name="connsiteX371" fmla="*/ 1038513 w 5289931"/>
              <a:gd name="connsiteY371" fmla="*/ 172119 h 1456118"/>
              <a:gd name="connsiteX372" fmla="*/ 1064027 w 5289931"/>
              <a:gd name="connsiteY372" fmla="*/ 160244 h 1456118"/>
              <a:gd name="connsiteX373" fmla="*/ 1038513 w 5289931"/>
              <a:gd name="connsiteY373" fmla="*/ 160244 h 1456118"/>
              <a:gd name="connsiteX374" fmla="*/ 1185223 w 5289931"/>
              <a:gd name="connsiteY374" fmla="*/ 172119 h 1456118"/>
              <a:gd name="connsiteX375" fmla="*/ 1185223 w 5289931"/>
              <a:gd name="connsiteY375" fmla="*/ 167030 h 1456118"/>
              <a:gd name="connsiteX376" fmla="*/ 1159708 w 5289931"/>
              <a:gd name="connsiteY376" fmla="*/ 167030 h 1456118"/>
              <a:gd name="connsiteX377" fmla="*/ 1159708 w 5289931"/>
              <a:gd name="connsiteY377" fmla="*/ 172119 h 1456118"/>
              <a:gd name="connsiteX378" fmla="*/ 1427615 w 5289931"/>
              <a:gd name="connsiteY378" fmla="*/ 172119 h 1456118"/>
              <a:gd name="connsiteX379" fmla="*/ 1427615 w 5289931"/>
              <a:gd name="connsiteY379" fmla="*/ 167030 h 1456118"/>
              <a:gd name="connsiteX380" fmla="*/ 1405289 w 5289931"/>
              <a:gd name="connsiteY380" fmla="*/ 167030 h 1456118"/>
              <a:gd name="connsiteX381" fmla="*/ 1405289 w 5289931"/>
              <a:gd name="connsiteY381" fmla="*/ 172119 h 1456118"/>
              <a:gd name="connsiteX382" fmla="*/ 1274524 w 5289931"/>
              <a:gd name="connsiteY382" fmla="*/ 178905 h 1456118"/>
              <a:gd name="connsiteX383" fmla="*/ 1274524 w 5289931"/>
              <a:gd name="connsiteY383" fmla="*/ 167030 h 1456118"/>
              <a:gd name="connsiteX384" fmla="*/ 1261767 w 5289931"/>
              <a:gd name="connsiteY384" fmla="*/ 167030 h 1456118"/>
              <a:gd name="connsiteX385" fmla="*/ 1261767 w 5289931"/>
              <a:gd name="connsiteY385" fmla="*/ 178905 h 1456118"/>
              <a:gd name="connsiteX386" fmla="*/ 1625354 w 5289931"/>
              <a:gd name="connsiteY386" fmla="*/ 178905 h 1456118"/>
              <a:gd name="connsiteX387" fmla="*/ 1647680 w 5289931"/>
              <a:gd name="connsiteY387" fmla="*/ 167030 h 1456118"/>
              <a:gd name="connsiteX388" fmla="*/ 1647680 w 5289931"/>
              <a:gd name="connsiteY388" fmla="*/ 160245 h 1456118"/>
              <a:gd name="connsiteX389" fmla="*/ 1638112 w 5289931"/>
              <a:gd name="connsiteY389" fmla="*/ 160245 h 1456118"/>
              <a:gd name="connsiteX390" fmla="*/ 1606220 w 5289931"/>
              <a:gd name="connsiteY390" fmla="*/ 178905 h 1456118"/>
              <a:gd name="connsiteX391" fmla="*/ 3520292 w 5289931"/>
              <a:gd name="connsiteY391" fmla="*/ 220546 h 1456118"/>
              <a:gd name="connsiteX392" fmla="*/ 3520292 w 5289931"/>
              <a:gd name="connsiteY392" fmla="*/ 218490 h 1456118"/>
              <a:gd name="connsiteX393" fmla="*/ 3519836 w 5289931"/>
              <a:gd name="connsiteY393" fmla="*/ 217924 h 1456118"/>
              <a:gd name="connsiteX394" fmla="*/ 3520292 w 5289931"/>
              <a:gd name="connsiteY394" fmla="*/ 217646 h 1456118"/>
              <a:gd name="connsiteX395" fmla="*/ 3520292 w 5289931"/>
              <a:gd name="connsiteY395" fmla="*/ 213355 h 1456118"/>
              <a:gd name="connsiteX396" fmla="*/ 3510332 w 5289931"/>
              <a:gd name="connsiteY396" fmla="*/ 220546 h 1456118"/>
              <a:gd name="connsiteX397" fmla="*/ 773796 w 5289931"/>
              <a:gd name="connsiteY397" fmla="*/ 248460 h 1456118"/>
              <a:gd name="connsiteX398" fmla="*/ 773796 w 5289931"/>
              <a:gd name="connsiteY398" fmla="*/ 243373 h 1456118"/>
              <a:gd name="connsiteX399" fmla="*/ 738712 w 5289931"/>
              <a:gd name="connsiteY399" fmla="*/ 243373 h 1456118"/>
              <a:gd name="connsiteX400" fmla="*/ 738712 w 5289931"/>
              <a:gd name="connsiteY400" fmla="*/ 248460 h 1456118"/>
              <a:gd name="connsiteX401" fmla="*/ 875960 w 5289931"/>
              <a:gd name="connsiteY401" fmla="*/ 248460 h 1456118"/>
              <a:gd name="connsiteX402" fmla="*/ 869166 w 5289931"/>
              <a:gd name="connsiteY402" fmla="*/ 231599 h 1456118"/>
              <a:gd name="connsiteX403" fmla="*/ 815257 w 5289931"/>
              <a:gd name="connsiteY403" fmla="*/ 236586 h 1456118"/>
              <a:gd name="connsiteX404" fmla="*/ 840773 w 5289931"/>
              <a:gd name="connsiteY404" fmla="*/ 248460 h 1456118"/>
              <a:gd name="connsiteX405" fmla="*/ 2789927 w 5289931"/>
              <a:gd name="connsiteY405" fmla="*/ 254109 h 1456118"/>
              <a:gd name="connsiteX406" fmla="*/ 2794483 w 5289931"/>
              <a:gd name="connsiteY406" fmla="*/ 252725 h 1456118"/>
              <a:gd name="connsiteX407" fmla="*/ 2799497 w 5289931"/>
              <a:gd name="connsiteY407" fmla="*/ 252725 h 1456118"/>
              <a:gd name="connsiteX408" fmla="*/ 2799497 w 5289931"/>
              <a:gd name="connsiteY408" fmla="*/ 245991 h 1456118"/>
              <a:gd name="connsiteX409" fmla="*/ 2789927 w 5289931"/>
              <a:gd name="connsiteY409" fmla="*/ 245991 h 1456118"/>
              <a:gd name="connsiteX410" fmla="*/ 1040461 w 5289931"/>
              <a:gd name="connsiteY410" fmla="*/ 405463 h 1456118"/>
              <a:gd name="connsiteX411" fmla="*/ 1039731 w 5289931"/>
              <a:gd name="connsiteY411" fmla="*/ 405152 h 1456118"/>
              <a:gd name="connsiteX412" fmla="*/ 1039731 w 5289931"/>
              <a:gd name="connsiteY412" fmla="*/ 405463 h 1456118"/>
              <a:gd name="connsiteX413" fmla="*/ 599600 w 5289931"/>
              <a:gd name="connsiteY413" fmla="*/ 407981 h 1456118"/>
              <a:gd name="connsiteX414" fmla="*/ 599600 w 5289931"/>
              <a:gd name="connsiteY414" fmla="*/ 401195 h 1456118"/>
              <a:gd name="connsiteX415" fmla="*/ 574085 w 5289931"/>
              <a:gd name="connsiteY415" fmla="*/ 401195 h 1456118"/>
              <a:gd name="connsiteX416" fmla="*/ 574085 w 5289931"/>
              <a:gd name="connsiteY416" fmla="*/ 407981 h 1456118"/>
              <a:gd name="connsiteX417" fmla="*/ 452890 w 5289931"/>
              <a:gd name="connsiteY417" fmla="*/ 438516 h 1456118"/>
              <a:gd name="connsiteX418" fmla="*/ 478404 w 5289931"/>
              <a:gd name="connsiteY418" fmla="*/ 426641 h 1456118"/>
              <a:gd name="connsiteX419" fmla="*/ 452890 w 5289931"/>
              <a:gd name="connsiteY419" fmla="*/ 426641 h 1456118"/>
              <a:gd name="connsiteX420" fmla="*/ 599600 w 5289931"/>
              <a:gd name="connsiteY420" fmla="*/ 438518 h 1456118"/>
              <a:gd name="connsiteX421" fmla="*/ 599600 w 5289931"/>
              <a:gd name="connsiteY421" fmla="*/ 433429 h 1456118"/>
              <a:gd name="connsiteX422" fmla="*/ 574085 w 5289931"/>
              <a:gd name="connsiteY422" fmla="*/ 433429 h 1456118"/>
              <a:gd name="connsiteX423" fmla="*/ 574085 w 5289931"/>
              <a:gd name="connsiteY423" fmla="*/ 438518 h 1456118"/>
              <a:gd name="connsiteX424" fmla="*/ 841993 w 5289931"/>
              <a:gd name="connsiteY424" fmla="*/ 438518 h 1456118"/>
              <a:gd name="connsiteX425" fmla="*/ 841993 w 5289931"/>
              <a:gd name="connsiteY425" fmla="*/ 433429 h 1456118"/>
              <a:gd name="connsiteX426" fmla="*/ 819666 w 5289931"/>
              <a:gd name="connsiteY426" fmla="*/ 433429 h 1456118"/>
              <a:gd name="connsiteX427" fmla="*/ 819666 w 5289931"/>
              <a:gd name="connsiteY427" fmla="*/ 438518 h 1456118"/>
              <a:gd name="connsiteX428" fmla="*/ 688902 w 5289931"/>
              <a:gd name="connsiteY428" fmla="*/ 445303 h 1456118"/>
              <a:gd name="connsiteX429" fmla="*/ 688902 w 5289931"/>
              <a:gd name="connsiteY429" fmla="*/ 433429 h 1456118"/>
              <a:gd name="connsiteX430" fmla="*/ 676144 w 5289931"/>
              <a:gd name="connsiteY430" fmla="*/ 433429 h 1456118"/>
              <a:gd name="connsiteX431" fmla="*/ 676144 w 5289931"/>
              <a:gd name="connsiteY431" fmla="*/ 445303 h 1456118"/>
              <a:gd name="connsiteX432" fmla="*/ 188173 w 5289931"/>
              <a:gd name="connsiteY432" fmla="*/ 514859 h 1456118"/>
              <a:gd name="connsiteX433" fmla="*/ 188173 w 5289931"/>
              <a:gd name="connsiteY433" fmla="*/ 509770 h 1456118"/>
              <a:gd name="connsiteX434" fmla="*/ 153089 w 5289931"/>
              <a:gd name="connsiteY434" fmla="*/ 509770 h 1456118"/>
              <a:gd name="connsiteX435" fmla="*/ 153089 w 5289931"/>
              <a:gd name="connsiteY435" fmla="*/ 514859 h 1456118"/>
              <a:gd name="connsiteX436" fmla="*/ 569802 w 5289931"/>
              <a:gd name="connsiteY436" fmla="*/ 526158 h 1456118"/>
              <a:gd name="connsiteX437" fmla="*/ 570301 w 5289931"/>
              <a:gd name="connsiteY437" fmla="*/ 525434 h 1456118"/>
              <a:gd name="connsiteX438" fmla="*/ 574085 w 5289931"/>
              <a:gd name="connsiteY438" fmla="*/ 522257 h 1456118"/>
              <a:gd name="connsiteX439" fmla="*/ 574085 w 5289931"/>
              <a:gd name="connsiteY439" fmla="*/ 521646 h 1456118"/>
              <a:gd name="connsiteX440" fmla="*/ 574811 w 5289931"/>
              <a:gd name="connsiteY440" fmla="*/ 521646 h 1456118"/>
              <a:gd name="connsiteX441" fmla="*/ 577876 w 5289931"/>
              <a:gd name="connsiteY441" fmla="*/ 519073 h 1456118"/>
              <a:gd name="connsiteX442" fmla="*/ 618473 w 5289931"/>
              <a:gd name="connsiteY442" fmla="*/ 515047 h 1456118"/>
              <a:gd name="connsiteX443" fmla="*/ 618737 w 5289931"/>
              <a:gd name="connsiteY443" fmla="*/ 514859 h 1456118"/>
              <a:gd name="connsiteX444" fmla="*/ 619179 w 5289931"/>
              <a:gd name="connsiteY444" fmla="*/ 514977 h 1456118"/>
              <a:gd name="connsiteX445" fmla="*/ 621468 w 5289931"/>
              <a:gd name="connsiteY445" fmla="*/ 514750 h 1456118"/>
              <a:gd name="connsiteX446" fmla="*/ 621468 w 5289931"/>
              <a:gd name="connsiteY446" fmla="*/ 512239 h 1456118"/>
              <a:gd name="connsiteX447" fmla="*/ 631169 w 5289931"/>
              <a:gd name="connsiteY447" fmla="*/ 513788 h 1456118"/>
              <a:gd name="connsiteX448" fmla="*/ 769451 w 5289931"/>
              <a:gd name="connsiteY448" fmla="*/ 500074 h 1456118"/>
              <a:gd name="connsiteX449" fmla="*/ 743121 w 5289931"/>
              <a:gd name="connsiteY449" fmla="*/ 497895 h 1456118"/>
              <a:gd name="connsiteX450" fmla="*/ 695280 w 5289931"/>
              <a:gd name="connsiteY450" fmla="*/ 489413 h 1456118"/>
              <a:gd name="connsiteX451" fmla="*/ 599600 w 5289931"/>
              <a:gd name="connsiteY451" fmla="*/ 509772 h 1456118"/>
              <a:gd name="connsiteX452" fmla="*/ 564518 w 5289931"/>
              <a:gd name="connsiteY452" fmla="*/ 489413 h 1456118"/>
              <a:gd name="connsiteX453" fmla="*/ 529434 w 5289931"/>
              <a:gd name="connsiteY453" fmla="*/ 489413 h 1456118"/>
              <a:gd name="connsiteX454" fmla="*/ 529434 w 5289931"/>
              <a:gd name="connsiteY454" fmla="*/ 502984 h 1456118"/>
              <a:gd name="connsiteX455" fmla="*/ 510297 w 5289931"/>
              <a:gd name="connsiteY455" fmla="*/ 502984 h 1456118"/>
              <a:gd name="connsiteX456" fmla="*/ 497539 w 5289931"/>
              <a:gd name="connsiteY456" fmla="*/ 489413 h 1456118"/>
              <a:gd name="connsiteX457" fmla="*/ 433755 w 5289931"/>
              <a:gd name="connsiteY457" fmla="*/ 502984 h 1456118"/>
              <a:gd name="connsiteX458" fmla="*/ 420997 w 5289931"/>
              <a:gd name="connsiteY458" fmla="*/ 496199 h 1456118"/>
              <a:gd name="connsiteX459" fmla="*/ 398669 w 5289931"/>
              <a:gd name="connsiteY459" fmla="*/ 502984 h 1456118"/>
              <a:gd name="connsiteX460" fmla="*/ 376345 w 5289931"/>
              <a:gd name="connsiteY460" fmla="*/ 489413 h 1456118"/>
              <a:gd name="connsiteX461" fmla="*/ 229635 w 5289931"/>
              <a:gd name="connsiteY461" fmla="*/ 502984 h 1456118"/>
              <a:gd name="connsiteX462" fmla="*/ 255150 w 5289931"/>
              <a:gd name="connsiteY462" fmla="*/ 514859 h 1456118"/>
              <a:gd name="connsiteX463" fmla="*/ 280340 w 5289931"/>
              <a:gd name="connsiteY463" fmla="*/ 514859 h 1456118"/>
              <a:gd name="connsiteX464" fmla="*/ 331238 w 5289931"/>
              <a:gd name="connsiteY464" fmla="*/ 512239 h 1456118"/>
              <a:gd name="connsiteX465" fmla="*/ 385457 w 5289931"/>
              <a:gd name="connsiteY465" fmla="*/ 517328 h 1456118"/>
              <a:gd name="connsiteX466" fmla="*/ 410972 w 5289931"/>
              <a:gd name="connsiteY466" fmla="*/ 512239 h 1456118"/>
              <a:gd name="connsiteX467" fmla="*/ 430106 w 5289931"/>
              <a:gd name="connsiteY467" fmla="*/ 517328 h 1456118"/>
              <a:gd name="connsiteX468" fmla="*/ 455621 w 5289931"/>
              <a:gd name="connsiteY468" fmla="*/ 512239 h 1456118"/>
              <a:gd name="connsiteX469" fmla="*/ 331238 w 5289931"/>
              <a:gd name="connsiteY469" fmla="*/ 637779 h 1456118"/>
              <a:gd name="connsiteX470" fmla="*/ 331238 w 5289931"/>
              <a:gd name="connsiteY470" fmla="*/ 632692 h 1456118"/>
              <a:gd name="connsiteX471" fmla="*/ 296154 w 5289931"/>
              <a:gd name="connsiteY471" fmla="*/ 632692 h 1456118"/>
              <a:gd name="connsiteX472" fmla="*/ 296154 w 5289931"/>
              <a:gd name="connsiteY472" fmla="*/ 637779 h 1456118"/>
              <a:gd name="connsiteX473" fmla="*/ 433402 w 5289931"/>
              <a:gd name="connsiteY473" fmla="*/ 637779 h 1456118"/>
              <a:gd name="connsiteX474" fmla="*/ 426608 w 5289931"/>
              <a:gd name="connsiteY474" fmla="*/ 620918 h 1456118"/>
              <a:gd name="connsiteX475" fmla="*/ 372699 w 5289931"/>
              <a:gd name="connsiteY475" fmla="*/ 625905 h 1456118"/>
              <a:gd name="connsiteX476" fmla="*/ 398215 w 5289931"/>
              <a:gd name="connsiteY476" fmla="*/ 637779 h 1456118"/>
              <a:gd name="connsiteX477" fmla="*/ 5065309 w 5289931"/>
              <a:gd name="connsiteY477" fmla="*/ 658186 h 1456118"/>
              <a:gd name="connsiteX478" fmla="*/ 5065309 w 5289931"/>
              <a:gd name="connsiteY478" fmla="*/ 653097 h 1456118"/>
              <a:gd name="connsiteX479" fmla="*/ 5030225 w 5289931"/>
              <a:gd name="connsiteY479" fmla="*/ 653097 h 1456118"/>
              <a:gd name="connsiteX480" fmla="*/ 5030225 w 5289931"/>
              <a:gd name="connsiteY480" fmla="*/ 658186 h 1456118"/>
              <a:gd name="connsiteX481" fmla="*/ 4934856 w 5289931"/>
              <a:gd name="connsiteY481" fmla="*/ 669959 h 1456118"/>
              <a:gd name="connsiteX482" fmla="*/ 4988763 w 5289931"/>
              <a:gd name="connsiteY482" fmla="*/ 664972 h 1456118"/>
              <a:gd name="connsiteX483" fmla="*/ 4963248 w 5289931"/>
              <a:gd name="connsiteY483" fmla="*/ 653097 h 1456118"/>
              <a:gd name="connsiteX484" fmla="*/ 4928062 w 5289931"/>
              <a:gd name="connsiteY484" fmla="*/ 653097 h 1456118"/>
              <a:gd name="connsiteX485" fmla="*/ 690369 w 5289931"/>
              <a:gd name="connsiteY485" fmla="*/ 794782 h 1456118"/>
              <a:gd name="connsiteX486" fmla="*/ 690266 w 5289931"/>
              <a:gd name="connsiteY486" fmla="*/ 794726 h 1456118"/>
              <a:gd name="connsiteX487" fmla="*/ 690111 w 5289931"/>
              <a:gd name="connsiteY487" fmla="*/ 794782 h 1456118"/>
              <a:gd name="connsiteX488" fmla="*/ 784584 w 5289931"/>
              <a:gd name="connsiteY488" fmla="*/ 799871 h 1456118"/>
              <a:gd name="connsiteX489" fmla="*/ 787167 w 5289931"/>
              <a:gd name="connsiteY489" fmla="*/ 798670 h 1456118"/>
              <a:gd name="connsiteX490" fmla="*/ 783308 w 5289931"/>
              <a:gd name="connsiteY490" fmla="*/ 799078 h 1456118"/>
              <a:gd name="connsiteX491" fmla="*/ 559591 w 5289931"/>
              <a:gd name="connsiteY491" fmla="*/ 803021 h 1456118"/>
              <a:gd name="connsiteX492" fmla="*/ 562922 w 5289931"/>
              <a:gd name="connsiteY492" fmla="*/ 799129 h 1456118"/>
              <a:gd name="connsiteX493" fmla="*/ 565996 w 5289931"/>
              <a:gd name="connsiteY493" fmla="*/ 797932 h 1456118"/>
              <a:gd name="connsiteX494" fmla="*/ 563047 w 5289931"/>
              <a:gd name="connsiteY494" fmla="*/ 797932 h 1456118"/>
              <a:gd name="connsiteX495" fmla="*/ 557048 w 5289931"/>
              <a:gd name="connsiteY495" fmla="*/ 801123 h 1456118"/>
              <a:gd name="connsiteX496" fmla="*/ 557048 w 5289931"/>
              <a:gd name="connsiteY496" fmla="*/ 803021 h 1456118"/>
              <a:gd name="connsiteX497" fmla="*/ 3899045 w 5289931"/>
              <a:gd name="connsiteY497" fmla="*/ 1300868 h 1456118"/>
              <a:gd name="connsiteX498" fmla="*/ 3889784 w 5289931"/>
              <a:gd name="connsiteY498" fmla="*/ 1294301 h 1456118"/>
              <a:gd name="connsiteX499" fmla="*/ 3879908 w 5289931"/>
              <a:gd name="connsiteY499" fmla="*/ 1295770 h 1456118"/>
              <a:gd name="connsiteX500" fmla="*/ 3879908 w 5289931"/>
              <a:gd name="connsiteY500" fmla="*/ 1300868 h 1456118"/>
              <a:gd name="connsiteX501" fmla="*/ 3706314 w 5289931"/>
              <a:gd name="connsiteY501" fmla="*/ 1305385 h 1456118"/>
              <a:gd name="connsiteX502" fmla="*/ 3720068 w 5289931"/>
              <a:gd name="connsiteY502" fmla="*/ 1303818 h 1456118"/>
              <a:gd name="connsiteX503" fmla="*/ 3731829 w 5289931"/>
              <a:gd name="connsiteY503" fmla="*/ 1298345 h 1456118"/>
              <a:gd name="connsiteX504" fmla="*/ 3706314 w 5289931"/>
              <a:gd name="connsiteY504" fmla="*/ 1298345 h 1456118"/>
              <a:gd name="connsiteX505" fmla="*/ 2446515 w 5289931"/>
              <a:gd name="connsiteY505" fmla="*/ 1310219 h 1456118"/>
              <a:gd name="connsiteX506" fmla="*/ 2446515 w 5289931"/>
              <a:gd name="connsiteY506" fmla="*/ 1298345 h 1456118"/>
              <a:gd name="connsiteX507" fmla="*/ 2424190 w 5289931"/>
              <a:gd name="connsiteY507" fmla="*/ 1310219 h 1456118"/>
              <a:gd name="connsiteX508" fmla="*/ 3857582 w 5289931"/>
              <a:gd name="connsiteY508" fmla="*/ 1319528 h 1456118"/>
              <a:gd name="connsiteX509" fmla="*/ 3879908 w 5289931"/>
              <a:gd name="connsiteY509" fmla="*/ 1305957 h 1456118"/>
              <a:gd name="connsiteX510" fmla="*/ 3866212 w 5289931"/>
              <a:gd name="connsiteY510" fmla="*/ 1302835 h 1456118"/>
              <a:gd name="connsiteX511" fmla="*/ 3872161 w 5289931"/>
              <a:gd name="connsiteY511" fmla="*/ 1310219 h 1456118"/>
              <a:gd name="connsiteX512" fmla="*/ 3857582 w 5289931"/>
              <a:gd name="connsiteY512" fmla="*/ 1319526 h 1456118"/>
              <a:gd name="connsiteX513" fmla="*/ 5026709 w 5289931"/>
              <a:gd name="connsiteY513" fmla="*/ 1335667 h 1456118"/>
              <a:gd name="connsiteX514" fmla="*/ 5026709 w 5289931"/>
              <a:gd name="connsiteY514" fmla="*/ 1330578 h 1456118"/>
              <a:gd name="connsiteX515" fmla="*/ 4991625 w 5289931"/>
              <a:gd name="connsiteY515" fmla="*/ 1330578 h 1456118"/>
              <a:gd name="connsiteX516" fmla="*/ 4991625 w 5289931"/>
              <a:gd name="connsiteY516" fmla="*/ 1335667 h 1456118"/>
              <a:gd name="connsiteX517" fmla="*/ 3816559 w 5289931"/>
              <a:gd name="connsiteY517" fmla="*/ 1342987 h 1456118"/>
              <a:gd name="connsiteX518" fmla="*/ 3817942 w 5289931"/>
              <a:gd name="connsiteY518" fmla="*/ 1342453 h 1456118"/>
              <a:gd name="connsiteX519" fmla="*/ 3836811 w 5289931"/>
              <a:gd name="connsiteY519" fmla="*/ 1342453 h 1456118"/>
              <a:gd name="connsiteX520" fmla="*/ 3844823 w 5289931"/>
              <a:gd name="connsiteY520" fmla="*/ 1338190 h 1456118"/>
              <a:gd name="connsiteX521" fmla="*/ 3822500 w 5289931"/>
              <a:gd name="connsiteY521" fmla="*/ 1331405 h 1456118"/>
              <a:gd name="connsiteX522" fmla="*/ 3468479 w 5289931"/>
              <a:gd name="connsiteY522" fmla="*/ 1346900 h 1456118"/>
              <a:gd name="connsiteX523" fmla="*/ 3481237 w 5289931"/>
              <a:gd name="connsiteY523" fmla="*/ 1343708 h 1456118"/>
              <a:gd name="connsiteX524" fmla="*/ 3481237 w 5289931"/>
              <a:gd name="connsiteY524" fmla="*/ 1338190 h 1456118"/>
              <a:gd name="connsiteX525" fmla="*/ 3468479 w 5289931"/>
              <a:gd name="connsiteY525" fmla="*/ 1338190 h 1456118"/>
              <a:gd name="connsiteX526" fmla="*/ 4896257 w 5289931"/>
              <a:gd name="connsiteY526" fmla="*/ 1347440 h 1456118"/>
              <a:gd name="connsiteX527" fmla="*/ 4950164 w 5289931"/>
              <a:gd name="connsiteY527" fmla="*/ 1342453 h 1456118"/>
              <a:gd name="connsiteX528" fmla="*/ 4924649 w 5289931"/>
              <a:gd name="connsiteY528" fmla="*/ 1330578 h 1456118"/>
              <a:gd name="connsiteX529" fmla="*/ 4889463 w 5289931"/>
              <a:gd name="connsiteY529" fmla="*/ 1330578 h 1456118"/>
              <a:gd name="connsiteX530" fmla="*/ 3747705 w 5289931"/>
              <a:gd name="connsiteY530" fmla="*/ 1355821 h 1456118"/>
              <a:gd name="connsiteX531" fmla="*/ 3701303 w 5289931"/>
              <a:gd name="connsiteY531" fmla="*/ 1338190 h 1456118"/>
              <a:gd name="connsiteX532" fmla="*/ 3653238 w 5289931"/>
              <a:gd name="connsiteY532" fmla="*/ 1349909 h 1456118"/>
              <a:gd name="connsiteX533" fmla="*/ 2360906 w 5289931"/>
              <a:gd name="connsiteY533" fmla="*/ 1356024 h 1456118"/>
              <a:gd name="connsiteX534" fmla="*/ 2357215 w 5289931"/>
              <a:gd name="connsiteY534" fmla="*/ 1352489 h 1456118"/>
              <a:gd name="connsiteX535" fmla="*/ 2357215 w 5289931"/>
              <a:gd name="connsiteY535" fmla="*/ 1356024 h 1456118"/>
              <a:gd name="connsiteX536" fmla="*/ 2523062 w 5289931"/>
              <a:gd name="connsiteY536" fmla="*/ 1356024 h 1456118"/>
              <a:gd name="connsiteX537" fmla="*/ 2545386 w 5289931"/>
              <a:gd name="connsiteY537" fmla="*/ 1342453 h 1456118"/>
              <a:gd name="connsiteX538" fmla="*/ 2545386 w 5289931"/>
              <a:gd name="connsiteY538" fmla="*/ 1338997 h 1456118"/>
              <a:gd name="connsiteX539" fmla="*/ 2519324 w 5289931"/>
              <a:gd name="connsiteY539" fmla="*/ 1343620 h 1456118"/>
              <a:gd name="connsiteX540" fmla="*/ 2513492 w 5289931"/>
              <a:gd name="connsiteY540" fmla="*/ 1356024 h 1456118"/>
              <a:gd name="connsiteX541" fmla="*/ 2733560 w 5289931"/>
              <a:gd name="connsiteY541" fmla="*/ 1356024 h 1456118"/>
              <a:gd name="connsiteX542" fmla="*/ 2749676 w 5289931"/>
              <a:gd name="connsiteY542" fmla="*/ 1351125 h 1456118"/>
              <a:gd name="connsiteX543" fmla="*/ 2738116 w 5289931"/>
              <a:gd name="connsiteY543" fmla="*/ 1344976 h 1456118"/>
              <a:gd name="connsiteX544" fmla="*/ 2738116 w 5289931"/>
              <a:gd name="connsiteY544" fmla="*/ 1341414 h 1456118"/>
              <a:gd name="connsiteX545" fmla="*/ 2723989 w 5289931"/>
              <a:gd name="connsiteY545" fmla="*/ 1342453 h 1456118"/>
              <a:gd name="connsiteX546" fmla="*/ 3432028 w 5289931"/>
              <a:gd name="connsiteY546" fmla="*/ 1356024 h 1456118"/>
              <a:gd name="connsiteX547" fmla="*/ 3455313 w 5289931"/>
              <a:gd name="connsiteY547" fmla="*/ 1350196 h 1456118"/>
              <a:gd name="connsiteX548" fmla="*/ 3446155 w 5289931"/>
              <a:gd name="connsiteY548" fmla="*/ 1344976 h 1456118"/>
              <a:gd name="connsiteX549" fmla="*/ 3446155 w 5289931"/>
              <a:gd name="connsiteY549" fmla="*/ 1319528 h 1456118"/>
              <a:gd name="connsiteX550" fmla="*/ 3448788 w 5289931"/>
              <a:gd name="connsiteY550" fmla="*/ 1317616 h 1456118"/>
              <a:gd name="connsiteX551" fmla="*/ 3447039 w 5289931"/>
              <a:gd name="connsiteY551" fmla="*/ 1317468 h 1456118"/>
              <a:gd name="connsiteX552" fmla="*/ 3398251 w 5289931"/>
              <a:gd name="connsiteY552" fmla="*/ 1350834 h 1456118"/>
              <a:gd name="connsiteX553" fmla="*/ 3409704 w 5289931"/>
              <a:gd name="connsiteY553" fmla="*/ 1349238 h 1456118"/>
              <a:gd name="connsiteX554" fmla="*/ 3782860 w 5289931"/>
              <a:gd name="connsiteY554" fmla="*/ 1356024 h 1456118"/>
              <a:gd name="connsiteX555" fmla="*/ 3793829 w 5289931"/>
              <a:gd name="connsiteY555" fmla="*/ 1351781 h 1456118"/>
              <a:gd name="connsiteX556" fmla="*/ 3768280 w 5289931"/>
              <a:gd name="connsiteY556" fmla="*/ 1338190 h 1456118"/>
              <a:gd name="connsiteX557" fmla="*/ 3768280 w 5289931"/>
              <a:gd name="connsiteY557" fmla="*/ 1354501 h 1456118"/>
              <a:gd name="connsiteX558" fmla="*/ 3773289 w 5289931"/>
              <a:gd name="connsiteY558" fmla="*/ 1356024 h 1456118"/>
              <a:gd name="connsiteX559" fmla="*/ 3191005 w 5289931"/>
              <a:gd name="connsiteY559" fmla="*/ 1356852 h 1456118"/>
              <a:gd name="connsiteX560" fmla="*/ 3191005 w 5289931"/>
              <a:gd name="connsiteY560" fmla="*/ 1344976 h 1456118"/>
              <a:gd name="connsiteX561" fmla="*/ 3171867 w 5289931"/>
              <a:gd name="connsiteY561" fmla="*/ 1344976 h 1456118"/>
              <a:gd name="connsiteX562" fmla="*/ 3191005 w 5289931"/>
              <a:gd name="connsiteY562" fmla="*/ 1356852 h 1456118"/>
              <a:gd name="connsiteX563" fmla="*/ 2679339 w 5289931"/>
              <a:gd name="connsiteY563" fmla="*/ 1361115 h 1456118"/>
              <a:gd name="connsiteX564" fmla="*/ 2711232 w 5289931"/>
              <a:gd name="connsiteY564" fmla="*/ 1342453 h 1456118"/>
              <a:gd name="connsiteX565" fmla="*/ 2706179 w 5289931"/>
              <a:gd name="connsiteY565" fmla="*/ 1338230 h 1456118"/>
              <a:gd name="connsiteX566" fmla="*/ 2693465 w 5289931"/>
              <a:gd name="connsiteY566" fmla="*/ 1350067 h 1456118"/>
              <a:gd name="connsiteX567" fmla="*/ 2683898 w 5289931"/>
              <a:gd name="connsiteY567" fmla="*/ 1344976 h 1456118"/>
              <a:gd name="connsiteX568" fmla="*/ 2626488 w 5289931"/>
              <a:gd name="connsiteY568" fmla="*/ 1350067 h 1456118"/>
              <a:gd name="connsiteX569" fmla="*/ 2616919 w 5289931"/>
              <a:gd name="connsiteY569" fmla="*/ 1350067 h 1456118"/>
              <a:gd name="connsiteX570" fmla="*/ 2599315 w 5289931"/>
              <a:gd name="connsiteY570" fmla="*/ 1340701 h 1456118"/>
              <a:gd name="connsiteX571" fmla="*/ 2590037 w 5289931"/>
              <a:gd name="connsiteY571" fmla="*/ 1342453 h 1456118"/>
              <a:gd name="connsiteX572" fmla="*/ 2590037 w 5289931"/>
              <a:gd name="connsiteY572" fmla="*/ 1356024 h 1456118"/>
              <a:gd name="connsiteX573" fmla="*/ 2644256 w 5289931"/>
              <a:gd name="connsiteY573" fmla="*/ 1349238 h 1456118"/>
              <a:gd name="connsiteX574" fmla="*/ 2666581 w 5289931"/>
              <a:gd name="connsiteY574" fmla="*/ 1361115 h 1456118"/>
              <a:gd name="connsiteX575" fmla="*/ 3307495 w 5289931"/>
              <a:gd name="connsiteY575" fmla="*/ 1363478 h 1456118"/>
              <a:gd name="connsiteX576" fmla="*/ 3356850 w 5289931"/>
              <a:gd name="connsiteY576" fmla="*/ 1356601 h 1456118"/>
              <a:gd name="connsiteX577" fmla="*/ 3356850 w 5289931"/>
              <a:gd name="connsiteY577" fmla="*/ 1338190 h 1456118"/>
              <a:gd name="connsiteX578" fmla="*/ 3315390 w 5289931"/>
              <a:gd name="connsiteY578" fmla="*/ 1338190 h 1456118"/>
              <a:gd name="connsiteX579" fmla="*/ 3309808 w 5289931"/>
              <a:gd name="connsiteY579" fmla="*/ 1362365 h 1456118"/>
              <a:gd name="connsiteX580" fmla="*/ 3042926 w 5289931"/>
              <a:gd name="connsiteY580" fmla="*/ 1367900 h 1456118"/>
              <a:gd name="connsiteX581" fmla="*/ 3044428 w 5289931"/>
              <a:gd name="connsiteY581" fmla="*/ 1367102 h 1456118"/>
              <a:gd name="connsiteX582" fmla="*/ 3042700 w 5289931"/>
              <a:gd name="connsiteY582" fmla="*/ 1366182 h 1456118"/>
              <a:gd name="connsiteX583" fmla="*/ 3015590 w 5289931"/>
              <a:gd name="connsiteY583" fmla="*/ 1338190 h 1456118"/>
              <a:gd name="connsiteX584" fmla="*/ 2983697 w 5289931"/>
              <a:gd name="connsiteY584" fmla="*/ 1344976 h 1456118"/>
              <a:gd name="connsiteX585" fmla="*/ 2983697 w 5289931"/>
              <a:gd name="connsiteY585" fmla="*/ 1326315 h 1456118"/>
              <a:gd name="connsiteX586" fmla="*/ 2989605 w 5289931"/>
              <a:gd name="connsiteY586" fmla="*/ 1324429 h 1456118"/>
              <a:gd name="connsiteX587" fmla="*/ 2988707 w 5289931"/>
              <a:gd name="connsiteY587" fmla="*/ 1323792 h 1456118"/>
              <a:gd name="connsiteX588" fmla="*/ 2976769 w 5289931"/>
              <a:gd name="connsiteY588" fmla="*/ 1324542 h 1456118"/>
              <a:gd name="connsiteX589" fmla="*/ 2970940 w 5289931"/>
              <a:gd name="connsiteY589" fmla="*/ 1326315 h 1456118"/>
              <a:gd name="connsiteX590" fmla="*/ 2961373 w 5289931"/>
              <a:gd name="connsiteY590" fmla="*/ 1326315 h 1456118"/>
              <a:gd name="connsiteX591" fmla="*/ 2961373 w 5289931"/>
              <a:gd name="connsiteY591" fmla="*/ 1325512 h 1456118"/>
              <a:gd name="connsiteX592" fmla="*/ 2941835 w 5289931"/>
              <a:gd name="connsiteY592" fmla="*/ 1326740 h 1456118"/>
              <a:gd name="connsiteX593" fmla="*/ 2939045 w 5289931"/>
              <a:gd name="connsiteY593" fmla="*/ 1331405 h 1456118"/>
              <a:gd name="connsiteX594" fmla="*/ 2903963 w 5289931"/>
              <a:gd name="connsiteY594" fmla="*/ 1331405 h 1456118"/>
              <a:gd name="connsiteX595" fmla="*/ 2900379 w 5289931"/>
              <a:gd name="connsiteY595" fmla="*/ 1329498 h 1456118"/>
              <a:gd name="connsiteX596" fmla="*/ 2795523 w 5289931"/>
              <a:gd name="connsiteY596" fmla="*/ 1337199 h 1456118"/>
              <a:gd name="connsiteX597" fmla="*/ 2795523 w 5289931"/>
              <a:gd name="connsiteY597" fmla="*/ 1344976 h 1456118"/>
              <a:gd name="connsiteX598" fmla="*/ 2781486 w 5289931"/>
              <a:gd name="connsiteY598" fmla="*/ 1352443 h 1456118"/>
              <a:gd name="connsiteX599" fmla="*/ 2810102 w 5289931"/>
              <a:gd name="connsiteY599" fmla="*/ 1356024 h 1456118"/>
              <a:gd name="connsiteX600" fmla="*/ 2822860 w 5289931"/>
              <a:gd name="connsiteY600" fmla="*/ 1342453 h 1456118"/>
              <a:gd name="connsiteX601" fmla="*/ 2889836 w 5289931"/>
              <a:gd name="connsiteY601" fmla="*/ 1356024 h 1456118"/>
              <a:gd name="connsiteX602" fmla="*/ 2931300 w 5289931"/>
              <a:gd name="connsiteY602" fmla="*/ 1349238 h 1456118"/>
              <a:gd name="connsiteX603" fmla="*/ 2944057 w 5289931"/>
              <a:gd name="connsiteY603" fmla="*/ 1367900 h 1456118"/>
              <a:gd name="connsiteX604" fmla="*/ 2975949 w 5289931"/>
              <a:gd name="connsiteY604" fmla="*/ 1367900 h 1456118"/>
              <a:gd name="connsiteX605" fmla="*/ 2998277 w 5289931"/>
              <a:gd name="connsiteY605" fmla="*/ 1349238 h 1456118"/>
              <a:gd name="connsiteX606" fmla="*/ 3042926 w 5289931"/>
              <a:gd name="connsiteY606" fmla="*/ 1367900 h 1456118"/>
              <a:gd name="connsiteX607" fmla="*/ 3521331 w 5289931"/>
              <a:gd name="connsiteY607" fmla="*/ 1367900 h 1456118"/>
              <a:gd name="connsiteX608" fmla="*/ 3540467 w 5289931"/>
              <a:gd name="connsiteY608" fmla="*/ 1349238 h 1456118"/>
              <a:gd name="connsiteX609" fmla="*/ 3549768 w 5289931"/>
              <a:gd name="connsiteY609" fmla="*/ 1349238 h 1456118"/>
              <a:gd name="connsiteX610" fmla="*/ 3557782 w 5289931"/>
              <a:gd name="connsiteY610" fmla="*/ 1344976 h 1456118"/>
              <a:gd name="connsiteX611" fmla="*/ 3562869 w 5289931"/>
              <a:gd name="connsiteY611" fmla="*/ 1351290 h 1456118"/>
              <a:gd name="connsiteX612" fmla="*/ 3585119 w 5289931"/>
              <a:gd name="connsiteY612" fmla="*/ 1356024 h 1456118"/>
              <a:gd name="connsiteX613" fmla="*/ 3616747 w 5289931"/>
              <a:gd name="connsiteY613" fmla="*/ 1352287 h 1456118"/>
              <a:gd name="connsiteX614" fmla="*/ 3580107 w 5289931"/>
              <a:gd name="connsiteY614" fmla="*/ 1331405 h 1456118"/>
              <a:gd name="connsiteX615" fmla="*/ 3490805 w 5289931"/>
              <a:gd name="connsiteY615" fmla="*/ 1350067 h 1456118"/>
              <a:gd name="connsiteX616" fmla="*/ 3503563 w 5289931"/>
              <a:gd name="connsiteY616" fmla="*/ 1363638 h 1456118"/>
              <a:gd name="connsiteX617" fmla="*/ 3503563 w 5289931"/>
              <a:gd name="connsiteY617" fmla="*/ 1367900 h 1456118"/>
              <a:gd name="connsiteX618" fmla="*/ 3119471 w 5289931"/>
              <a:gd name="connsiteY618" fmla="*/ 1374688 h 1456118"/>
              <a:gd name="connsiteX619" fmla="*/ 3150641 w 5289931"/>
              <a:gd name="connsiteY619" fmla="*/ 1358106 h 1456118"/>
              <a:gd name="connsiteX620" fmla="*/ 3136785 w 5289931"/>
              <a:gd name="connsiteY620" fmla="*/ 1350067 h 1456118"/>
              <a:gd name="connsiteX621" fmla="*/ 3149543 w 5289931"/>
              <a:gd name="connsiteY621" fmla="*/ 1344976 h 1456118"/>
              <a:gd name="connsiteX622" fmla="*/ 3136785 w 5289931"/>
              <a:gd name="connsiteY622" fmla="*/ 1344976 h 1456118"/>
              <a:gd name="connsiteX623" fmla="*/ 3093772 w 5289931"/>
              <a:gd name="connsiteY623" fmla="*/ 1369202 h 1456118"/>
              <a:gd name="connsiteX624" fmla="*/ 3100334 w 5289931"/>
              <a:gd name="connsiteY624" fmla="*/ 1374688 h 1456118"/>
              <a:gd name="connsiteX625" fmla="*/ 3221532 w 5289931"/>
              <a:gd name="connsiteY625" fmla="*/ 1374688 h 1456118"/>
              <a:gd name="connsiteX626" fmla="*/ 3226633 w 5289931"/>
              <a:gd name="connsiteY626" fmla="*/ 1370423 h 1456118"/>
              <a:gd name="connsiteX627" fmla="*/ 3206588 w 5289931"/>
              <a:gd name="connsiteY627" fmla="*/ 1370423 h 1456118"/>
              <a:gd name="connsiteX628" fmla="*/ 3208775 w 5289931"/>
              <a:gd name="connsiteY628" fmla="*/ 1374688 h 1456118"/>
              <a:gd name="connsiteX629" fmla="*/ 2159474 w 5289931"/>
              <a:gd name="connsiteY629" fmla="*/ 1381472 h 1456118"/>
              <a:gd name="connsiteX630" fmla="*/ 2169041 w 5289931"/>
              <a:gd name="connsiteY630" fmla="*/ 1374688 h 1456118"/>
              <a:gd name="connsiteX631" fmla="*/ 2178610 w 5289931"/>
              <a:gd name="connsiteY631" fmla="*/ 1367900 h 1456118"/>
              <a:gd name="connsiteX632" fmla="*/ 2178610 w 5289931"/>
              <a:gd name="connsiteY632" fmla="*/ 1349520 h 1456118"/>
              <a:gd name="connsiteX633" fmla="*/ 2173598 w 5289931"/>
              <a:gd name="connsiteY633" fmla="*/ 1356852 h 1456118"/>
              <a:gd name="connsiteX634" fmla="*/ 2169041 w 5289931"/>
              <a:gd name="connsiteY634" fmla="*/ 1355466 h 1456118"/>
              <a:gd name="connsiteX635" fmla="*/ 2169041 w 5289931"/>
              <a:gd name="connsiteY635" fmla="*/ 1374688 h 1456118"/>
              <a:gd name="connsiteX636" fmla="*/ 2159474 w 5289931"/>
              <a:gd name="connsiteY636" fmla="*/ 1374688 h 1456118"/>
              <a:gd name="connsiteX637" fmla="*/ 2133959 w 5289931"/>
              <a:gd name="connsiteY637" fmla="*/ 1367900 h 1456118"/>
              <a:gd name="connsiteX638" fmla="*/ 2133959 w 5289931"/>
              <a:gd name="connsiteY638" fmla="*/ 1381472 h 1456118"/>
              <a:gd name="connsiteX639" fmla="*/ 2223259 w 5289931"/>
              <a:gd name="connsiteY639" fmla="*/ 1381472 h 1456118"/>
              <a:gd name="connsiteX640" fmla="*/ 2267912 w 5289931"/>
              <a:gd name="connsiteY640" fmla="*/ 1349238 h 1456118"/>
              <a:gd name="connsiteX641" fmla="*/ 2245587 w 5289931"/>
              <a:gd name="connsiteY641" fmla="*/ 1342453 h 1456118"/>
              <a:gd name="connsiteX642" fmla="*/ 2236017 w 5289931"/>
              <a:gd name="connsiteY642" fmla="*/ 1342453 h 1456118"/>
              <a:gd name="connsiteX643" fmla="*/ 2236017 w 5289931"/>
              <a:gd name="connsiteY643" fmla="*/ 1349238 h 1456118"/>
              <a:gd name="connsiteX644" fmla="*/ 2245587 w 5289931"/>
              <a:gd name="connsiteY644" fmla="*/ 1361115 h 1456118"/>
              <a:gd name="connsiteX645" fmla="*/ 2223259 w 5289931"/>
              <a:gd name="connsiteY645" fmla="*/ 1374688 h 1456118"/>
              <a:gd name="connsiteX646" fmla="*/ 2446515 w 5289931"/>
              <a:gd name="connsiteY646" fmla="*/ 1381472 h 1456118"/>
              <a:gd name="connsiteX647" fmla="*/ 2491167 w 5289931"/>
              <a:gd name="connsiteY647" fmla="*/ 1356024 h 1456118"/>
              <a:gd name="connsiteX648" fmla="*/ 2486987 w 5289931"/>
              <a:gd name="connsiteY648" fmla="*/ 1349353 h 1456118"/>
              <a:gd name="connsiteX649" fmla="*/ 2482966 w 5289931"/>
              <a:gd name="connsiteY649" fmla="*/ 1350067 h 1456118"/>
              <a:gd name="connsiteX650" fmla="*/ 2473583 w 5289931"/>
              <a:gd name="connsiteY650" fmla="*/ 1338418 h 1456118"/>
              <a:gd name="connsiteX651" fmla="*/ 2433757 w 5289931"/>
              <a:gd name="connsiteY651" fmla="*/ 1361115 h 1456118"/>
              <a:gd name="connsiteX652" fmla="*/ 2433757 w 5289931"/>
              <a:gd name="connsiteY652" fmla="*/ 1381472 h 1456118"/>
              <a:gd name="connsiteX653" fmla="*/ 2114822 w 5289931"/>
              <a:gd name="connsiteY653" fmla="*/ 1386562 h 1456118"/>
              <a:gd name="connsiteX654" fmla="*/ 2114822 w 5289931"/>
              <a:gd name="connsiteY654" fmla="*/ 1374688 h 1456118"/>
              <a:gd name="connsiteX655" fmla="*/ 2092497 w 5289931"/>
              <a:gd name="connsiteY655" fmla="*/ 1374688 h 1456118"/>
              <a:gd name="connsiteX656" fmla="*/ 2114822 w 5289931"/>
              <a:gd name="connsiteY656" fmla="*/ 1386562 h 1456118"/>
              <a:gd name="connsiteX657" fmla="*/ 2369972 w 5289931"/>
              <a:gd name="connsiteY657" fmla="*/ 1386562 h 1456118"/>
              <a:gd name="connsiteX658" fmla="*/ 2369972 w 5289931"/>
              <a:gd name="connsiteY658" fmla="*/ 1374688 h 1456118"/>
              <a:gd name="connsiteX659" fmla="*/ 2357215 w 5289931"/>
              <a:gd name="connsiteY659" fmla="*/ 1374688 h 1456118"/>
              <a:gd name="connsiteX660" fmla="*/ 2357215 w 5289931"/>
              <a:gd name="connsiteY660" fmla="*/ 1386562 h 1456118"/>
              <a:gd name="connsiteX661" fmla="*/ 2424190 w 5289931"/>
              <a:gd name="connsiteY661" fmla="*/ 1386562 h 1456118"/>
              <a:gd name="connsiteX662" fmla="*/ 2411432 w 5289931"/>
              <a:gd name="connsiteY662" fmla="*/ 1367900 h 1456118"/>
              <a:gd name="connsiteX663" fmla="*/ 2389106 w 5289931"/>
              <a:gd name="connsiteY663" fmla="*/ 1367900 h 1456118"/>
              <a:gd name="connsiteX664" fmla="*/ 2401864 w 5289931"/>
              <a:gd name="connsiteY664" fmla="*/ 1386562 h 1456118"/>
              <a:gd name="connsiteX665" fmla="*/ 2755884 w 5289931"/>
              <a:gd name="connsiteY665" fmla="*/ 1386562 h 1456118"/>
              <a:gd name="connsiteX666" fmla="*/ 2765451 w 5289931"/>
              <a:gd name="connsiteY666" fmla="*/ 1367900 h 1456118"/>
              <a:gd name="connsiteX667" fmla="*/ 2765451 w 5289931"/>
              <a:gd name="connsiteY667" fmla="*/ 1361115 h 1456118"/>
              <a:gd name="connsiteX668" fmla="*/ 2755884 w 5289931"/>
              <a:gd name="connsiteY668" fmla="*/ 1361115 h 1456118"/>
              <a:gd name="connsiteX669" fmla="*/ 2743127 w 5289931"/>
              <a:gd name="connsiteY669" fmla="*/ 1381472 h 1456118"/>
              <a:gd name="connsiteX670" fmla="*/ 2743127 w 5289931"/>
              <a:gd name="connsiteY670" fmla="*/ 1386562 h 1456118"/>
              <a:gd name="connsiteX671" fmla="*/ 2921731 w 5289931"/>
              <a:gd name="connsiteY671" fmla="*/ 1386562 h 1456118"/>
              <a:gd name="connsiteX672" fmla="*/ 2921731 w 5289931"/>
              <a:gd name="connsiteY672" fmla="*/ 1381472 h 1456118"/>
              <a:gd name="connsiteX673" fmla="*/ 2899407 w 5289931"/>
              <a:gd name="connsiteY673" fmla="*/ 1381472 h 1456118"/>
              <a:gd name="connsiteX674" fmla="*/ 2899407 w 5289931"/>
              <a:gd name="connsiteY674" fmla="*/ 1386562 h 1456118"/>
              <a:gd name="connsiteX675" fmla="*/ 2966382 w 5289931"/>
              <a:gd name="connsiteY675" fmla="*/ 1386562 h 1456118"/>
              <a:gd name="connsiteX676" fmla="*/ 2966382 w 5289931"/>
              <a:gd name="connsiteY676" fmla="*/ 1374688 h 1456118"/>
              <a:gd name="connsiteX677" fmla="*/ 2953624 w 5289931"/>
              <a:gd name="connsiteY677" fmla="*/ 1374688 h 1456118"/>
              <a:gd name="connsiteX678" fmla="*/ 2953624 w 5289931"/>
              <a:gd name="connsiteY678" fmla="*/ 1386562 h 1456118"/>
              <a:gd name="connsiteX679" fmla="*/ 1425920 w 5289931"/>
              <a:gd name="connsiteY679" fmla="*/ 1400134 h 1456118"/>
              <a:gd name="connsiteX680" fmla="*/ 1425920 w 5289931"/>
              <a:gd name="connsiteY680" fmla="*/ 1386562 h 1456118"/>
              <a:gd name="connsiteX681" fmla="*/ 1416352 w 5289931"/>
              <a:gd name="connsiteY681" fmla="*/ 1386562 h 1456118"/>
              <a:gd name="connsiteX682" fmla="*/ 1416352 w 5289931"/>
              <a:gd name="connsiteY682" fmla="*/ 1400134 h 1456118"/>
              <a:gd name="connsiteX683" fmla="*/ 1515222 w 5289931"/>
              <a:gd name="connsiteY683" fmla="*/ 1412008 h 1456118"/>
              <a:gd name="connsiteX684" fmla="*/ 1515222 w 5289931"/>
              <a:gd name="connsiteY684" fmla="*/ 1400134 h 1456118"/>
              <a:gd name="connsiteX685" fmla="*/ 1505655 w 5289931"/>
              <a:gd name="connsiteY685" fmla="*/ 1400134 h 1456118"/>
              <a:gd name="connsiteX686" fmla="*/ 1505655 w 5289931"/>
              <a:gd name="connsiteY686" fmla="*/ 1412008 h 1456118"/>
              <a:gd name="connsiteX687" fmla="*/ 1636420 w 5289931"/>
              <a:gd name="connsiteY687" fmla="*/ 1412008 h 1456118"/>
              <a:gd name="connsiteX688" fmla="*/ 1636420 w 5289931"/>
              <a:gd name="connsiteY688" fmla="*/ 1393348 h 1456118"/>
              <a:gd name="connsiteX689" fmla="*/ 1626850 w 5289931"/>
              <a:gd name="connsiteY689" fmla="*/ 1393348 h 1456118"/>
              <a:gd name="connsiteX690" fmla="*/ 1604525 w 5289931"/>
              <a:gd name="connsiteY690" fmla="*/ 1406921 h 1456118"/>
              <a:gd name="connsiteX691" fmla="*/ 1626850 w 5289931"/>
              <a:gd name="connsiteY691" fmla="*/ 1412008 h 1456118"/>
              <a:gd name="connsiteX692" fmla="*/ 1738477 w 5289931"/>
              <a:gd name="connsiteY692" fmla="*/ 1412008 h 1456118"/>
              <a:gd name="connsiteX693" fmla="*/ 1770372 w 5289931"/>
              <a:gd name="connsiteY693" fmla="*/ 1406921 h 1456118"/>
              <a:gd name="connsiteX694" fmla="*/ 1770372 w 5289931"/>
              <a:gd name="connsiteY694" fmla="*/ 1393348 h 1456118"/>
              <a:gd name="connsiteX695" fmla="*/ 1738477 w 5289931"/>
              <a:gd name="connsiteY695" fmla="*/ 1386562 h 1456118"/>
              <a:gd name="connsiteX696" fmla="*/ 1681069 w 5289931"/>
              <a:gd name="connsiteY696" fmla="*/ 1412008 h 1456118"/>
              <a:gd name="connsiteX697" fmla="*/ 1948975 w 5289931"/>
              <a:gd name="connsiteY697" fmla="*/ 1412008 h 1456118"/>
              <a:gd name="connsiteX698" fmla="*/ 1948975 w 5289931"/>
              <a:gd name="connsiteY698" fmla="*/ 1386562 h 1456118"/>
              <a:gd name="connsiteX699" fmla="*/ 1913893 w 5289931"/>
              <a:gd name="connsiteY699" fmla="*/ 1406921 h 1456118"/>
              <a:gd name="connsiteX700" fmla="*/ 1936217 w 5289931"/>
              <a:gd name="connsiteY700" fmla="*/ 1412008 h 1456118"/>
              <a:gd name="connsiteX701" fmla="*/ 2012765 w 5289931"/>
              <a:gd name="connsiteY701" fmla="*/ 1412008 h 1456118"/>
              <a:gd name="connsiteX702" fmla="*/ 2012765 w 5289931"/>
              <a:gd name="connsiteY702" fmla="*/ 1393348 h 1456118"/>
              <a:gd name="connsiteX703" fmla="*/ 2003194 w 5289931"/>
              <a:gd name="connsiteY703" fmla="*/ 1393348 h 1456118"/>
              <a:gd name="connsiteX704" fmla="*/ 2003194 w 5289931"/>
              <a:gd name="connsiteY704" fmla="*/ 1412008 h 1456118"/>
              <a:gd name="connsiteX705" fmla="*/ 2178610 w 5289931"/>
              <a:gd name="connsiteY705" fmla="*/ 1412008 h 1456118"/>
              <a:gd name="connsiteX706" fmla="*/ 2178610 w 5289931"/>
              <a:gd name="connsiteY706" fmla="*/ 1406921 h 1456118"/>
              <a:gd name="connsiteX707" fmla="*/ 2159474 w 5289931"/>
              <a:gd name="connsiteY707" fmla="*/ 1393348 h 1456118"/>
              <a:gd name="connsiteX708" fmla="*/ 2146717 w 5289931"/>
              <a:gd name="connsiteY708" fmla="*/ 1406921 h 1456118"/>
              <a:gd name="connsiteX709" fmla="*/ 2169041 w 5289931"/>
              <a:gd name="connsiteY709" fmla="*/ 1412008 h 1456118"/>
              <a:gd name="connsiteX710" fmla="*/ 3916812 w 5289931"/>
              <a:gd name="connsiteY710" fmla="*/ 1412008 h 1456118"/>
              <a:gd name="connsiteX711" fmla="*/ 3916812 w 5289931"/>
              <a:gd name="connsiteY711" fmla="*/ 1400134 h 1456118"/>
              <a:gd name="connsiteX712" fmla="*/ 3897676 w 5289931"/>
              <a:gd name="connsiteY712" fmla="*/ 1400134 h 1456118"/>
              <a:gd name="connsiteX713" fmla="*/ 3916812 w 5289931"/>
              <a:gd name="connsiteY713" fmla="*/ 1412008 h 1456118"/>
              <a:gd name="connsiteX714" fmla="*/ 4360134 w 5289931"/>
              <a:gd name="connsiteY714" fmla="*/ 1412008 h 1456118"/>
              <a:gd name="connsiteX715" fmla="*/ 4360134 w 5289931"/>
              <a:gd name="connsiteY715" fmla="*/ 1406919 h 1456118"/>
              <a:gd name="connsiteX716" fmla="*/ 4337806 w 5289931"/>
              <a:gd name="connsiteY716" fmla="*/ 1406919 h 1456118"/>
              <a:gd name="connsiteX717" fmla="*/ 4337806 w 5289931"/>
              <a:gd name="connsiteY717" fmla="*/ 1412008 h 1456118"/>
              <a:gd name="connsiteX718" fmla="*/ 4503655 w 5289931"/>
              <a:gd name="connsiteY718" fmla="*/ 1412008 h 1456118"/>
              <a:gd name="connsiteX719" fmla="*/ 4503655 w 5289931"/>
              <a:gd name="connsiteY719" fmla="*/ 1400134 h 1456118"/>
              <a:gd name="connsiteX720" fmla="*/ 4490897 w 5289931"/>
              <a:gd name="connsiteY720" fmla="*/ 1400134 h 1456118"/>
              <a:gd name="connsiteX721" fmla="*/ 4490897 w 5289931"/>
              <a:gd name="connsiteY721" fmla="*/ 1412008 h 1456118"/>
              <a:gd name="connsiteX722" fmla="*/ 4605714 w 5289931"/>
              <a:gd name="connsiteY722" fmla="*/ 1412008 h 1456118"/>
              <a:gd name="connsiteX723" fmla="*/ 4605714 w 5289931"/>
              <a:gd name="connsiteY723" fmla="*/ 1406919 h 1456118"/>
              <a:gd name="connsiteX724" fmla="*/ 4580199 w 5289931"/>
              <a:gd name="connsiteY724" fmla="*/ 1406919 h 1456118"/>
              <a:gd name="connsiteX725" fmla="*/ 4580199 w 5289931"/>
              <a:gd name="connsiteY725" fmla="*/ 1412008 h 1456118"/>
              <a:gd name="connsiteX726" fmla="*/ 1827779 w 5289931"/>
              <a:gd name="connsiteY726" fmla="*/ 1418796 h 1456118"/>
              <a:gd name="connsiteX727" fmla="*/ 1846914 w 5289931"/>
              <a:gd name="connsiteY727" fmla="*/ 1406921 h 1456118"/>
              <a:gd name="connsiteX728" fmla="*/ 1869242 w 5289931"/>
              <a:gd name="connsiteY728" fmla="*/ 1412008 h 1456118"/>
              <a:gd name="connsiteX729" fmla="*/ 1882000 w 5289931"/>
              <a:gd name="connsiteY729" fmla="*/ 1412008 h 1456118"/>
              <a:gd name="connsiteX730" fmla="*/ 1882000 w 5289931"/>
              <a:gd name="connsiteY730" fmla="*/ 1393348 h 1456118"/>
              <a:gd name="connsiteX731" fmla="*/ 1869242 w 5289931"/>
              <a:gd name="connsiteY731" fmla="*/ 1393348 h 1456118"/>
              <a:gd name="connsiteX732" fmla="*/ 1859672 w 5289931"/>
              <a:gd name="connsiteY732" fmla="*/ 1400134 h 1456118"/>
              <a:gd name="connsiteX733" fmla="*/ 1837347 w 5289931"/>
              <a:gd name="connsiteY733" fmla="*/ 1393348 h 1456118"/>
              <a:gd name="connsiteX734" fmla="*/ 1815023 w 5289931"/>
              <a:gd name="connsiteY734" fmla="*/ 1393348 h 1456118"/>
              <a:gd name="connsiteX735" fmla="*/ 1802265 w 5289931"/>
              <a:gd name="connsiteY735" fmla="*/ 1418796 h 1456118"/>
              <a:gd name="connsiteX736" fmla="*/ 2379539 w 5289931"/>
              <a:gd name="connsiteY736" fmla="*/ 1418796 h 1456118"/>
              <a:gd name="connsiteX737" fmla="*/ 2433757 w 5289931"/>
              <a:gd name="connsiteY737" fmla="*/ 1412008 h 1456118"/>
              <a:gd name="connsiteX738" fmla="*/ 2433757 w 5289931"/>
              <a:gd name="connsiteY738" fmla="*/ 1400134 h 1456118"/>
              <a:gd name="connsiteX739" fmla="*/ 2424190 w 5289931"/>
              <a:gd name="connsiteY739" fmla="*/ 1400134 h 1456118"/>
              <a:gd name="connsiteX740" fmla="*/ 2369972 w 5289931"/>
              <a:gd name="connsiteY740" fmla="*/ 1406921 h 1456118"/>
              <a:gd name="connsiteX741" fmla="*/ 2491167 w 5289931"/>
              <a:gd name="connsiteY741" fmla="*/ 1418796 h 1456118"/>
              <a:gd name="connsiteX742" fmla="*/ 2545386 w 5289931"/>
              <a:gd name="connsiteY742" fmla="*/ 1412008 h 1456118"/>
              <a:gd name="connsiteX743" fmla="*/ 2545386 w 5289931"/>
              <a:gd name="connsiteY743" fmla="*/ 1406921 h 1456118"/>
              <a:gd name="connsiteX744" fmla="*/ 2478409 w 5289931"/>
              <a:gd name="connsiteY744" fmla="*/ 1406921 h 1456118"/>
              <a:gd name="connsiteX745" fmla="*/ 2456085 w 5289931"/>
              <a:gd name="connsiteY745" fmla="*/ 1418796 h 1456118"/>
              <a:gd name="connsiteX746" fmla="*/ 2944057 w 5289931"/>
              <a:gd name="connsiteY746" fmla="*/ 1418796 h 1456118"/>
              <a:gd name="connsiteX747" fmla="*/ 2944057 w 5289931"/>
              <a:gd name="connsiteY747" fmla="*/ 1400134 h 1456118"/>
              <a:gd name="connsiteX748" fmla="*/ 2931300 w 5289931"/>
              <a:gd name="connsiteY748" fmla="*/ 1400134 h 1456118"/>
              <a:gd name="connsiteX749" fmla="*/ 2912164 w 5289931"/>
              <a:gd name="connsiteY749" fmla="*/ 1412008 h 1456118"/>
              <a:gd name="connsiteX750" fmla="*/ 2931300 w 5289931"/>
              <a:gd name="connsiteY750" fmla="*/ 1418796 h 1456118"/>
              <a:gd name="connsiteX751" fmla="*/ 3164122 w 5289931"/>
              <a:gd name="connsiteY751" fmla="*/ 1418796 h 1456118"/>
              <a:gd name="connsiteX752" fmla="*/ 3199204 w 5289931"/>
              <a:gd name="connsiteY752" fmla="*/ 1412008 h 1456118"/>
              <a:gd name="connsiteX753" fmla="*/ 3186447 w 5289931"/>
              <a:gd name="connsiteY753" fmla="*/ 1400134 h 1456118"/>
              <a:gd name="connsiteX754" fmla="*/ 3199204 w 5289931"/>
              <a:gd name="connsiteY754" fmla="*/ 1386562 h 1456118"/>
              <a:gd name="connsiteX755" fmla="*/ 3199204 w 5289931"/>
              <a:gd name="connsiteY755" fmla="*/ 1381472 h 1456118"/>
              <a:gd name="connsiteX756" fmla="*/ 3186447 w 5289931"/>
              <a:gd name="connsiteY756" fmla="*/ 1381472 h 1456118"/>
              <a:gd name="connsiteX757" fmla="*/ 3164122 w 5289931"/>
              <a:gd name="connsiteY757" fmla="*/ 1418796 h 1456118"/>
              <a:gd name="connsiteX758" fmla="*/ 3495816 w 5289931"/>
              <a:gd name="connsiteY758" fmla="*/ 1418796 h 1456118"/>
              <a:gd name="connsiteX759" fmla="*/ 3476679 w 5289931"/>
              <a:gd name="connsiteY759" fmla="*/ 1406921 h 1456118"/>
              <a:gd name="connsiteX760" fmla="*/ 3476679 w 5289931"/>
              <a:gd name="connsiteY760" fmla="*/ 1418796 h 1456118"/>
              <a:gd name="connsiteX761" fmla="*/ 3553225 w 5289931"/>
              <a:gd name="connsiteY761" fmla="*/ 1418796 h 1456118"/>
              <a:gd name="connsiteX762" fmla="*/ 3575549 w 5289931"/>
              <a:gd name="connsiteY762" fmla="*/ 1406921 h 1456118"/>
              <a:gd name="connsiteX763" fmla="*/ 3553225 w 5289931"/>
              <a:gd name="connsiteY763" fmla="*/ 1400134 h 1456118"/>
              <a:gd name="connsiteX764" fmla="*/ 3521331 w 5289931"/>
              <a:gd name="connsiteY764" fmla="*/ 1418796 h 1456118"/>
              <a:gd name="connsiteX765" fmla="*/ 3674419 w 5289931"/>
              <a:gd name="connsiteY765" fmla="*/ 1418796 h 1456118"/>
              <a:gd name="connsiteX766" fmla="*/ 3674419 w 5289931"/>
              <a:gd name="connsiteY766" fmla="*/ 1406921 h 1456118"/>
              <a:gd name="connsiteX767" fmla="*/ 3642526 w 5289931"/>
              <a:gd name="connsiteY767" fmla="*/ 1406921 h 1456118"/>
              <a:gd name="connsiteX768" fmla="*/ 3642526 w 5289931"/>
              <a:gd name="connsiteY768" fmla="*/ 1418796 h 1456118"/>
              <a:gd name="connsiteX769" fmla="*/ 3993356 w 5289931"/>
              <a:gd name="connsiteY769" fmla="*/ 1418796 h 1456118"/>
              <a:gd name="connsiteX770" fmla="*/ 3983789 w 5289931"/>
              <a:gd name="connsiteY770" fmla="*/ 1400134 h 1456118"/>
              <a:gd name="connsiteX771" fmla="*/ 3951894 w 5289931"/>
              <a:gd name="connsiteY771" fmla="*/ 1400134 h 1456118"/>
              <a:gd name="connsiteX772" fmla="*/ 3951894 w 5289931"/>
              <a:gd name="connsiteY772" fmla="*/ 1418796 h 1456118"/>
              <a:gd name="connsiteX773" fmla="*/ 4127310 w 5289931"/>
              <a:gd name="connsiteY773" fmla="*/ 1418796 h 1456118"/>
              <a:gd name="connsiteX774" fmla="*/ 4159201 w 5289931"/>
              <a:gd name="connsiteY774" fmla="*/ 1400134 h 1456118"/>
              <a:gd name="connsiteX775" fmla="*/ 4140067 w 5289931"/>
              <a:gd name="connsiteY775" fmla="*/ 1400134 h 1456118"/>
              <a:gd name="connsiteX776" fmla="*/ 4117741 w 5289931"/>
              <a:gd name="connsiteY776" fmla="*/ 1412008 h 1456118"/>
              <a:gd name="connsiteX777" fmla="*/ 4117741 w 5289931"/>
              <a:gd name="connsiteY777" fmla="*/ 1418796 h 1456118"/>
              <a:gd name="connsiteX778" fmla="*/ 4726909 w 5289931"/>
              <a:gd name="connsiteY778" fmla="*/ 1418796 h 1456118"/>
              <a:gd name="connsiteX779" fmla="*/ 4726909 w 5289931"/>
              <a:gd name="connsiteY779" fmla="*/ 1406919 h 1456118"/>
              <a:gd name="connsiteX780" fmla="*/ 4701397 w 5289931"/>
              <a:gd name="connsiteY780" fmla="*/ 1418796 h 1456118"/>
              <a:gd name="connsiteX781" fmla="*/ 2644256 w 5289931"/>
              <a:gd name="connsiteY781" fmla="*/ 1425581 h 1456118"/>
              <a:gd name="connsiteX782" fmla="*/ 2657014 w 5289931"/>
              <a:gd name="connsiteY782" fmla="*/ 1406921 h 1456118"/>
              <a:gd name="connsiteX783" fmla="*/ 2634689 w 5289931"/>
              <a:gd name="connsiteY783" fmla="*/ 1400134 h 1456118"/>
              <a:gd name="connsiteX784" fmla="*/ 2612362 w 5289931"/>
              <a:gd name="connsiteY784" fmla="*/ 1412008 h 1456118"/>
              <a:gd name="connsiteX785" fmla="*/ 3042926 w 5289931"/>
              <a:gd name="connsiteY785" fmla="*/ 1425581 h 1456118"/>
              <a:gd name="connsiteX786" fmla="*/ 3055684 w 5289931"/>
              <a:gd name="connsiteY786" fmla="*/ 1406921 h 1456118"/>
              <a:gd name="connsiteX787" fmla="*/ 3033359 w 5289931"/>
              <a:gd name="connsiteY787" fmla="*/ 1406921 h 1456118"/>
              <a:gd name="connsiteX788" fmla="*/ 3033359 w 5289931"/>
              <a:gd name="connsiteY788" fmla="*/ 1425581 h 1456118"/>
              <a:gd name="connsiteX789" fmla="*/ 3141796 w 5289931"/>
              <a:gd name="connsiteY789" fmla="*/ 1425581 h 1456118"/>
              <a:gd name="connsiteX790" fmla="*/ 3141796 w 5289931"/>
              <a:gd name="connsiteY790" fmla="*/ 1418796 h 1456118"/>
              <a:gd name="connsiteX791" fmla="*/ 3109904 w 5289931"/>
              <a:gd name="connsiteY791" fmla="*/ 1400134 h 1456118"/>
              <a:gd name="connsiteX792" fmla="*/ 3109904 w 5289931"/>
              <a:gd name="connsiteY792" fmla="*/ 1425581 h 1456118"/>
              <a:gd name="connsiteX793" fmla="*/ 3253424 w 5289931"/>
              <a:gd name="connsiteY793" fmla="*/ 1425581 h 1456118"/>
              <a:gd name="connsiteX794" fmla="*/ 3253424 w 5289931"/>
              <a:gd name="connsiteY794" fmla="*/ 1406921 h 1456118"/>
              <a:gd name="connsiteX795" fmla="*/ 3243857 w 5289931"/>
              <a:gd name="connsiteY795" fmla="*/ 1406921 h 1456118"/>
              <a:gd name="connsiteX796" fmla="*/ 3243857 w 5289931"/>
              <a:gd name="connsiteY796" fmla="*/ 1425581 h 1456118"/>
              <a:gd name="connsiteX797" fmla="*/ 3329969 w 5289931"/>
              <a:gd name="connsiteY797" fmla="*/ 1425581 h 1456118"/>
              <a:gd name="connsiteX798" fmla="*/ 3365051 w 5289931"/>
              <a:gd name="connsiteY798" fmla="*/ 1418796 h 1456118"/>
              <a:gd name="connsiteX799" fmla="*/ 3342727 w 5289931"/>
              <a:gd name="connsiteY799" fmla="*/ 1406921 h 1456118"/>
              <a:gd name="connsiteX800" fmla="*/ 3329969 w 5289931"/>
              <a:gd name="connsiteY800" fmla="*/ 1412008 h 1456118"/>
              <a:gd name="connsiteX801" fmla="*/ 3310832 w 5289931"/>
              <a:gd name="connsiteY801" fmla="*/ 1406921 h 1456118"/>
              <a:gd name="connsiteX802" fmla="*/ 3298075 w 5289931"/>
              <a:gd name="connsiteY802" fmla="*/ 1406921 h 1456118"/>
              <a:gd name="connsiteX803" fmla="*/ 3441597 w 5289931"/>
              <a:gd name="connsiteY803" fmla="*/ 1425581 h 1456118"/>
              <a:gd name="connsiteX804" fmla="*/ 3441597 w 5289931"/>
              <a:gd name="connsiteY804" fmla="*/ 1418796 h 1456118"/>
              <a:gd name="connsiteX805" fmla="*/ 3419271 w 5289931"/>
              <a:gd name="connsiteY805" fmla="*/ 1418796 h 1456118"/>
              <a:gd name="connsiteX806" fmla="*/ 3419271 w 5289931"/>
              <a:gd name="connsiteY806" fmla="*/ 1425581 h 1456118"/>
              <a:gd name="connsiteX807" fmla="*/ 3795614 w 5289931"/>
              <a:gd name="connsiteY807" fmla="*/ 1425581 h 1456118"/>
              <a:gd name="connsiteX808" fmla="*/ 3827509 w 5289931"/>
              <a:gd name="connsiteY808" fmla="*/ 1418796 h 1456118"/>
              <a:gd name="connsiteX809" fmla="*/ 3817942 w 5289931"/>
              <a:gd name="connsiteY809" fmla="*/ 1400134 h 1456118"/>
              <a:gd name="connsiteX810" fmla="*/ 3795614 w 5289931"/>
              <a:gd name="connsiteY810" fmla="*/ 1400134 h 1456118"/>
              <a:gd name="connsiteX811" fmla="*/ 1572630 w 5289931"/>
              <a:gd name="connsiteY811" fmla="*/ 1437456 h 1456118"/>
              <a:gd name="connsiteX812" fmla="*/ 1572630 w 5289931"/>
              <a:gd name="connsiteY812" fmla="*/ 1425581 h 1456118"/>
              <a:gd name="connsiteX813" fmla="*/ 1559873 w 5289931"/>
              <a:gd name="connsiteY813" fmla="*/ 1425581 h 1456118"/>
              <a:gd name="connsiteX814" fmla="*/ 1559873 w 5289931"/>
              <a:gd name="connsiteY814" fmla="*/ 1437456 h 1456118"/>
              <a:gd name="connsiteX815" fmla="*/ 4605714 w 5289931"/>
              <a:gd name="connsiteY815" fmla="*/ 1444242 h 1456118"/>
              <a:gd name="connsiteX816" fmla="*/ 4605714 w 5289931"/>
              <a:gd name="connsiteY816" fmla="*/ 1437456 h 1456118"/>
              <a:gd name="connsiteX817" fmla="*/ 4580199 w 5289931"/>
              <a:gd name="connsiteY817" fmla="*/ 1437456 h 1456118"/>
              <a:gd name="connsiteX818" fmla="*/ 4580199 w 5289931"/>
              <a:gd name="connsiteY818" fmla="*/ 1444242 h 1456118"/>
              <a:gd name="connsiteX819" fmla="*/ 2258345 w 5289931"/>
              <a:gd name="connsiteY819" fmla="*/ 1451029 h 1456118"/>
              <a:gd name="connsiteX820" fmla="*/ 2236017 w 5289931"/>
              <a:gd name="connsiteY820" fmla="*/ 1437456 h 1456118"/>
              <a:gd name="connsiteX821" fmla="*/ 2213692 w 5289931"/>
              <a:gd name="connsiteY821" fmla="*/ 1444242 h 1456118"/>
              <a:gd name="connsiteX822" fmla="*/ 2204124 w 5289931"/>
              <a:gd name="connsiteY822" fmla="*/ 1444242 h 1456118"/>
              <a:gd name="connsiteX823" fmla="*/ 2223259 w 5289931"/>
              <a:gd name="connsiteY823" fmla="*/ 1430670 h 1456118"/>
              <a:gd name="connsiteX824" fmla="*/ 2236017 w 5289931"/>
              <a:gd name="connsiteY824" fmla="*/ 1430670 h 1456118"/>
              <a:gd name="connsiteX825" fmla="*/ 2258345 w 5289931"/>
              <a:gd name="connsiteY825" fmla="*/ 1437456 h 1456118"/>
              <a:gd name="connsiteX826" fmla="*/ 2290238 w 5289931"/>
              <a:gd name="connsiteY826" fmla="*/ 1412008 h 1456118"/>
              <a:gd name="connsiteX827" fmla="*/ 2302994 w 5289931"/>
              <a:gd name="connsiteY827" fmla="*/ 1412008 h 1456118"/>
              <a:gd name="connsiteX828" fmla="*/ 2325320 w 5289931"/>
              <a:gd name="connsiteY828" fmla="*/ 1425581 h 1456118"/>
              <a:gd name="connsiteX829" fmla="*/ 2258345 w 5289931"/>
              <a:gd name="connsiteY829" fmla="*/ 1451029 h 1456118"/>
              <a:gd name="connsiteX830" fmla="*/ 4991625 w 5289931"/>
              <a:gd name="connsiteY830" fmla="*/ 1456118 h 1456118"/>
              <a:gd name="connsiteX831" fmla="*/ 4937407 w 5289931"/>
              <a:gd name="connsiteY831" fmla="*/ 1451029 h 1456118"/>
              <a:gd name="connsiteX832" fmla="*/ 4911891 w 5289931"/>
              <a:gd name="connsiteY832" fmla="*/ 1456118 h 1456118"/>
              <a:gd name="connsiteX833" fmla="*/ 4892757 w 5289931"/>
              <a:gd name="connsiteY833" fmla="*/ 1451029 h 1456118"/>
              <a:gd name="connsiteX834" fmla="*/ 4867242 w 5289931"/>
              <a:gd name="connsiteY834" fmla="*/ 1456118 h 1456118"/>
              <a:gd name="connsiteX835" fmla="*/ 4714151 w 5289931"/>
              <a:gd name="connsiteY835" fmla="*/ 1437456 h 1456118"/>
              <a:gd name="connsiteX836" fmla="*/ 4701397 w 5289931"/>
              <a:gd name="connsiteY836" fmla="*/ 1437456 h 1456118"/>
              <a:gd name="connsiteX837" fmla="*/ 4701397 w 5289931"/>
              <a:gd name="connsiteY837" fmla="*/ 1456118 h 1456118"/>
              <a:gd name="connsiteX838" fmla="*/ 4669502 w 5289931"/>
              <a:gd name="connsiteY838" fmla="*/ 1451029 h 1456118"/>
              <a:gd name="connsiteX839" fmla="*/ 4484519 w 5289931"/>
              <a:gd name="connsiteY839" fmla="*/ 1456118 h 1456118"/>
              <a:gd name="connsiteX840" fmla="*/ 4439867 w 5289931"/>
              <a:gd name="connsiteY840" fmla="*/ 1451029 h 1456118"/>
              <a:gd name="connsiteX841" fmla="*/ 4414351 w 5289931"/>
              <a:gd name="connsiteY841" fmla="*/ 1456118 h 1456118"/>
              <a:gd name="connsiteX842" fmla="*/ 4360134 w 5289931"/>
              <a:gd name="connsiteY842" fmla="*/ 1437456 h 1456118"/>
              <a:gd name="connsiteX843" fmla="*/ 4318672 w 5289931"/>
              <a:gd name="connsiteY843" fmla="*/ 1437456 h 1456118"/>
              <a:gd name="connsiteX844" fmla="*/ 4293157 w 5289931"/>
              <a:gd name="connsiteY844" fmla="*/ 1456118 h 1456118"/>
              <a:gd name="connsiteX845" fmla="*/ 4140067 w 5289931"/>
              <a:gd name="connsiteY845" fmla="*/ 1456118 h 1456118"/>
              <a:gd name="connsiteX846" fmla="*/ 4140067 w 5289931"/>
              <a:gd name="connsiteY846" fmla="*/ 1437456 h 1456118"/>
              <a:gd name="connsiteX847" fmla="*/ 4127310 w 5289931"/>
              <a:gd name="connsiteY847" fmla="*/ 1437456 h 1456118"/>
              <a:gd name="connsiteX848" fmla="*/ 4082659 w 5289931"/>
              <a:gd name="connsiteY848" fmla="*/ 1456118 h 1456118"/>
              <a:gd name="connsiteX849" fmla="*/ 3929569 w 5289931"/>
              <a:gd name="connsiteY849" fmla="*/ 1456118 h 1456118"/>
              <a:gd name="connsiteX850" fmla="*/ 3872161 w 5289931"/>
              <a:gd name="connsiteY850" fmla="*/ 1437456 h 1456118"/>
              <a:gd name="connsiteX851" fmla="*/ 3853024 w 5289931"/>
              <a:gd name="connsiteY851" fmla="*/ 1437456 h 1456118"/>
              <a:gd name="connsiteX852" fmla="*/ 3808372 w 5289931"/>
              <a:gd name="connsiteY852" fmla="*/ 1456118 h 1456118"/>
              <a:gd name="connsiteX853" fmla="*/ 3763724 w 5289931"/>
              <a:gd name="connsiteY853" fmla="*/ 1437456 h 1456118"/>
              <a:gd name="connsiteX854" fmla="*/ 3719072 w 5289931"/>
              <a:gd name="connsiteY854" fmla="*/ 1456118 h 1456118"/>
              <a:gd name="connsiteX855" fmla="*/ 3696744 w 5289931"/>
              <a:gd name="connsiteY855" fmla="*/ 1451029 h 1456118"/>
              <a:gd name="connsiteX856" fmla="*/ 3652095 w 5289931"/>
              <a:gd name="connsiteY856" fmla="*/ 1456118 h 1456118"/>
              <a:gd name="connsiteX857" fmla="*/ 3642526 w 5289931"/>
              <a:gd name="connsiteY857" fmla="*/ 1456118 h 1456118"/>
              <a:gd name="connsiteX858" fmla="*/ 3642526 w 5289931"/>
              <a:gd name="connsiteY858" fmla="*/ 1444242 h 1456118"/>
              <a:gd name="connsiteX859" fmla="*/ 3661662 w 5289931"/>
              <a:gd name="connsiteY859" fmla="*/ 1451029 h 1456118"/>
              <a:gd name="connsiteX860" fmla="*/ 3661662 w 5289931"/>
              <a:gd name="connsiteY860" fmla="*/ 1437456 h 1456118"/>
              <a:gd name="connsiteX861" fmla="*/ 3629769 w 5289931"/>
              <a:gd name="connsiteY861" fmla="*/ 1430670 h 1456118"/>
              <a:gd name="connsiteX862" fmla="*/ 3540467 w 5289931"/>
              <a:gd name="connsiteY862" fmla="*/ 1456118 h 1456118"/>
              <a:gd name="connsiteX863" fmla="*/ 3521331 w 5289931"/>
              <a:gd name="connsiteY863" fmla="*/ 1456118 h 1456118"/>
              <a:gd name="connsiteX864" fmla="*/ 3486249 w 5289931"/>
              <a:gd name="connsiteY864" fmla="*/ 1444242 h 1456118"/>
              <a:gd name="connsiteX865" fmla="*/ 3463922 w 5289931"/>
              <a:gd name="connsiteY865" fmla="*/ 1456118 h 1456118"/>
              <a:gd name="connsiteX866" fmla="*/ 3451164 w 5289931"/>
              <a:gd name="connsiteY866" fmla="*/ 1444242 h 1456118"/>
              <a:gd name="connsiteX867" fmla="*/ 3374622 w 5289931"/>
              <a:gd name="connsiteY867" fmla="*/ 1456118 h 1456118"/>
              <a:gd name="connsiteX868" fmla="*/ 3342727 w 5289931"/>
              <a:gd name="connsiteY868" fmla="*/ 1430670 h 1456118"/>
              <a:gd name="connsiteX869" fmla="*/ 3275750 w 5289931"/>
              <a:gd name="connsiteY869" fmla="*/ 1456118 h 1456118"/>
              <a:gd name="connsiteX870" fmla="*/ 3208775 w 5289931"/>
              <a:gd name="connsiteY870" fmla="*/ 1451029 h 1456118"/>
              <a:gd name="connsiteX871" fmla="*/ 3176880 w 5289931"/>
              <a:gd name="connsiteY871" fmla="*/ 1456118 h 1456118"/>
              <a:gd name="connsiteX872" fmla="*/ 3154554 w 5289931"/>
              <a:gd name="connsiteY872" fmla="*/ 1430670 h 1456118"/>
              <a:gd name="connsiteX873" fmla="*/ 3141796 w 5289931"/>
              <a:gd name="connsiteY873" fmla="*/ 1430670 h 1456118"/>
              <a:gd name="connsiteX874" fmla="*/ 3100334 w 5289931"/>
              <a:gd name="connsiteY874" fmla="*/ 1451029 h 1456118"/>
              <a:gd name="connsiteX875" fmla="*/ 3078010 w 5289931"/>
              <a:gd name="connsiteY875" fmla="*/ 1451029 h 1456118"/>
              <a:gd name="connsiteX876" fmla="*/ 3078010 w 5289931"/>
              <a:gd name="connsiteY876" fmla="*/ 1437456 h 1456118"/>
              <a:gd name="connsiteX877" fmla="*/ 3055684 w 5289931"/>
              <a:gd name="connsiteY877" fmla="*/ 1444242 h 1456118"/>
              <a:gd name="connsiteX878" fmla="*/ 3011034 w 5289931"/>
              <a:gd name="connsiteY878" fmla="*/ 1437456 h 1456118"/>
              <a:gd name="connsiteX879" fmla="*/ 2953624 w 5289931"/>
              <a:gd name="connsiteY879" fmla="*/ 1444242 h 1456118"/>
              <a:gd name="connsiteX880" fmla="*/ 2953624 w 5289931"/>
              <a:gd name="connsiteY880" fmla="*/ 1437456 h 1456118"/>
              <a:gd name="connsiteX881" fmla="*/ 2931300 w 5289931"/>
              <a:gd name="connsiteY881" fmla="*/ 1444242 h 1456118"/>
              <a:gd name="connsiteX882" fmla="*/ 2912164 w 5289931"/>
              <a:gd name="connsiteY882" fmla="*/ 1430670 h 1456118"/>
              <a:gd name="connsiteX883" fmla="*/ 2877079 w 5289931"/>
              <a:gd name="connsiteY883" fmla="*/ 1456118 h 1456118"/>
              <a:gd name="connsiteX884" fmla="*/ 2832430 w 5289931"/>
              <a:gd name="connsiteY884" fmla="*/ 1456118 h 1456118"/>
              <a:gd name="connsiteX885" fmla="*/ 2810102 w 5289931"/>
              <a:gd name="connsiteY885" fmla="*/ 1430670 h 1456118"/>
              <a:gd name="connsiteX886" fmla="*/ 2800535 w 5289931"/>
              <a:gd name="connsiteY886" fmla="*/ 1430670 h 1456118"/>
              <a:gd name="connsiteX887" fmla="*/ 2778209 w 5289931"/>
              <a:gd name="connsiteY887" fmla="*/ 1451029 h 1456118"/>
              <a:gd name="connsiteX888" fmla="*/ 2701665 w 5289931"/>
              <a:gd name="connsiteY888" fmla="*/ 1451029 h 1456118"/>
              <a:gd name="connsiteX889" fmla="*/ 2701665 w 5289931"/>
              <a:gd name="connsiteY889" fmla="*/ 1437456 h 1456118"/>
              <a:gd name="connsiteX890" fmla="*/ 2765451 w 5289931"/>
              <a:gd name="connsiteY890" fmla="*/ 1412008 h 1456118"/>
              <a:gd name="connsiteX891" fmla="*/ 2832430 w 5289931"/>
              <a:gd name="connsiteY891" fmla="*/ 1425581 h 1456118"/>
              <a:gd name="connsiteX892" fmla="*/ 2832430 w 5289931"/>
              <a:gd name="connsiteY892" fmla="*/ 1400134 h 1456118"/>
              <a:gd name="connsiteX893" fmla="*/ 2822860 w 5289931"/>
              <a:gd name="connsiteY893" fmla="*/ 1400134 h 1456118"/>
              <a:gd name="connsiteX894" fmla="*/ 2778209 w 5289931"/>
              <a:gd name="connsiteY894" fmla="*/ 1406921 h 1456118"/>
              <a:gd name="connsiteX895" fmla="*/ 2755884 w 5289931"/>
              <a:gd name="connsiteY895" fmla="*/ 1400134 h 1456118"/>
              <a:gd name="connsiteX896" fmla="*/ 2711232 w 5289931"/>
              <a:gd name="connsiteY896" fmla="*/ 1406921 h 1456118"/>
              <a:gd name="connsiteX897" fmla="*/ 2701665 w 5289931"/>
              <a:gd name="connsiteY897" fmla="*/ 1400134 h 1456118"/>
              <a:gd name="connsiteX898" fmla="*/ 2666581 w 5289931"/>
              <a:gd name="connsiteY898" fmla="*/ 1406921 h 1456118"/>
              <a:gd name="connsiteX899" fmla="*/ 2666581 w 5289931"/>
              <a:gd name="connsiteY899" fmla="*/ 1412008 h 1456118"/>
              <a:gd name="connsiteX900" fmla="*/ 2688907 w 5289931"/>
              <a:gd name="connsiteY900" fmla="*/ 1430670 h 1456118"/>
              <a:gd name="connsiteX901" fmla="*/ 2621932 w 5289931"/>
              <a:gd name="connsiteY901" fmla="*/ 1451029 h 1456118"/>
              <a:gd name="connsiteX902" fmla="*/ 2590037 w 5289931"/>
              <a:gd name="connsiteY902" fmla="*/ 1430670 h 1456118"/>
              <a:gd name="connsiteX903" fmla="*/ 2590037 w 5289931"/>
              <a:gd name="connsiteY903" fmla="*/ 1425581 h 1456118"/>
              <a:gd name="connsiteX904" fmla="*/ 2599604 w 5289931"/>
              <a:gd name="connsiteY904" fmla="*/ 1418796 h 1456118"/>
              <a:gd name="connsiteX905" fmla="*/ 2590037 w 5289931"/>
              <a:gd name="connsiteY905" fmla="*/ 1400134 h 1456118"/>
              <a:gd name="connsiteX906" fmla="*/ 2554955 w 5289931"/>
              <a:gd name="connsiteY906" fmla="*/ 1400134 h 1456118"/>
              <a:gd name="connsiteX907" fmla="*/ 2554955 w 5289931"/>
              <a:gd name="connsiteY907" fmla="*/ 1406921 h 1456118"/>
              <a:gd name="connsiteX908" fmla="*/ 2567713 w 5289931"/>
              <a:gd name="connsiteY908" fmla="*/ 1425581 h 1456118"/>
              <a:gd name="connsiteX909" fmla="*/ 2535819 w 5289931"/>
              <a:gd name="connsiteY909" fmla="*/ 1444242 h 1456118"/>
              <a:gd name="connsiteX910" fmla="*/ 2478409 w 5289931"/>
              <a:gd name="connsiteY910" fmla="*/ 1437456 h 1456118"/>
              <a:gd name="connsiteX911" fmla="*/ 2468842 w 5289931"/>
              <a:gd name="connsiteY911" fmla="*/ 1451029 h 1456118"/>
              <a:gd name="connsiteX912" fmla="*/ 2433757 w 5289931"/>
              <a:gd name="connsiteY912" fmla="*/ 1430670 h 1456118"/>
              <a:gd name="connsiteX913" fmla="*/ 2379539 w 5289931"/>
              <a:gd name="connsiteY913" fmla="*/ 1430670 h 1456118"/>
              <a:gd name="connsiteX914" fmla="*/ 2344457 w 5289931"/>
              <a:gd name="connsiteY914" fmla="*/ 1444242 h 1456118"/>
              <a:gd name="connsiteX915" fmla="*/ 2334887 w 5289931"/>
              <a:gd name="connsiteY915" fmla="*/ 1444242 h 1456118"/>
              <a:gd name="connsiteX916" fmla="*/ 2344457 w 5289931"/>
              <a:gd name="connsiteY916" fmla="*/ 1386562 h 1456118"/>
              <a:gd name="connsiteX917" fmla="*/ 2290238 w 5289931"/>
              <a:gd name="connsiteY917" fmla="*/ 1406921 h 1456118"/>
              <a:gd name="connsiteX918" fmla="*/ 2267912 w 5289931"/>
              <a:gd name="connsiteY918" fmla="*/ 1374688 h 1456118"/>
              <a:gd name="connsiteX919" fmla="*/ 2191368 w 5289931"/>
              <a:gd name="connsiteY919" fmla="*/ 1412008 h 1456118"/>
              <a:gd name="connsiteX920" fmla="*/ 2213692 w 5289931"/>
              <a:gd name="connsiteY920" fmla="*/ 1425581 h 1456118"/>
              <a:gd name="connsiteX921" fmla="*/ 2213692 w 5289931"/>
              <a:gd name="connsiteY921" fmla="*/ 1430670 h 1456118"/>
              <a:gd name="connsiteX922" fmla="*/ 2178610 w 5289931"/>
              <a:gd name="connsiteY922" fmla="*/ 1451029 h 1456118"/>
              <a:gd name="connsiteX923" fmla="*/ 2169041 w 5289931"/>
              <a:gd name="connsiteY923" fmla="*/ 1451029 h 1456118"/>
              <a:gd name="connsiteX924" fmla="*/ 2070171 w 5289931"/>
              <a:gd name="connsiteY924" fmla="*/ 1393348 h 1456118"/>
              <a:gd name="connsiteX925" fmla="*/ 2038277 w 5289931"/>
              <a:gd name="connsiteY925" fmla="*/ 1393348 h 1456118"/>
              <a:gd name="connsiteX926" fmla="*/ 2025519 w 5289931"/>
              <a:gd name="connsiteY926" fmla="*/ 1406921 h 1456118"/>
              <a:gd name="connsiteX927" fmla="*/ 2057412 w 5289931"/>
              <a:gd name="connsiteY927" fmla="*/ 1425581 h 1456118"/>
              <a:gd name="connsiteX928" fmla="*/ 2038277 w 5289931"/>
              <a:gd name="connsiteY928" fmla="*/ 1430670 h 1456118"/>
              <a:gd name="connsiteX929" fmla="*/ 2003194 w 5289931"/>
              <a:gd name="connsiteY929" fmla="*/ 1430670 h 1456118"/>
              <a:gd name="connsiteX930" fmla="*/ 1993627 w 5289931"/>
              <a:gd name="connsiteY930" fmla="*/ 1425581 h 1456118"/>
              <a:gd name="connsiteX931" fmla="*/ 1968112 w 5289931"/>
              <a:gd name="connsiteY931" fmla="*/ 1430670 h 1456118"/>
              <a:gd name="connsiteX932" fmla="*/ 1948975 w 5289931"/>
              <a:gd name="connsiteY932" fmla="*/ 1425581 h 1456118"/>
              <a:gd name="connsiteX933" fmla="*/ 1913893 w 5289931"/>
              <a:gd name="connsiteY933" fmla="*/ 1451029 h 1456118"/>
              <a:gd name="connsiteX934" fmla="*/ 1882000 w 5289931"/>
              <a:gd name="connsiteY934" fmla="*/ 1430670 h 1456118"/>
              <a:gd name="connsiteX935" fmla="*/ 1827779 w 5289931"/>
              <a:gd name="connsiteY935" fmla="*/ 1430670 h 1456118"/>
              <a:gd name="connsiteX936" fmla="*/ 1792697 w 5289931"/>
              <a:gd name="connsiteY936" fmla="*/ 1444242 h 1456118"/>
              <a:gd name="connsiteX937" fmla="*/ 1783130 w 5289931"/>
              <a:gd name="connsiteY937" fmla="*/ 1412008 h 1456118"/>
              <a:gd name="connsiteX938" fmla="*/ 1757614 w 5289931"/>
              <a:gd name="connsiteY938" fmla="*/ 1418796 h 1456118"/>
              <a:gd name="connsiteX939" fmla="*/ 1770372 w 5289931"/>
              <a:gd name="connsiteY939" fmla="*/ 1430670 h 1456118"/>
              <a:gd name="connsiteX940" fmla="*/ 1748044 w 5289931"/>
              <a:gd name="connsiteY940" fmla="*/ 1444242 h 1456118"/>
              <a:gd name="connsiteX941" fmla="*/ 1738477 w 5289931"/>
              <a:gd name="connsiteY941" fmla="*/ 1444242 h 1456118"/>
              <a:gd name="connsiteX942" fmla="*/ 1703395 w 5289931"/>
              <a:gd name="connsiteY942" fmla="*/ 1430670 h 1456118"/>
              <a:gd name="connsiteX943" fmla="*/ 1681069 w 5289931"/>
              <a:gd name="connsiteY943" fmla="*/ 1437456 h 1456118"/>
              <a:gd name="connsiteX944" fmla="*/ 1636420 w 5289931"/>
              <a:gd name="connsiteY944" fmla="*/ 1430670 h 1456118"/>
              <a:gd name="connsiteX945" fmla="*/ 1626850 w 5289931"/>
              <a:gd name="connsiteY945" fmla="*/ 1437456 h 1456118"/>
              <a:gd name="connsiteX946" fmla="*/ 1604525 w 5289931"/>
              <a:gd name="connsiteY946" fmla="*/ 1430670 h 1456118"/>
              <a:gd name="connsiteX947" fmla="*/ 1572630 w 5289931"/>
              <a:gd name="connsiteY947" fmla="*/ 1444242 h 1456118"/>
              <a:gd name="connsiteX948" fmla="*/ 1515222 w 5289931"/>
              <a:gd name="connsiteY948" fmla="*/ 1444242 h 1456118"/>
              <a:gd name="connsiteX949" fmla="*/ 1496085 w 5289931"/>
              <a:gd name="connsiteY949" fmla="*/ 1437456 h 1456118"/>
              <a:gd name="connsiteX950" fmla="*/ 1483327 w 5289931"/>
              <a:gd name="connsiteY950" fmla="*/ 1444242 h 1456118"/>
              <a:gd name="connsiteX951" fmla="*/ 1470570 w 5289931"/>
              <a:gd name="connsiteY951" fmla="*/ 1425581 h 1456118"/>
              <a:gd name="connsiteX952" fmla="*/ 1416352 w 5289931"/>
              <a:gd name="connsiteY952" fmla="*/ 1425581 h 1456118"/>
              <a:gd name="connsiteX953" fmla="*/ 1406785 w 5289931"/>
              <a:gd name="connsiteY953" fmla="*/ 1418796 h 1456118"/>
              <a:gd name="connsiteX954" fmla="*/ 1371699 w 5289931"/>
              <a:gd name="connsiteY954" fmla="*/ 1425581 h 1456118"/>
              <a:gd name="connsiteX955" fmla="*/ 1381269 w 5289931"/>
              <a:gd name="connsiteY955" fmla="*/ 1437456 h 1456118"/>
              <a:gd name="connsiteX956" fmla="*/ 1381269 w 5289931"/>
              <a:gd name="connsiteY956" fmla="*/ 1444242 h 1456118"/>
              <a:gd name="connsiteX957" fmla="*/ 1362132 w 5289931"/>
              <a:gd name="connsiteY957" fmla="*/ 1425581 h 1456118"/>
              <a:gd name="connsiteX958" fmla="*/ 1336617 w 5289931"/>
              <a:gd name="connsiteY958" fmla="*/ 1425581 h 1456118"/>
              <a:gd name="connsiteX959" fmla="*/ 1304724 w 5289931"/>
              <a:gd name="connsiteY959" fmla="*/ 1437456 h 1456118"/>
              <a:gd name="connsiteX960" fmla="*/ 1295157 w 5289931"/>
              <a:gd name="connsiteY960" fmla="*/ 1437456 h 1456118"/>
              <a:gd name="connsiteX961" fmla="*/ 1260075 w 5289931"/>
              <a:gd name="connsiteY961" fmla="*/ 1425581 h 1456118"/>
              <a:gd name="connsiteX962" fmla="*/ 1250505 w 5289931"/>
              <a:gd name="connsiteY962" fmla="*/ 1425581 h 1456118"/>
              <a:gd name="connsiteX963" fmla="*/ 1250505 w 5289931"/>
              <a:gd name="connsiteY963" fmla="*/ 1437456 h 1456118"/>
              <a:gd name="connsiteX964" fmla="*/ 1183529 w 5289931"/>
              <a:gd name="connsiteY964" fmla="*/ 1437456 h 1456118"/>
              <a:gd name="connsiteX965" fmla="*/ 1170772 w 5289931"/>
              <a:gd name="connsiteY965" fmla="*/ 1430670 h 1456118"/>
              <a:gd name="connsiteX966" fmla="*/ 1151635 w 5289931"/>
              <a:gd name="connsiteY966" fmla="*/ 1437456 h 1456118"/>
              <a:gd name="connsiteX967" fmla="*/ 1119740 w 5289931"/>
              <a:gd name="connsiteY967" fmla="*/ 1437456 h 1456118"/>
              <a:gd name="connsiteX968" fmla="*/ 1062333 w 5289931"/>
              <a:gd name="connsiteY968" fmla="*/ 1418795 h 1456118"/>
              <a:gd name="connsiteX969" fmla="*/ 1049575 w 5289931"/>
              <a:gd name="connsiteY969" fmla="*/ 1437456 h 1456118"/>
              <a:gd name="connsiteX970" fmla="*/ 839078 w 5289931"/>
              <a:gd name="connsiteY970" fmla="*/ 1425581 h 1456118"/>
              <a:gd name="connsiteX971" fmla="*/ 829509 w 5289931"/>
              <a:gd name="connsiteY971" fmla="*/ 1430670 h 1456118"/>
              <a:gd name="connsiteX972" fmla="*/ 475490 w 5289931"/>
              <a:gd name="connsiteY972" fmla="*/ 1335667 h 1456118"/>
              <a:gd name="connsiteX973" fmla="*/ 475490 w 5289931"/>
              <a:gd name="connsiteY973" fmla="*/ 1317005 h 1456118"/>
              <a:gd name="connsiteX974" fmla="*/ 488248 w 5289931"/>
              <a:gd name="connsiteY974" fmla="*/ 1310219 h 1456118"/>
              <a:gd name="connsiteX975" fmla="*/ 475490 w 5289931"/>
              <a:gd name="connsiteY975" fmla="*/ 1298344 h 1456118"/>
              <a:gd name="connsiteX976" fmla="*/ 539277 w 5289931"/>
              <a:gd name="connsiteY976" fmla="*/ 1196554 h 1456118"/>
              <a:gd name="connsiteX977" fmla="*/ 915622 w 5289931"/>
              <a:gd name="connsiteY977" fmla="*/ 1159231 h 1456118"/>
              <a:gd name="connsiteX978" fmla="*/ 915622 w 5289931"/>
              <a:gd name="connsiteY978" fmla="*/ 1166017 h 1456118"/>
              <a:gd name="connsiteX979" fmla="*/ 939644 w 5289931"/>
              <a:gd name="connsiteY979" fmla="*/ 1162683 h 1456118"/>
              <a:gd name="connsiteX980" fmla="*/ 933393 w 5289931"/>
              <a:gd name="connsiteY980" fmla="*/ 1152499 h 1456118"/>
              <a:gd name="connsiteX981" fmla="*/ 938925 w 5289931"/>
              <a:gd name="connsiteY981" fmla="*/ 1137419 h 1456118"/>
              <a:gd name="connsiteX982" fmla="*/ 932658 w 5289931"/>
              <a:gd name="connsiteY982" fmla="*/ 1137419 h 1456118"/>
              <a:gd name="connsiteX983" fmla="*/ 900765 w 5289931"/>
              <a:gd name="connsiteY983" fmla="*/ 1149294 h 1456118"/>
              <a:gd name="connsiteX984" fmla="*/ 891198 w 5289931"/>
              <a:gd name="connsiteY984" fmla="*/ 1149294 h 1456118"/>
              <a:gd name="connsiteX985" fmla="*/ 856116 w 5289931"/>
              <a:gd name="connsiteY985" fmla="*/ 1137419 h 1456118"/>
              <a:gd name="connsiteX986" fmla="*/ 846546 w 5289931"/>
              <a:gd name="connsiteY986" fmla="*/ 1137419 h 1456118"/>
              <a:gd name="connsiteX987" fmla="*/ 846546 w 5289931"/>
              <a:gd name="connsiteY987" fmla="*/ 1149294 h 1456118"/>
              <a:gd name="connsiteX988" fmla="*/ 779570 w 5289931"/>
              <a:gd name="connsiteY988" fmla="*/ 1149294 h 1456118"/>
              <a:gd name="connsiteX989" fmla="*/ 766813 w 5289931"/>
              <a:gd name="connsiteY989" fmla="*/ 1142508 h 1456118"/>
              <a:gd name="connsiteX990" fmla="*/ 747676 w 5289931"/>
              <a:gd name="connsiteY990" fmla="*/ 1149294 h 1456118"/>
              <a:gd name="connsiteX991" fmla="*/ 715781 w 5289931"/>
              <a:gd name="connsiteY991" fmla="*/ 1149294 h 1456118"/>
              <a:gd name="connsiteX992" fmla="*/ 658374 w 5289931"/>
              <a:gd name="connsiteY992" fmla="*/ 1130633 h 1456118"/>
              <a:gd name="connsiteX993" fmla="*/ 645616 w 5289931"/>
              <a:gd name="connsiteY993" fmla="*/ 1149294 h 1456118"/>
              <a:gd name="connsiteX994" fmla="*/ 435119 w 5289931"/>
              <a:gd name="connsiteY994" fmla="*/ 1137419 h 1456118"/>
              <a:gd name="connsiteX995" fmla="*/ 425550 w 5289931"/>
              <a:gd name="connsiteY995" fmla="*/ 1142508 h 1456118"/>
              <a:gd name="connsiteX996" fmla="*/ 71531 w 5289931"/>
              <a:gd name="connsiteY996" fmla="*/ 1047505 h 1456118"/>
              <a:gd name="connsiteX997" fmla="*/ 71531 w 5289931"/>
              <a:gd name="connsiteY997" fmla="*/ 1028843 h 1456118"/>
              <a:gd name="connsiteX998" fmla="*/ 84289 w 5289931"/>
              <a:gd name="connsiteY998" fmla="*/ 1022057 h 1456118"/>
              <a:gd name="connsiteX999" fmla="*/ 71531 w 5289931"/>
              <a:gd name="connsiteY999" fmla="*/ 1010182 h 1456118"/>
              <a:gd name="connsiteX1000" fmla="*/ 135318 w 5289931"/>
              <a:gd name="connsiteY1000" fmla="*/ 908392 h 1456118"/>
              <a:gd name="connsiteX1001" fmla="*/ 511663 w 5289931"/>
              <a:gd name="connsiteY1001" fmla="*/ 871069 h 1456118"/>
              <a:gd name="connsiteX1002" fmla="*/ 511663 w 5289931"/>
              <a:gd name="connsiteY1002" fmla="*/ 877855 h 1456118"/>
              <a:gd name="connsiteX1003" fmla="*/ 535685 w 5289931"/>
              <a:gd name="connsiteY1003" fmla="*/ 874521 h 1456118"/>
              <a:gd name="connsiteX1004" fmla="*/ 529434 w 5289931"/>
              <a:gd name="connsiteY1004" fmla="*/ 864337 h 1456118"/>
              <a:gd name="connsiteX1005" fmla="*/ 540597 w 5289931"/>
              <a:gd name="connsiteY1005" fmla="*/ 833907 h 1456118"/>
              <a:gd name="connsiteX1006" fmla="*/ 542196 w 5289931"/>
              <a:gd name="connsiteY1006" fmla="*/ 830793 h 1456118"/>
              <a:gd name="connsiteX1007" fmla="*/ 499639 w 5289931"/>
              <a:gd name="connsiteY1007" fmla="*/ 842465 h 1456118"/>
              <a:gd name="connsiteX1008" fmla="*/ 461367 w 5289931"/>
              <a:gd name="connsiteY1008" fmla="*/ 847131 h 1456118"/>
              <a:gd name="connsiteX1009" fmla="*/ 461367 w 5289931"/>
              <a:gd name="connsiteY1009" fmla="*/ 842040 h 1456118"/>
              <a:gd name="connsiteX1010" fmla="*/ 435852 w 5289931"/>
              <a:gd name="connsiteY1010" fmla="*/ 847131 h 1456118"/>
              <a:gd name="connsiteX1011" fmla="*/ 403959 w 5289931"/>
              <a:gd name="connsiteY1011" fmla="*/ 828469 h 1456118"/>
              <a:gd name="connsiteX1012" fmla="*/ 403959 w 5289931"/>
              <a:gd name="connsiteY1012" fmla="*/ 816594 h 1456118"/>
              <a:gd name="connsiteX1013" fmla="*/ 426283 w 5289931"/>
              <a:gd name="connsiteY1013" fmla="*/ 797932 h 1456118"/>
              <a:gd name="connsiteX1014" fmla="*/ 403959 w 5289931"/>
              <a:gd name="connsiteY1014" fmla="*/ 777575 h 1456118"/>
              <a:gd name="connsiteX1015" fmla="*/ 403959 w 5289931"/>
              <a:gd name="connsiteY1015" fmla="*/ 766293 h 1456118"/>
              <a:gd name="connsiteX1016" fmla="*/ 384088 w 5289931"/>
              <a:gd name="connsiteY1016" fmla="*/ 743833 h 1456118"/>
              <a:gd name="connsiteX1017" fmla="*/ 371331 w 5289931"/>
              <a:gd name="connsiteY1017" fmla="*/ 706508 h 1456118"/>
              <a:gd name="connsiteX1018" fmla="*/ 404820 w 5289931"/>
              <a:gd name="connsiteY1018" fmla="*/ 687000 h 1456118"/>
              <a:gd name="connsiteX1019" fmla="*/ 423710 w 5289931"/>
              <a:gd name="connsiteY1019" fmla="*/ 658972 h 1456118"/>
              <a:gd name="connsiteX1020" fmla="*/ 331238 w 5289931"/>
              <a:gd name="connsiteY1020" fmla="*/ 670013 h 1456118"/>
              <a:gd name="connsiteX1021" fmla="*/ 289774 w 5289931"/>
              <a:gd name="connsiteY1021" fmla="*/ 663227 h 1456118"/>
              <a:gd name="connsiteX1022" fmla="*/ 200474 w 5289931"/>
              <a:gd name="connsiteY1022" fmla="*/ 681889 h 1456118"/>
              <a:gd name="connsiteX1023" fmla="*/ 200474 w 5289931"/>
              <a:gd name="connsiteY1023" fmla="*/ 676800 h 1456118"/>
              <a:gd name="connsiteX1024" fmla="*/ 174959 w 5289931"/>
              <a:gd name="connsiteY1024" fmla="*/ 681889 h 1456118"/>
              <a:gd name="connsiteX1025" fmla="*/ 143064 w 5289931"/>
              <a:gd name="connsiteY1025" fmla="*/ 663227 h 1456118"/>
              <a:gd name="connsiteX1026" fmla="*/ 143064 w 5289931"/>
              <a:gd name="connsiteY1026" fmla="*/ 651352 h 1456118"/>
              <a:gd name="connsiteX1027" fmla="*/ 165389 w 5289931"/>
              <a:gd name="connsiteY1027" fmla="*/ 632692 h 1456118"/>
              <a:gd name="connsiteX1028" fmla="*/ 143064 w 5289931"/>
              <a:gd name="connsiteY1028" fmla="*/ 612334 h 1456118"/>
              <a:gd name="connsiteX1029" fmla="*/ 143064 w 5289931"/>
              <a:gd name="connsiteY1029" fmla="*/ 568224 h 1456118"/>
              <a:gd name="connsiteX1030" fmla="*/ 165389 w 5289931"/>
              <a:gd name="connsiteY1030" fmla="*/ 568224 h 1456118"/>
              <a:gd name="connsiteX1031" fmla="*/ 157180 w 5289931"/>
              <a:gd name="connsiteY1031" fmla="*/ 542019 h 1456118"/>
              <a:gd name="connsiteX1032" fmla="*/ 146710 w 5289931"/>
              <a:gd name="connsiteY1032" fmla="*/ 540307 h 1456118"/>
              <a:gd name="connsiteX1033" fmla="*/ 57408 w 5289931"/>
              <a:gd name="connsiteY1033" fmla="*/ 558969 h 1456118"/>
              <a:gd name="connsiteX1034" fmla="*/ 57408 w 5289931"/>
              <a:gd name="connsiteY1034" fmla="*/ 553878 h 1456118"/>
              <a:gd name="connsiteX1035" fmla="*/ 31893 w 5289931"/>
              <a:gd name="connsiteY1035" fmla="*/ 558969 h 1456118"/>
              <a:gd name="connsiteX1036" fmla="*/ 0 w 5289931"/>
              <a:gd name="connsiteY1036" fmla="*/ 540307 h 1456118"/>
              <a:gd name="connsiteX1037" fmla="*/ 0 w 5289931"/>
              <a:gd name="connsiteY1037" fmla="*/ 528432 h 1456118"/>
              <a:gd name="connsiteX1038" fmla="*/ 22324 w 5289931"/>
              <a:gd name="connsiteY1038" fmla="*/ 509770 h 1456118"/>
              <a:gd name="connsiteX1039" fmla="*/ 0 w 5289931"/>
              <a:gd name="connsiteY1039" fmla="*/ 489413 h 1456118"/>
              <a:gd name="connsiteX1040" fmla="*/ 0 w 5289931"/>
              <a:gd name="connsiteY1040" fmla="*/ 445303 h 1456118"/>
              <a:gd name="connsiteX1041" fmla="*/ 22324 w 5289931"/>
              <a:gd name="connsiteY1041" fmla="*/ 445303 h 1456118"/>
              <a:gd name="connsiteX1042" fmla="*/ 12757 w 5289931"/>
              <a:gd name="connsiteY1042" fmla="*/ 414767 h 1456118"/>
              <a:gd name="connsiteX1043" fmla="*/ 44651 w 5289931"/>
              <a:gd name="connsiteY1043" fmla="*/ 394408 h 1456118"/>
              <a:gd name="connsiteX1044" fmla="*/ 89303 w 5289931"/>
              <a:gd name="connsiteY1044" fmla="*/ 394408 h 1456118"/>
              <a:gd name="connsiteX1045" fmla="*/ 188173 w 5289931"/>
              <a:gd name="connsiteY1045" fmla="*/ 389319 h 1456118"/>
              <a:gd name="connsiteX1046" fmla="*/ 242392 w 5289931"/>
              <a:gd name="connsiteY1046" fmla="*/ 394408 h 1456118"/>
              <a:gd name="connsiteX1047" fmla="*/ 267907 w 5289931"/>
              <a:gd name="connsiteY1047" fmla="*/ 389319 h 1456118"/>
              <a:gd name="connsiteX1048" fmla="*/ 287042 w 5289931"/>
              <a:gd name="connsiteY1048" fmla="*/ 394408 h 1456118"/>
              <a:gd name="connsiteX1049" fmla="*/ 312557 w 5289931"/>
              <a:gd name="connsiteY1049" fmla="*/ 389319 h 1456118"/>
              <a:gd name="connsiteX1050" fmla="*/ 465648 w 5289931"/>
              <a:gd name="connsiteY1050" fmla="*/ 407981 h 1456118"/>
              <a:gd name="connsiteX1051" fmla="*/ 478404 w 5289931"/>
              <a:gd name="connsiteY1051" fmla="*/ 407981 h 1456118"/>
              <a:gd name="connsiteX1052" fmla="*/ 478404 w 5289931"/>
              <a:gd name="connsiteY1052" fmla="*/ 389319 h 1456118"/>
              <a:gd name="connsiteX1053" fmla="*/ 510297 w 5289931"/>
              <a:gd name="connsiteY1053" fmla="*/ 394410 h 1456118"/>
              <a:gd name="connsiteX1054" fmla="*/ 695280 w 5289931"/>
              <a:gd name="connsiteY1054" fmla="*/ 389319 h 1456118"/>
              <a:gd name="connsiteX1055" fmla="*/ 739932 w 5289931"/>
              <a:gd name="connsiteY1055" fmla="*/ 394410 h 1456118"/>
              <a:gd name="connsiteX1056" fmla="*/ 765447 w 5289931"/>
              <a:gd name="connsiteY1056" fmla="*/ 389319 h 1456118"/>
              <a:gd name="connsiteX1057" fmla="*/ 819666 w 5289931"/>
              <a:gd name="connsiteY1057" fmla="*/ 407981 h 1456118"/>
              <a:gd name="connsiteX1058" fmla="*/ 861127 w 5289931"/>
              <a:gd name="connsiteY1058" fmla="*/ 407981 h 1456118"/>
              <a:gd name="connsiteX1059" fmla="*/ 865732 w 5289931"/>
              <a:gd name="connsiteY1059" fmla="*/ 397876 h 1456118"/>
              <a:gd name="connsiteX1060" fmla="*/ 864919 w 5289931"/>
              <a:gd name="connsiteY1060" fmla="*/ 397774 h 1456118"/>
              <a:gd name="connsiteX1061" fmla="*/ 826646 w 5289931"/>
              <a:gd name="connsiteY1061" fmla="*/ 354514 h 1456118"/>
              <a:gd name="connsiteX1062" fmla="*/ 813889 w 5289931"/>
              <a:gd name="connsiteY1062" fmla="*/ 317189 h 1456118"/>
              <a:gd name="connsiteX1063" fmla="*/ 847378 w 5289931"/>
              <a:gd name="connsiteY1063" fmla="*/ 297681 h 1456118"/>
              <a:gd name="connsiteX1064" fmla="*/ 866268 w 5289931"/>
              <a:gd name="connsiteY1064" fmla="*/ 269653 h 1456118"/>
              <a:gd name="connsiteX1065" fmla="*/ 773796 w 5289931"/>
              <a:gd name="connsiteY1065" fmla="*/ 280694 h 1456118"/>
              <a:gd name="connsiteX1066" fmla="*/ 732332 w 5289931"/>
              <a:gd name="connsiteY1066" fmla="*/ 273908 h 1456118"/>
              <a:gd name="connsiteX1067" fmla="*/ 643032 w 5289931"/>
              <a:gd name="connsiteY1067" fmla="*/ 292570 h 1456118"/>
              <a:gd name="connsiteX1068" fmla="*/ 643032 w 5289931"/>
              <a:gd name="connsiteY1068" fmla="*/ 287481 h 1456118"/>
              <a:gd name="connsiteX1069" fmla="*/ 617517 w 5289931"/>
              <a:gd name="connsiteY1069" fmla="*/ 292570 h 1456118"/>
              <a:gd name="connsiteX1070" fmla="*/ 585622 w 5289931"/>
              <a:gd name="connsiteY1070" fmla="*/ 273908 h 1456118"/>
              <a:gd name="connsiteX1071" fmla="*/ 585622 w 5289931"/>
              <a:gd name="connsiteY1071" fmla="*/ 262033 h 1456118"/>
              <a:gd name="connsiteX1072" fmla="*/ 607947 w 5289931"/>
              <a:gd name="connsiteY1072" fmla="*/ 243373 h 1456118"/>
              <a:gd name="connsiteX1073" fmla="*/ 585622 w 5289931"/>
              <a:gd name="connsiteY1073" fmla="*/ 223015 h 1456118"/>
              <a:gd name="connsiteX1074" fmla="*/ 585622 w 5289931"/>
              <a:gd name="connsiteY1074" fmla="*/ 178905 h 1456118"/>
              <a:gd name="connsiteX1075" fmla="*/ 607947 w 5289931"/>
              <a:gd name="connsiteY1075" fmla="*/ 178905 h 1456118"/>
              <a:gd name="connsiteX1076" fmla="*/ 599738 w 5289931"/>
              <a:gd name="connsiteY1076" fmla="*/ 152700 h 1456118"/>
              <a:gd name="connsiteX1077" fmla="*/ 589268 w 5289931"/>
              <a:gd name="connsiteY1077" fmla="*/ 150988 h 1456118"/>
              <a:gd name="connsiteX1078" fmla="*/ 499966 w 5289931"/>
              <a:gd name="connsiteY1078" fmla="*/ 169650 h 1456118"/>
              <a:gd name="connsiteX1079" fmla="*/ 499966 w 5289931"/>
              <a:gd name="connsiteY1079" fmla="*/ 164559 h 1456118"/>
              <a:gd name="connsiteX1080" fmla="*/ 474451 w 5289931"/>
              <a:gd name="connsiteY1080" fmla="*/ 169650 h 1456118"/>
              <a:gd name="connsiteX1081" fmla="*/ 442558 w 5289931"/>
              <a:gd name="connsiteY1081" fmla="*/ 150988 h 1456118"/>
              <a:gd name="connsiteX1082" fmla="*/ 442558 w 5289931"/>
              <a:gd name="connsiteY1082" fmla="*/ 139113 h 1456118"/>
              <a:gd name="connsiteX1083" fmla="*/ 464883 w 5289931"/>
              <a:gd name="connsiteY1083" fmla="*/ 120451 h 1456118"/>
              <a:gd name="connsiteX1084" fmla="*/ 442558 w 5289931"/>
              <a:gd name="connsiteY1084" fmla="*/ 100094 h 1456118"/>
              <a:gd name="connsiteX1085" fmla="*/ 442558 w 5289931"/>
              <a:gd name="connsiteY1085" fmla="*/ 55984 h 1456118"/>
              <a:gd name="connsiteX1086" fmla="*/ 464883 w 5289931"/>
              <a:gd name="connsiteY1086" fmla="*/ 55984 h 1456118"/>
              <a:gd name="connsiteX1087" fmla="*/ 455316 w 5289931"/>
              <a:gd name="connsiteY1087" fmla="*/ 25448 h 1456118"/>
              <a:gd name="connsiteX1088" fmla="*/ 487209 w 5289931"/>
              <a:gd name="connsiteY1088" fmla="*/ 5089 h 1456118"/>
              <a:gd name="connsiteX1089" fmla="*/ 531861 w 5289931"/>
              <a:gd name="connsiteY1089" fmla="*/ 5089 h 1456118"/>
              <a:gd name="connsiteX1090" fmla="*/ 630731 w 5289931"/>
              <a:gd name="connsiteY1090" fmla="*/ 0 h 1456118"/>
              <a:gd name="connsiteX1091" fmla="*/ 684951 w 5289931"/>
              <a:gd name="connsiteY1091" fmla="*/ 5089 h 1456118"/>
              <a:gd name="connsiteX1092" fmla="*/ 710466 w 5289931"/>
              <a:gd name="connsiteY1092" fmla="*/ 0 h 1456118"/>
              <a:gd name="connsiteX1093" fmla="*/ 729600 w 5289931"/>
              <a:gd name="connsiteY1093" fmla="*/ 5089 h 1456118"/>
              <a:gd name="connsiteX1094" fmla="*/ 755115 w 5289931"/>
              <a:gd name="connsiteY1094" fmla="*/ 0 h 1456118"/>
              <a:gd name="connsiteX1095" fmla="*/ 908206 w 5289931"/>
              <a:gd name="connsiteY1095" fmla="*/ 18662 h 1456118"/>
              <a:gd name="connsiteX1096" fmla="*/ 920962 w 5289931"/>
              <a:gd name="connsiteY1096" fmla="*/ 18662 h 1456118"/>
              <a:gd name="connsiteX1097" fmla="*/ 920962 w 5289931"/>
              <a:gd name="connsiteY1097" fmla="*/ 0 h 1456118"/>
              <a:gd name="connsiteX1098" fmla="*/ 952855 w 5289931"/>
              <a:gd name="connsiteY1098" fmla="*/ 5091 h 1456118"/>
              <a:gd name="connsiteX1099" fmla="*/ 1137838 w 5289931"/>
              <a:gd name="connsiteY1099" fmla="*/ 0 h 1456118"/>
              <a:gd name="connsiteX1100" fmla="*/ 1182490 w 5289931"/>
              <a:gd name="connsiteY1100" fmla="*/ 5091 h 1456118"/>
              <a:gd name="connsiteX1101" fmla="*/ 1208006 w 5289931"/>
              <a:gd name="connsiteY1101" fmla="*/ 0 h 1456118"/>
              <a:gd name="connsiteX1102" fmla="*/ 1262225 w 5289931"/>
              <a:gd name="connsiteY1102" fmla="*/ 18662 h 1456118"/>
              <a:gd name="connsiteX1103" fmla="*/ 1303685 w 5289931"/>
              <a:gd name="connsiteY1103" fmla="*/ 18662 h 1456118"/>
              <a:gd name="connsiteX1104" fmla="*/ 1329200 w 5289931"/>
              <a:gd name="connsiteY1104" fmla="*/ 0 h 1456118"/>
              <a:gd name="connsiteX1105" fmla="*/ 1482290 w 5289931"/>
              <a:gd name="connsiteY1105" fmla="*/ 0 h 1456118"/>
              <a:gd name="connsiteX1106" fmla="*/ 1482290 w 5289931"/>
              <a:gd name="connsiteY1106" fmla="*/ 18662 h 1456118"/>
              <a:gd name="connsiteX1107" fmla="*/ 1495047 w 5289931"/>
              <a:gd name="connsiteY1107" fmla="*/ 18662 h 1456118"/>
              <a:gd name="connsiteX1108" fmla="*/ 1539698 w 5289931"/>
              <a:gd name="connsiteY1108" fmla="*/ 0 h 1456118"/>
              <a:gd name="connsiteX1109" fmla="*/ 1692787 w 5289931"/>
              <a:gd name="connsiteY1109" fmla="*/ 0 h 1456118"/>
              <a:gd name="connsiteX1110" fmla="*/ 1750197 w 5289931"/>
              <a:gd name="connsiteY1110" fmla="*/ 18662 h 1456118"/>
              <a:gd name="connsiteX1111" fmla="*/ 1769333 w 5289931"/>
              <a:gd name="connsiteY1111" fmla="*/ 18662 h 1456118"/>
              <a:gd name="connsiteX1112" fmla="*/ 1813985 w 5289931"/>
              <a:gd name="connsiteY1112" fmla="*/ 0 h 1456118"/>
              <a:gd name="connsiteX1113" fmla="*/ 1858635 w 5289931"/>
              <a:gd name="connsiteY1113" fmla="*/ 18662 h 1456118"/>
              <a:gd name="connsiteX1114" fmla="*/ 1903285 w 5289931"/>
              <a:gd name="connsiteY1114" fmla="*/ 0 h 1456118"/>
              <a:gd name="connsiteX1115" fmla="*/ 1925613 w 5289931"/>
              <a:gd name="connsiteY1115" fmla="*/ 5091 h 1456118"/>
              <a:gd name="connsiteX1116" fmla="*/ 1970262 w 5289931"/>
              <a:gd name="connsiteY1116" fmla="*/ 0 h 1456118"/>
              <a:gd name="connsiteX1117" fmla="*/ 1979832 w 5289931"/>
              <a:gd name="connsiteY1117" fmla="*/ 0 h 1456118"/>
              <a:gd name="connsiteX1118" fmla="*/ 1979832 w 5289931"/>
              <a:gd name="connsiteY1118" fmla="*/ 11877 h 1456118"/>
              <a:gd name="connsiteX1119" fmla="*/ 1960695 w 5289931"/>
              <a:gd name="connsiteY1119" fmla="*/ 5091 h 1456118"/>
              <a:gd name="connsiteX1120" fmla="*/ 1960695 w 5289931"/>
              <a:gd name="connsiteY1120" fmla="*/ 18662 h 1456118"/>
              <a:gd name="connsiteX1121" fmla="*/ 1992590 w 5289931"/>
              <a:gd name="connsiteY1121" fmla="*/ 25450 h 1456118"/>
              <a:gd name="connsiteX1122" fmla="*/ 2081890 w 5289931"/>
              <a:gd name="connsiteY1122" fmla="*/ 0 h 1456118"/>
              <a:gd name="connsiteX1123" fmla="*/ 2101027 w 5289931"/>
              <a:gd name="connsiteY1123" fmla="*/ 0 h 1456118"/>
              <a:gd name="connsiteX1124" fmla="*/ 2136109 w 5289931"/>
              <a:gd name="connsiteY1124" fmla="*/ 11877 h 1456118"/>
              <a:gd name="connsiteX1125" fmla="*/ 2158435 w 5289931"/>
              <a:gd name="connsiteY1125" fmla="*/ 0 h 1456118"/>
              <a:gd name="connsiteX1126" fmla="*/ 2171193 w 5289931"/>
              <a:gd name="connsiteY1126" fmla="*/ 11877 h 1456118"/>
              <a:gd name="connsiteX1127" fmla="*/ 2247737 w 5289931"/>
              <a:gd name="connsiteY1127" fmla="*/ 0 h 1456118"/>
              <a:gd name="connsiteX1128" fmla="*/ 2279630 w 5289931"/>
              <a:gd name="connsiteY1128" fmla="*/ 25450 h 1456118"/>
              <a:gd name="connsiteX1129" fmla="*/ 2346607 w 5289931"/>
              <a:gd name="connsiteY1129" fmla="*/ 0 h 1456118"/>
              <a:gd name="connsiteX1130" fmla="*/ 2413582 w 5289931"/>
              <a:gd name="connsiteY1130" fmla="*/ 5091 h 1456118"/>
              <a:gd name="connsiteX1131" fmla="*/ 2445477 w 5289931"/>
              <a:gd name="connsiteY1131" fmla="*/ 0 h 1456118"/>
              <a:gd name="connsiteX1132" fmla="*/ 2467805 w 5289931"/>
              <a:gd name="connsiteY1132" fmla="*/ 25450 h 1456118"/>
              <a:gd name="connsiteX1133" fmla="*/ 2480562 w 5289931"/>
              <a:gd name="connsiteY1133" fmla="*/ 25450 h 1456118"/>
              <a:gd name="connsiteX1134" fmla="*/ 2522023 w 5289931"/>
              <a:gd name="connsiteY1134" fmla="*/ 5091 h 1456118"/>
              <a:gd name="connsiteX1135" fmla="*/ 2544347 w 5289931"/>
              <a:gd name="connsiteY1135" fmla="*/ 5091 h 1456118"/>
              <a:gd name="connsiteX1136" fmla="*/ 2544347 w 5289931"/>
              <a:gd name="connsiteY1136" fmla="*/ 18662 h 1456118"/>
              <a:gd name="connsiteX1137" fmla="*/ 2566675 w 5289931"/>
              <a:gd name="connsiteY1137" fmla="*/ 11877 h 1456118"/>
              <a:gd name="connsiteX1138" fmla="*/ 2611324 w 5289931"/>
              <a:gd name="connsiteY1138" fmla="*/ 18662 h 1456118"/>
              <a:gd name="connsiteX1139" fmla="*/ 2668733 w 5289931"/>
              <a:gd name="connsiteY1139" fmla="*/ 11877 h 1456118"/>
              <a:gd name="connsiteX1140" fmla="*/ 2668733 w 5289931"/>
              <a:gd name="connsiteY1140" fmla="*/ 18662 h 1456118"/>
              <a:gd name="connsiteX1141" fmla="*/ 2691057 w 5289931"/>
              <a:gd name="connsiteY1141" fmla="*/ 11877 h 1456118"/>
              <a:gd name="connsiteX1142" fmla="*/ 2710194 w 5289931"/>
              <a:gd name="connsiteY1142" fmla="*/ 25450 h 1456118"/>
              <a:gd name="connsiteX1143" fmla="*/ 2745278 w 5289931"/>
              <a:gd name="connsiteY1143" fmla="*/ 0 h 1456118"/>
              <a:gd name="connsiteX1144" fmla="*/ 2789927 w 5289931"/>
              <a:gd name="connsiteY1144" fmla="*/ 0 h 1456118"/>
              <a:gd name="connsiteX1145" fmla="*/ 2812255 w 5289931"/>
              <a:gd name="connsiteY1145" fmla="*/ 25450 h 1456118"/>
              <a:gd name="connsiteX1146" fmla="*/ 2821822 w 5289931"/>
              <a:gd name="connsiteY1146" fmla="*/ 25450 h 1456118"/>
              <a:gd name="connsiteX1147" fmla="*/ 2844150 w 5289931"/>
              <a:gd name="connsiteY1147" fmla="*/ 5091 h 1456118"/>
              <a:gd name="connsiteX1148" fmla="*/ 2920692 w 5289931"/>
              <a:gd name="connsiteY1148" fmla="*/ 5091 h 1456118"/>
              <a:gd name="connsiteX1149" fmla="*/ 2920692 w 5289931"/>
              <a:gd name="connsiteY1149" fmla="*/ 18662 h 1456118"/>
              <a:gd name="connsiteX1150" fmla="*/ 2856907 w 5289931"/>
              <a:gd name="connsiteY1150" fmla="*/ 44110 h 1456118"/>
              <a:gd name="connsiteX1151" fmla="*/ 2789927 w 5289931"/>
              <a:gd name="connsiteY1151" fmla="*/ 30537 h 1456118"/>
              <a:gd name="connsiteX1152" fmla="*/ 2789927 w 5289931"/>
              <a:gd name="connsiteY1152" fmla="*/ 55985 h 1456118"/>
              <a:gd name="connsiteX1153" fmla="*/ 2799497 w 5289931"/>
              <a:gd name="connsiteY1153" fmla="*/ 55985 h 1456118"/>
              <a:gd name="connsiteX1154" fmla="*/ 2844150 w 5289931"/>
              <a:gd name="connsiteY1154" fmla="*/ 49199 h 1456118"/>
              <a:gd name="connsiteX1155" fmla="*/ 2866474 w 5289931"/>
              <a:gd name="connsiteY1155" fmla="*/ 55985 h 1456118"/>
              <a:gd name="connsiteX1156" fmla="*/ 2911125 w 5289931"/>
              <a:gd name="connsiteY1156" fmla="*/ 49199 h 1456118"/>
              <a:gd name="connsiteX1157" fmla="*/ 2920692 w 5289931"/>
              <a:gd name="connsiteY1157" fmla="*/ 55985 h 1456118"/>
              <a:gd name="connsiteX1158" fmla="*/ 2955777 w 5289931"/>
              <a:gd name="connsiteY1158" fmla="*/ 49199 h 1456118"/>
              <a:gd name="connsiteX1159" fmla="*/ 2955777 w 5289931"/>
              <a:gd name="connsiteY1159" fmla="*/ 44110 h 1456118"/>
              <a:gd name="connsiteX1160" fmla="*/ 2933449 w 5289931"/>
              <a:gd name="connsiteY1160" fmla="*/ 25450 h 1456118"/>
              <a:gd name="connsiteX1161" fmla="*/ 3000426 w 5289931"/>
              <a:gd name="connsiteY1161" fmla="*/ 5091 h 1456118"/>
              <a:gd name="connsiteX1162" fmla="*/ 3032320 w 5289931"/>
              <a:gd name="connsiteY1162" fmla="*/ 25450 h 1456118"/>
              <a:gd name="connsiteX1163" fmla="*/ 3032320 w 5289931"/>
              <a:gd name="connsiteY1163" fmla="*/ 30537 h 1456118"/>
              <a:gd name="connsiteX1164" fmla="*/ 3022753 w 5289931"/>
              <a:gd name="connsiteY1164" fmla="*/ 37324 h 1456118"/>
              <a:gd name="connsiteX1165" fmla="*/ 3032320 w 5289931"/>
              <a:gd name="connsiteY1165" fmla="*/ 55985 h 1456118"/>
              <a:gd name="connsiteX1166" fmla="*/ 3067402 w 5289931"/>
              <a:gd name="connsiteY1166" fmla="*/ 55985 h 1456118"/>
              <a:gd name="connsiteX1167" fmla="*/ 3067402 w 5289931"/>
              <a:gd name="connsiteY1167" fmla="*/ 49199 h 1456118"/>
              <a:gd name="connsiteX1168" fmla="*/ 3054644 w 5289931"/>
              <a:gd name="connsiteY1168" fmla="*/ 30537 h 1456118"/>
              <a:gd name="connsiteX1169" fmla="*/ 3086539 w 5289931"/>
              <a:gd name="connsiteY1169" fmla="*/ 11877 h 1456118"/>
              <a:gd name="connsiteX1170" fmla="*/ 3143947 w 5289931"/>
              <a:gd name="connsiteY1170" fmla="*/ 18662 h 1456118"/>
              <a:gd name="connsiteX1171" fmla="*/ 3153514 w 5289931"/>
              <a:gd name="connsiteY1171" fmla="*/ 5091 h 1456118"/>
              <a:gd name="connsiteX1172" fmla="*/ 3188600 w 5289931"/>
              <a:gd name="connsiteY1172" fmla="*/ 25450 h 1456118"/>
              <a:gd name="connsiteX1173" fmla="*/ 3242817 w 5289931"/>
              <a:gd name="connsiteY1173" fmla="*/ 25450 h 1456118"/>
              <a:gd name="connsiteX1174" fmla="*/ 3277900 w 5289931"/>
              <a:gd name="connsiteY1174" fmla="*/ 11877 h 1456118"/>
              <a:gd name="connsiteX1175" fmla="*/ 3287470 w 5289931"/>
              <a:gd name="connsiteY1175" fmla="*/ 11877 h 1456118"/>
              <a:gd name="connsiteX1176" fmla="*/ 3277900 w 5289931"/>
              <a:gd name="connsiteY1176" fmla="*/ 69558 h 1456118"/>
              <a:gd name="connsiteX1177" fmla="*/ 3332119 w 5289931"/>
              <a:gd name="connsiteY1177" fmla="*/ 49199 h 1456118"/>
              <a:gd name="connsiteX1178" fmla="*/ 3354447 w 5289931"/>
              <a:gd name="connsiteY1178" fmla="*/ 81432 h 1456118"/>
              <a:gd name="connsiteX1179" fmla="*/ 3430989 w 5289931"/>
              <a:gd name="connsiteY1179" fmla="*/ 44110 h 1456118"/>
              <a:gd name="connsiteX1180" fmla="*/ 3408664 w 5289931"/>
              <a:gd name="connsiteY1180" fmla="*/ 30537 h 1456118"/>
              <a:gd name="connsiteX1181" fmla="*/ 3408664 w 5289931"/>
              <a:gd name="connsiteY1181" fmla="*/ 25450 h 1456118"/>
              <a:gd name="connsiteX1182" fmla="*/ 3443747 w 5289931"/>
              <a:gd name="connsiteY1182" fmla="*/ 5091 h 1456118"/>
              <a:gd name="connsiteX1183" fmla="*/ 3453317 w 5289931"/>
              <a:gd name="connsiteY1183" fmla="*/ 5091 h 1456118"/>
              <a:gd name="connsiteX1184" fmla="*/ 3552187 w 5289931"/>
              <a:gd name="connsiteY1184" fmla="*/ 62770 h 1456118"/>
              <a:gd name="connsiteX1185" fmla="*/ 3584080 w 5289931"/>
              <a:gd name="connsiteY1185" fmla="*/ 62770 h 1456118"/>
              <a:gd name="connsiteX1186" fmla="*/ 3596838 w 5289931"/>
              <a:gd name="connsiteY1186" fmla="*/ 49199 h 1456118"/>
              <a:gd name="connsiteX1187" fmla="*/ 3564944 w 5289931"/>
              <a:gd name="connsiteY1187" fmla="*/ 30537 h 1456118"/>
              <a:gd name="connsiteX1188" fmla="*/ 3584080 w 5289931"/>
              <a:gd name="connsiteY1188" fmla="*/ 25450 h 1456118"/>
              <a:gd name="connsiteX1189" fmla="*/ 3619162 w 5289931"/>
              <a:gd name="connsiteY1189" fmla="*/ 25450 h 1456118"/>
              <a:gd name="connsiteX1190" fmla="*/ 3628729 w 5289931"/>
              <a:gd name="connsiteY1190" fmla="*/ 30537 h 1456118"/>
              <a:gd name="connsiteX1191" fmla="*/ 3654244 w 5289931"/>
              <a:gd name="connsiteY1191" fmla="*/ 25450 h 1456118"/>
              <a:gd name="connsiteX1192" fmla="*/ 3673382 w 5289931"/>
              <a:gd name="connsiteY1192" fmla="*/ 30537 h 1456118"/>
              <a:gd name="connsiteX1193" fmla="*/ 3708464 w 5289931"/>
              <a:gd name="connsiteY1193" fmla="*/ 5091 h 1456118"/>
              <a:gd name="connsiteX1194" fmla="*/ 3740357 w 5289931"/>
              <a:gd name="connsiteY1194" fmla="*/ 25450 h 1456118"/>
              <a:gd name="connsiteX1195" fmla="*/ 3794579 w 5289931"/>
              <a:gd name="connsiteY1195" fmla="*/ 25450 h 1456118"/>
              <a:gd name="connsiteX1196" fmla="*/ 3829662 w 5289931"/>
              <a:gd name="connsiteY1196" fmla="*/ 11877 h 1456118"/>
              <a:gd name="connsiteX1197" fmla="*/ 3839229 w 5289931"/>
              <a:gd name="connsiteY1197" fmla="*/ 44110 h 1456118"/>
              <a:gd name="connsiteX1198" fmla="*/ 3864744 w 5289931"/>
              <a:gd name="connsiteY1198" fmla="*/ 37324 h 1456118"/>
              <a:gd name="connsiteX1199" fmla="*/ 3851986 w 5289931"/>
              <a:gd name="connsiteY1199" fmla="*/ 25450 h 1456118"/>
              <a:gd name="connsiteX1200" fmla="*/ 3874312 w 5289931"/>
              <a:gd name="connsiteY1200" fmla="*/ 11877 h 1456118"/>
              <a:gd name="connsiteX1201" fmla="*/ 3883879 w 5289931"/>
              <a:gd name="connsiteY1201" fmla="*/ 11877 h 1456118"/>
              <a:gd name="connsiteX1202" fmla="*/ 3918962 w 5289931"/>
              <a:gd name="connsiteY1202" fmla="*/ 25450 h 1456118"/>
              <a:gd name="connsiteX1203" fmla="*/ 3941289 w 5289931"/>
              <a:gd name="connsiteY1203" fmla="*/ 18662 h 1456118"/>
              <a:gd name="connsiteX1204" fmla="*/ 3985938 w 5289931"/>
              <a:gd name="connsiteY1204" fmla="*/ 25450 h 1456118"/>
              <a:gd name="connsiteX1205" fmla="*/ 3995507 w 5289931"/>
              <a:gd name="connsiteY1205" fmla="*/ 18662 h 1456118"/>
              <a:gd name="connsiteX1206" fmla="*/ 4017832 w 5289931"/>
              <a:gd name="connsiteY1206" fmla="*/ 25450 h 1456118"/>
              <a:gd name="connsiteX1207" fmla="*/ 4049726 w 5289931"/>
              <a:gd name="connsiteY1207" fmla="*/ 11877 h 1456118"/>
              <a:gd name="connsiteX1208" fmla="*/ 4107136 w 5289931"/>
              <a:gd name="connsiteY1208" fmla="*/ 11877 h 1456118"/>
              <a:gd name="connsiteX1209" fmla="*/ 4126272 w 5289931"/>
              <a:gd name="connsiteY1209" fmla="*/ 18662 h 1456118"/>
              <a:gd name="connsiteX1210" fmla="*/ 4139029 w 5289931"/>
              <a:gd name="connsiteY1210" fmla="*/ 11877 h 1456118"/>
              <a:gd name="connsiteX1211" fmla="*/ 4151787 w 5289931"/>
              <a:gd name="connsiteY1211" fmla="*/ 30537 h 1456118"/>
              <a:gd name="connsiteX1212" fmla="*/ 4206006 w 5289931"/>
              <a:gd name="connsiteY1212" fmla="*/ 30537 h 1456118"/>
              <a:gd name="connsiteX1213" fmla="*/ 4215573 w 5289931"/>
              <a:gd name="connsiteY1213" fmla="*/ 37324 h 1456118"/>
              <a:gd name="connsiteX1214" fmla="*/ 4250657 w 5289931"/>
              <a:gd name="connsiteY1214" fmla="*/ 30537 h 1456118"/>
              <a:gd name="connsiteX1215" fmla="*/ 4241089 w 5289931"/>
              <a:gd name="connsiteY1215" fmla="*/ 18662 h 1456118"/>
              <a:gd name="connsiteX1216" fmla="*/ 4241089 w 5289931"/>
              <a:gd name="connsiteY1216" fmla="*/ 11877 h 1456118"/>
              <a:gd name="connsiteX1217" fmla="*/ 4260224 w 5289931"/>
              <a:gd name="connsiteY1217" fmla="*/ 30537 h 1456118"/>
              <a:gd name="connsiteX1218" fmla="*/ 4285739 w 5289931"/>
              <a:gd name="connsiteY1218" fmla="*/ 30537 h 1456118"/>
              <a:gd name="connsiteX1219" fmla="*/ 4317634 w 5289931"/>
              <a:gd name="connsiteY1219" fmla="*/ 18662 h 1456118"/>
              <a:gd name="connsiteX1220" fmla="*/ 4327201 w 5289931"/>
              <a:gd name="connsiteY1220" fmla="*/ 18662 h 1456118"/>
              <a:gd name="connsiteX1221" fmla="*/ 4362283 w 5289931"/>
              <a:gd name="connsiteY1221" fmla="*/ 30537 h 1456118"/>
              <a:gd name="connsiteX1222" fmla="*/ 4371852 w 5289931"/>
              <a:gd name="connsiteY1222" fmla="*/ 30537 h 1456118"/>
              <a:gd name="connsiteX1223" fmla="*/ 4371852 w 5289931"/>
              <a:gd name="connsiteY1223" fmla="*/ 18662 h 1456118"/>
              <a:gd name="connsiteX1224" fmla="*/ 4438829 w 5289931"/>
              <a:gd name="connsiteY1224" fmla="*/ 18662 h 1456118"/>
              <a:gd name="connsiteX1225" fmla="*/ 4451586 w 5289931"/>
              <a:gd name="connsiteY1225" fmla="*/ 25450 h 1456118"/>
              <a:gd name="connsiteX1226" fmla="*/ 4470722 w 5289931"/>
              <a:gd name="connsiteY1226" fmla="*/ 18662 h 1456118"/>
              <a:gd name="connsiteX1227" fmla="*/ 4502617 w 5289931"/>
              <a:gd name="connsiteY1227" fmla="*/ 18662 h 1456118"/>
              <a:gd name="connsiteX1228" fmla="*/ 4560024 w 5289931"/>
              <a:gd name="connsiteY1228" fmla="*/ 37324 h 1456118"/>
              <a:gd name="connsiteX1229" fmla="*/ 4572781 w 5289931"/>
              <a:gd name="connsiteY1229" fmla="*/ 18662 h 1456118"/>
              <a:gd name="connsiteX1230" fmla="*/ 4783279 w 5289931"/>
              <a:gd name="connsiteY1230" fmla="*/ 30537 h 1456118"/>
              <a:gd name="connsiteX1231" fmla="*/ 4792849 w 5289931"/>
              <a:gd name="connsiteY1231" fmla="*/ 25450 h 1456118"/>
              <a:gd name="connsiteX1232" fmla="*/ 5146866 w 5289931"/>
              <a:gd name="connsiteY1232" fmla="*/ 120453 h 1456118"/>
              <a:gd name="connsiteX1233" fmla="*/ 5146866 w 5289931"/>
              <a:gd name="connsiteY1233" fmla="*/ 139113 h 1456118"/>
              <a:gd name="connsiteX1234" fmla="*/ 5134109 w 5289931"/>
              <a:gd name="connsiteY1234" fmla="*/ 145899 h 1456118"/>
              <a:gd name="connsiteX1235" fmla="*/ 5146866 w 5289931"/>
              <a:gd name="connsiteY1235" fmla="*/ 157774 h 1456118"/>
              <a:gd name="connsiteX1236" fmla="*/ 5136620 w 5289931"/>
              <a:gd name="connsiteY1236" fmla="*/ 175941 h 1456118"/>
              <a:gd name="connsiteX1237" fmla="*/ 5201426 w 5289931"/>
              <a:gd name="connsiteY1237" fmla="*/ 184844 h 1456118"/>
              <a:gd name="connsiteX1238" fmla="*/ 5289931 w 5289931"/>
              <a:gd name="connsiteY1238" fmla="*/ 243373 h 1456118"/>
              <a:gd name="connsiteX1239" fmla="*/ 5289931 w 5289931"/>
              <a:gd name="connsiteY1239" fmla="*/ 262034 h 1456118"/>
              <a:gd name="connsiteX1240" fmla="*/ 5277173 w 5289931"/>
              <a:gd name="connsiteY1240" fmla="*/ 268819 h 1456118"/>
              <a:gd name="connsiteX1241" fmla="*/ 5289931 w 5289931"/>
              <a:gd name="connsiteY1241" fmla="*/ 280694 h 1456118"/>
              <a:gd name="connsiteX1242" fmla="*/ 5226146 w 5289931"/>
              <a:gd name="connsiteY1242" fmla="*/ 382485 h 1456118"/>
              <a:gd name="connsiteX1243" fmla="*/ 4849802 w 5289931"/>
              <a:gd name="connsiteY1243" fmla="*/ 419807 h 1456118"/>
              <a:gd name="connsiteX1244" fmla="*/ 4849802 w 5289931"/>
              <a:gd name="connsiteY1244" fmla="*/ 413022 h 1456118"/>
              <a:gd name="connsiteX1245" fmla="*/ 4827256 w 5289931"/>
              <a:gd name="connsiteY1245" fmla="*/ 416151 h 1456118"/>
              <a:gd name="connsiteX1246" fmla="*/ 4834310 w 5289931"/>
              <a:gd name="connsiteY1246" fmla="*/ 424123 h 1456118"/>
              <a:gd name="connsiteX1247" fmla="*/ 4847067 w 5289931"/>
              <a:gd name="connsiteY1247" fmla="*/ 461448 h 1456118"/>
              <a:gd name="connsiteX1248" fmla="*/ 4813580 w 5289931"/>
              <a:gd name="connsiteY1248" fmla="*/ 480956 h 1456118"/>
              <a:gd name="connsiteX1249" fmla="*/ 4807913 w 5289931"/>
              <a:gd name="connsiteY1249" fmla="*/ 489365 h 1456118"/>
              <a:gd name="connsiteX1250" fmla="*/ 4824286 w 5289931"/>
              <a:gd name="connsiteY1250" fmla="*/ 489365 h 1456118"/>
              <a:gd name="connsiteX1251" fmla="*/ 4977374 w 5289931"/>
              <a:gd name="connsiteY1251" fmla="*/ 547044 h 1456118"/>
              <a:gd name="connsiteX1252" fmla="*/ 4990131 w 5289931"/>
              <a:gd name="connsiteY1252" fmla="*/ 584368 h 1456118"/>
              <a:gd name="connsiteX1253" fmla="*/ 4956644 w 5289931"/>
              <a:gd name="connsiteY1253" fmla="*/ 603876 h 1456118"/>
              <a:gd name="connsiteX1254" fmla="*/ 4937753 w 5289931"/>
              <a:gd name="connsiteY1254" fmla="*/ 631905 h 1456118"/>
              <a:gd name="connsiteX1255" fmla="*/ 5030225 w 5289931"/>
              <a:gd name="connsiteY1255" fmla="*/ 620864 h 1456118"/>
              <a:gd name="connsiteX1256" fmla="*/ 5071688 w 5289931"/>
              <a:gd name="connsiteY1256" fmla="*/ 627649 h 1456118"/>
              <a:gd name="connsiteX1257" fmla="*/ 5160989 w 5289931"/>
              <a:gd name="connsiteY1257" fmla="*/ 608987 h 1456118"/>
              <a:gd name="connsiteX1258" fmla="*/ 5160989 w 5289931"/>
              <a:gd name="connsiteY1258" fmla="*/ 614078 h 1456118"/>
              <a:gd name="connsiteX1259" fmla="*/ 5186504 w 5289931"/>
              <a:gd name="connsiteY1259" fmla="*/ 608987 h 1456118"/>
              <a:gd name="connsiteX1260" fmla="*/ 5218398 w 5289931"/>
              <a:gd name="connsiteY1260" fmla="*/ 627649 h 1456118"/>
              <a:gd name="connsiteX1261" fmla="*/ 5218398 w 5289931"/>
              <a:gd name="connsiteY1261" fmla="*/ 639524 h 1456118"/>
              <a:gd name="connsiteX1262" fmla="*/ 5196073 w 5289931"/>
              <a:gd name="connsiteY1262" fmla="*/ 658186 h 1456118"/>
              <a:gd name="connsiteX1263" fmla="*/ 5218398 w 5289931"/>
              <a:gd name="connsiteY1263" fmla="*/ 678543 h 1456118"/>
              <a:gd name="connsiteX1264" fmla="*/ 5218398 w 5289931"/>
              <a:gd name="connsiteY1264" fmla="*/ 722653 h 1456118"/>
              <a:gd name="connsiteX1265" fmla="*/ 5196073 w 5289931"/>
              <a:gd name="connsiteY1265" fmla="*/ 722653 h 1456118"/>
              <a:gd name="connsiteX1266" fmla="*/ 5205641 w 5289931"/>
              <a:gd name="connsiteY1266" fmla="*/ 753189 h 1456118"/>
              <a:gd name="connsiteX1267" fmla="*/ 5173747 w 5289931"/>
              <a:gd name="connsiteY1267" fmla="*/ 773548 h 1456118"/>
              <a:gd name="connsiteX1268" fmla="*/ 5129095 w 5289931"/>
              <a:gd name="connsiteY1268" fmla="*/ 773548 h 1456118"/>
              <a:gd name="connsiteX1269" fmla="*/ 5092711 w 5289931"/>
              <a:gd name="connsiteY1269" fmla="*/ 775421 h 1456118"/>
              <a:gd name="connsiteX1270" fmla="*/ 5108267 w 5289931"/>
              <a:gd name="connsiteY1270" fmla="*/ 797934 h 1456118"/>
              <a:gd name="connsiteX1271" fmla="*/ 5108267 w 5289931"/>
              <a:gd name="connsiteY1271" fmla="*/ 816594 h 1456118"/>
              <a:gd name="connsiteX1272" fmla="*/ 5095510 w 5289931"/>
              <a:gd name="connsiteY1272" fmla="*/ 823380 h 1456118"/>
              <a:gd name="connsiteX1273" fmla="*/ 5108267 w 5289931"/>
              <a:gd name="connsiteY1273" fmla="*/ 835255 h 1456118"/>
              <a:gd name="connsiteX1274" fmla="*/ 5098021 w 5289931"/>
              <a:gd name="connsiteY1274" fmla="*/ 853422 h 1456118"/>
              <a:gd name="connsiteX1275" fmla="*/ 5162827 w 5289931"/>
              <a:gd name="connsiteY1275" fmla="*/ 862325 h 1456118"/>
              <a:gd name="connsiteX1276" fmla="*/ 5251332 w 5289931"/>
              <a:gd name="connsiteY1276" fmla="*/ 920854 h 1456118"/>
              <a:gd name="connsiteX1277" fmla="*/ 5251332 w 5289931"/>
              <a:gd name="connsiteY1277" fmla="*/ 939515 h 1456118"/>
              <a:gd name="connsiteX1278" fmla="*/ 5238574 w 5289931"/>
              <a:gd name="connsiteY1278" fmla="*/ 946300 h 1456118"/>
              <a:gd name="connsiteX1279" fmla="*/ 5251332 w 5289931"/>
              <a:gd name="connsiteY1279" fmla="*/ 958175 h 1456118"/>
              <a:gd name="connsiteX1280" fmla="*/ 5187547 w 5289931"/>
              <a:gd name="connsiteY1280" fmla="*/ 1059966 h 1456118"/>
              <a:gd name="connsiteX1281" fmla="*/ 4811203 w 5289931"/>
              <a:gd name="connsiteY1281" fmla="*/ 1097288 h 1456118"/>
              <a:gd name="connsiteX1282" fmla="*/ 4811203 w 5289931"/>
              <a:gd name="connsiteY1282" fmla="*/ 1090503 h 1456118"/>
              <a:gd name="connsiteX1283" fmla="*/ 4788657 w 5289931"/>
              <a:gd name="connsiteY1283" fmla="*/ 1093632 h 1456118"/>
              <a:gd name="connsiteX1284" fmla="*/ 4795711 w 5289931"/>
              <a:gd name="connsiteY1284" fmla="*/ 1101604 h 1456118"/>
              <a:gd name="connsiteX1285" fmla="*/ 4808468 w 5289931"/>
              <a:gd name="connsiteY1285" fmla="*/ 1138929 h 1456118"/>
              <a:gd name="connsiteX1286" fmla="*/ 4774981 w 5289931"/>
              <a:gd name="connsiteY1286" fmla="*/ 1158437 h 1456118"/>
              <a:gd name="connsiteX1287" fmla="*/ 4769314 w 5289931"/>
              <a:gd name="connsiteY1287" fmla="*/ 1166846 h 1456118"/>
              <a:gd name="connsiteX1288" fmla="*/ 4785687 w 5289931"/>
              <a:gd name="connsiteY1288" fmla="*/ 1166846 h 1456118"/>
              <a:gd name="connsiteX1289" fmla="*/ 4938775 w 5289931"/>
              <a:gd name="connsiteY1289" fmla="*/ 1224525 h 1456118"/>
              <a:gd name="connsiteX1290" fmla="*/ 4951533 w 5289931"/>
              <a:gd name="connsiteY1290" fmla="*/ 1261849 h 1456118"/>
              <a:gd name="connsiteX1291" fmla="*/ 4918045 w 5289931"/>
              <a:gd name="connsiteY1291" fmla="*/ 1281357 h 1456118"/>
              <a:gd name="connsiteX1292" fmla="*/ 4899154 w 5289931"/>
              <a:gd name="connsiteY1292" fmla="*/ 1309386 h 1456118"/>
              <a:gd name="connsiteX1293" fmla="*/ 4991625 w 5289931"/>
              <a:gd name="connsiteY1293" fmla="*/ 1298345 h 1456118"/>
              <a:gd name="connsiteX1294" fmla="*/ 5033089 w 5289931"/>
              <a:gd name="connsiteY1294" fmla="*/ 1305130 h 1456118"/>
              <a:gd name="connsiteX1295" fmla="*/ 5122390 w 5289931"/>
              <a:gd name="connsiteY1295" fmla="*/ 1286468 h 1456118"/>
              <a:gd name="connsiteX1296" fmla="*/ 5122390 w 5289931"/>
              <a:gd name="connsiteY1296" fmla="*/ 1291559 h 1456118"/>
              <a:gd name="connsiteX1297" fmla="*/ 5147905 w 5289931"/>
              <a:gd name="connsiteY1297" fmla="*/ 1286468 h 1456118"/>
              <a:gd name="connsiteX1298" fmla="*/ 5179799 w 5289931"/>
              <a:gd name="connsiteY1298" fmla="*/ 1305130 h 1456118"/>
              <a:gd name="connsiteX1299" fmla="*/ 5179799 w 5289931"/>
              <a:gd name="connsiteY1299" fmla="*/ 1317005 h 1456118"/>
              <a:gd name="connsiteX1300" fmla="*/ 5157474 w 5289931"/>
              <a:gd name="connsiteY1300" fmla="*/ 1335667 h 1456118"/>
              <a:gd name="connsiteX1301" fmla="*/ 5179799 w 5289931"/>
              <a:gd name="connsiteY1301" fmla="*/ 1356024 h 1456118"/>
              <a:gd name="connsiteX1302" fmla="*/ 5179799 w 5289931"/>
              <a:gd name="connsiteY1302" fmla="*/ 1400134 h 1456118"/>
              <a:gd name="connsiteX1303" fmla="*/ 5157474 w 5289931"/>
              <a:gd name="connsiteY1303" fmla="*/ 1400134 h 1456118"/>
              <a:gd name="connsiteX1304" fmla="*/ 5167041 w 5289931"/>
              <a:gd name="connsiteY1304" fmla="*/ 1430670 h 1456118"/>
              <a:gd name="connsiteX1305" fmla="*/ 5135148 w 5289931"/>
              <a:gd name="connsiteY1305" fmla="*/ 1451029 h 1456118"/>
              <a:gd name="connsiteX1306" fmla="*/ 5090496 w 5289931"/>
              <a:gd name="connsiteY1306" fmla="*/ 1451029 h 1456118"/>
              <a:gd name="connsiteX1307" fmla="*/ 4991625 w 5289931"/>
              <a:gd name="connsiteY1307" fmla="*/ 1456118 h 145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Lst>
            <a:rect l="l" t="t" r="r" b="b"/>
            <a:pathLst>
              <a:path w="5289931" h="1456118">
                <a:moveTo>
                  <a:pt x="1042158" y="18662"/>
                </a:moveTo>
                <a:lnTo>
                  <a:pt x="1042158" y="11876"/>
                </a:lnTo>
                <a:lnTo>
                  <a:pt x="1016643" y="11876"/>
                </a:lnTo>
                <a:lnTo>
                  <a:pt x="1016643" y="18662"/>
                </a:lnTo>
                <a:close/>
                <a:moveTo>
                  <a:pt x="4062484" y="30537"/>
                </a:moveTo>
                <a:lnTo>
                  <a:pt x="4062484" y="18662"/>
                </a:lnTo>
                <a:lnTo>
                  <a:pt x="4049726" y="18662"/>
                </a:lnTo>
                <a:lnTo>
                  <a:pt x="4049726" y="30537"/>
                </a:lnTo>
                <a:close/>
                <a:moveTo>
                  <a:pt x="2203088" y="37324"/>
                </a:moveTo>
                <a:lnTo>
                  <a:pt x="2203088" y="30537"/>
                </a:lnTo>
                <a:lnTo>
                  <a:pt x="2180760" y="30537"/>
                </a:lnTo>
                <a:lnTo>
                  <a:pt x="2180760" y="37324"/>
                </a:lnTo>
                <a:close/>
                <a:moveTo>
                  <a:pt x="3332119" y="44110"/>
                </a:moveTo>
                <a:lnTo>
                  <a:pt x="3319364" y="44110"/>
                </a:lnTo>
                <a:cubicBezTo>
                  <a:pt x="3304479" y="42978"/>
                  <a:pt x="3297037" y="38456"/>
                  <a:pt x="3297037" y="30537"/>
                </a:cubicBezTo>
                <a:cubicBezTo>
                  <a:pt x="3297037" y="24883"/>
                  <a:pt x="3319364" y="16399"/>
                  <a:pt x="3364014" y="5091"/>
                </a:cubicBezTo>
                <a:cubicBezTo>
                  <a:pt x="3378898" y="5091"/>
                  <a:pt x="3386340" y="9614"/>
                  <a:pt x="3386340" y="18662"/>
                </a:cubicBezTo>
                <a:lnTo>
                  <a:pt x="3408664" y="11877"/>
                </a:lnTo>
                <a:lnTo>
                  <a:pt x="3418235" y="11877"/>
                </a:lnTo>
                <a:cubicBezTo>
                  <a:pt x="3416106" y="20923"/>
                  <a:pt x="3409728" y="25450"/>
                  <a:pt x="3399097" y="25450"/>
                </a:cubicBezTo>
                <a:lnTo>
                  <a:pt x="3386340" y="25450"/>
                </a:lnTo>
                <a:lnTo>
                  <a:pt x="3364014" y="18662"/>
                </a:lnTo>
                <a:cubicBezTo>
                  <a:pt x="3342751" y="28842"/>
                  <a:pt x="3332119" y="37324"/>
                  <a:pt x="3332119" y="44110"/>
                </a:cubicBezTo>
                <a:close/>
                <a:moveTo>
                  <a:pt x="895449" y="49197"/>
                </a:moveTo>
                <a:cubicBezTo>
                  <a:pt x="912458" y="48067"/>
                  <a:pt x="920962" y="44110"/>
                  <a:pt x="920962" y="37322"/>
                </a:cubicBezTo>
                <a:lnTo>
                  <a:pt x="895449" y="37322"/>
                </a:lnTo>
                <a:close/>
                <a:moveTo>
                  <a:pt x="1042158" y="49199"/>
                </a:moveTo>
                <a:lnTo>
                  <a:pt x="1042158" y="44110"/>
                </a:lnTo>
                <a:lnTo>
                  <a:pt x="1016643" y="44110"/>
                </a:lnTo>
                <a:lnTo>
                  <a:pt x="1016643" y="49199"/>
                </a:lnTo>
                <a:close/>
                <a:moveTo>
                  <a:pt x="1284551" y="49199"/>
                </a:moveTo>
                <a:lnTo>
                  <a:pt x="1284551" y="44110"/>
                </a:lnTo>
                <a:lnTo>
                  <a:pt x="1262225" y="44110"/>
                </a:lnTo>
                <a:lnTo>
                  <a:pt x="1262225" y="49199"/>
                </a:lnTo>
                <a:close/>
                <a:moveTo>
                  <a:pt x="1979832" y="49199"/>
                </a:moveTo>
                <a:lnTo>
                  <a:pt x="1979832" y="37324"/>
                </a:lnTo>
                <a:lnTo>
                  <a:pt x="1947938" y="37324"/>
                </a:lnTo>
                <a:lnTo>
                  <a:pt x="1947938" y="49199"/>
                </a:lnTo>
                <a:close/>
                <a:moveTo>
                  <a:pt x="2145678" y="49199"/>
                </a:moveTo>
                <a:lnTo>
                  <a:pt x="2145678" y="37324"/>
                </a:lnTo>
                <a:lnTo>
                  <a:pt x="2126542" y="37324"/>
                </a:lnTo>
                <a:cubicBezTo>
                  <a:pt x="2126542" y="45240"/>
                  <a:pt x="2132920" y="49199"/>
                  <a:pt x="2145678" y="49199"/>
                </a:cubicBezTo>
                <a:close/>
                <a:moveTo>
                  <a:pt x="2324282" y="49199"/>
                </a:moveTo>
                <a:lnTo>
                  <a:pt x="2292388" y="30537"/>
                </a:lnTo>
                <a:cubicBezTo>
                  <a:pt x="2277507" y="35061"/>
                  <a:pt x="2265810" y="37324"/>
                  <a:pt x="2257306" y="37324"/>
                </a:cubicBezTo>
                <a:cubicBezTo>
                  <a:pt x="2257306" y="45240"/>
                  <a:pt x="2264749" y="49199"/>
                  <a:pt x="2279630" y="49199"/>
                </a:cubicBezTo>
                <a:cubicBezTo>
                  <a:pt x="2288136" y="49199"/>
                  <a:pt x="2292388" y="47503"/>
                  <a:pt x="2292388" y="44110"/>
                </a:cubicBezTo>
                <a:lnTo>
                  <a:pt x="2311525" y="49199"/>
                </a:lnTo>
                <a:close/>
                <a:moveTo>
                  <a:pt x="2378500" y="49199"/>
                </a:moveTo>
                <a:lnTo>
                  <a:pt x="2378500" y="30537"/>
                </a:lnTo>
                <a:lnTo>
                  <a:pt x="2368935" y="30537"/>
                </a:lnTo>
                <a:lnTo>
                  <a:pt x="2368935" y="49199"/>
                </a:lnTo>
                <a:close/>
                <a:moveTo>
                  <a:pt x="2589000" y="49199"/>
                </a:moveTo>
                <a:lnTo>
                  <a:pt x="2589000" y="30537"/>
                </a:lnTo>
                <a:lnTo>
                  <a:pt x="2579433" y="30537"/>
                </a:lnTo>
                <a:cubicBezTo>
                  <a:pt x="2579433" y="35061"/>
                  <a:pt x="2575178" y="41282"/>
                  <a:pt x="2566675" y="49199"/>
                </a:cubicBezTo>
                <a:close/>
                <a:moveTo>
                  <a:pt x="3143947" y="49199"/>
                </a:moveTo>
                <a:cubicBezTo>
                  <a:pt x="3158833" y="48069"/>
                  <a:pt x="3166272" y="44110"/>
                  <a:pt x="3166272" y="37324"/>
                </a:cubicBezTo>
                <a:lnTo>
                  <a:pt x="3131190" y="37324"/>
                </a:lnTo>
                <a:lnTo>
                  <a:pt x="3076972" y="44110"/>
                </a:lnTo>
                <a:lnTo>
                  <a:pt x="3076972" y="49199"/>
                </a:lnTo>
                <a:close/>
                <a:moveTo>
                  <a:pt x="1131460" y="55984"/>
                </a:moveTo>
                <a:lnTo>
                  <a:pt x="1131460" y="44110"/>
                </a:lnTo>
                <a:lnTo>
                  <a:pt x="1118702" y="44110"/>
                </a:lnTo>
                <a:lnTo>
                  <a:pt x="1118702" y="55984"/>
                </a:lnTo>
                <a:close/>
                <a:moveTo>
                  <a:pt x="1482290" y="55985"/>
                </a:moveTo>
                <a:cubicBezTo>
                  <a:pt x="1497174" y="54855"/>
                  <a:pt x="1504616" y="50895"/>
                  <a:pt x="1504616" y="44110"/>
                </a:cubicBezTo>
                <a:lnTo>
                  <a:pt x="1504616" y="37324"/>
                </a:lnTo>
                <a:lnTo>
                  <a:pt x="1495047" y="37324"/>
                </a:lnTo>
                <a:cubicBezTo>
                  <a:pt x="1482290" y="37324"/>
                  <a:pt x="1471659" y="43543"/>
                  <a:pt x="1463156" y="55985"/>
                </a:cubicBezTo>
                <a:close/>
                <a:moveTo>
                  <a:pt x="1670463" y="55985"/>
                </a:moveTo>
                <a:lnTo>
                  <a:pt x="1670463" y="37324"/>
                </a:lnTo>
                <a:lnTo>
                  <a:pt x="1629003" y="37324"/>
                </a:lnTo>
                <a:cubicBezTo>
                  <a:pt x="1635381" y="45240"/>
                  <a:pt x="1638570" y="51462"/>
                  <a:pt x="1638570" y="55985"/>
                </a:cubicBezTo>
                <a:close/>
                <a:moveTo>
                  <a:pt x="1724682" y="55985"/>
                </a:moveTo>
                <a:cubicBezTo>
                  <a:pt x="1724682" y="48069"/>
                  <a:pt x="1718303" y="44110"/>
                  <a:pt x="1705545" y="44110"/>
                </a:cubicBezTo>
                <a:lnTo>
                  <a:pt x="1705545" y="55985"/>
                </a:lnTo>
                <a:close/>
                <a:moveTo>
                  <a:pt x="1826743" y="55985"/>
                </a:moveTo>
                <a:lnTo>
                  <a:pt x="1826743" y="30537"/>
                </a:lnTo>
                <a:cubicBezTo>
                  <a:pt x="1813985" y="35061"/>
                  <a:pt x="1803351" y="37324"/>
                  <a:pt x="1794848" y="37324"/>
                </a:cubicBezTo>
                <a:cubicBezTo>
                  <a:pt x="1801228" y="45240"/>
                  <a:pt x="1804415" y="51462"/>
                  <a:pt x="1804415" y="55985"/>
                </a:cubicBezTo>
                <a:close/>
                <a:moveTo>
                  <a:pt x="2069132" y="55985"/>
                </a:moveTo>
                <a:cubicBezTo>
                  <a:pt x="2079765" y="55985"/>
                  <a:pt x="2090396" y="49764"/>
                  <a:pt x="2101027" y="37324"/>
                </a:cubicBezTo>
                <a:lnTo>
                  <a:pt x="2069132" y="37324"/>
                </a:lnTo>
                <a:cubicBezTo>
                  <a:pt x="2054250" y="37324"/>
                  <a:pt x="2046808" y="41282"/>
                  <a:pt x="2046808" y="49199"/>
                </a:cubicBezTo>
                <a:close/>
                <a:moveTo>
                  <a:pt x="2512454" y="55985"/>
                </a:moveTo>
                <a:lnTo>
                  <a:pt x="2512454" y="30537"/>
                </a:lnTo>
                <a:lnTo>
                  <a:pt x="2480562" y="30537"/>
                </a:lnTo>
                <a:lnTo>
                  <a:pt x="2480562" y="37324"/>
                </a:lnTo>
                <a:cubicBezTo>
                  <a:pt x="2480562" y="42978"/>
                  <a:pt x="2491192" y="49199"/>
                  <a:pt x="2512454" y="55985"/>
                </a:cubicBezTo>
                <a:close/>
                <a:moveTo>
                  <a:pt x="2691057" y="55985"/>
                </a:moveTo>
                <a:cubicBezTo>
                  <a:pt x="2703815" y="54855"/>
                  <a:pt x="2710194" y="50895"/>
                  <a:pt x="2710194" y="44110"/>
                </a:cubicBezTo>
                <a:lnTo>
                  <a:pt x="2691057" y="37324"/>
                </a:lnTo>
                <a:lnTo>
                  <a:pt x="2678300" y="37324"/>
                </a:lnTo>
                <a:lnTo>
                  <a:pt x="2678300" y="55985"/>
                </a:lnTo>
                <a:close/>
                <a:moveTo>
                  <a:pt x="2987669" y="55985"/>
                </a:moveTo>
                <a:cubicBezTo>
                  <a:pt x="3002553" y="54855"/>
                  <a:pt x="3009995" y="50895"/>
                  <a:pt x="3009995" y="44110"/>
                </a:cubicBezTo>
                <a:lnTo>
                  <a:pt x="2978102" y="30537"/>
                </a:lnTo>
                <a:cubicBezTo>
                  <a:pt x="2978102" y="35061"/>
                  <a:pt x="2973850" y="41282"/>
                  <a:pt x="2965344" y="49199"/>
                </a:cubicBezTo>
                <a:close/>
                <a:moveTo>
                  <a:pt x="3198167" y="55985"/>
                </a:moveTo>
                <a:lnTo>
                  <a:pt x="3252384" y="49199"/>
                </a:lnTo>
                <a:lnTo>
                  <a:pt x="3242817" y="37324"/>
                </a:lnTo>
                <a:cubicBezTo>
                  <a:pt x="3232188" y="41847"/>
                  <a:pt x="3214115" y="44110"/>
                  <a:pt x="3188600" y="44110"/>
                </a:cubicBezTo>
                <a:lnTo>
                  <a:pt x="3188600" y="55985"/>
                </a:lnTo>
                <a:close/>
                <a:moveTo>
                  <a:pt x="4116702" y="55985"/>
                </a:moveTo>
                <a:lnTo>
                  <a:pt x="4116702" y="44110"/>
                </a:lnTo>
                <a:lnTo>
                  <a:pt x="4107136" y="44110"/>
                </a:lnTo>
                <a:lnTo>
                  <a:pt x="4107136" y="55985"/>
                </a:lnTo>
                <a:close/>
                <a:moveTo>
                  <a:pt x="3462884" y="62770"/>
                </a:moveTo>
                <a:lnTo>
                  <a:pt x="3475641" y="49199"/>
                </a:lnTo>
                <a:lnTo>
                  <a:pt x="3453317" y="44110"/>
                </a:lnTo>
                <a:lnTo>
                  <a:pt x="3443747" y="44110"/>
                </a:lnTo>
                <a:lnTo>
                  <a:pt x="3443747" y="49199"/>
                </a:lnTo>
                <a:cubicBezTo>
                  <a:pt x="3443747" y="58248"/>
                  <a:pt x="3450126" y="62770"/>
                  <a:pt x="3462884" y="62770"/>
                </a:cubicBezTo>
                <a:close/>
                <a:moveTo>
                  <a:pt x="3619162" y="62770"/>
                </a:moveTo>
                <a:lnTo>
                  <a:pt x="3619162" y="44110"/>
                </a:lnTo>
                <a:lnTo>
                  <a:pt x="3609594" y="44110"/>
                </a:lnTo>
                <a:lnTo>
                  <a:pt x="3609594" y="62770"/>
                </a:lnTo>
                <a:close/>
                <a:moveTo>
                  <a:pt x="3807334" y="62770"/>
                </a:moveTo>
                <a:lnTo>
                  <a:pt x="3820091" y="37324"/>
                </a:lnTo>
                <a:lnTo>
                  <a:pt x="3794579" y="37324"/>
                </a:lnTo>
                <a:cubicBezTo>
                  <a:pt x="3781822" y="37324"/>
                  <a:pt x="3775442" y="41282"/>
                  <a:pt x="3775442" y="49199"/>
                </a:cubicBezTo>
                <a:lnTo>
                  <a:pt x="3753116" y="44110"/>
                </a:lnTo>
                <a:lnTo>
                  <a:pt x="3740357" y="44110"/>
                </a:lnTo>
                <a:lnTo>
                  <a:pt x="3740357" y="62770"/>
                </a:lnTo>
                <a:lnTo>
                  <a:pt x="3753116" y="62770"/>
                </a:lnTo>
                <a:cubicBezTo>
                  <a:pt x="3759494" y="62770"/>
                  <a:pt x="3762685" y="60509"/>
                  <a:pt x="3762685" y="55985"/>
                </a:cubicBezTo>
                <a:lnTo>
                  <a:pt x="3785009" y="62770"/>
                </a:lnTo>
                <a:close/>
                <a:moveTo>
                  <a:pt x="3995507" y="62770"/>
                </a:moveTo>
                <a:cubicBezTo>
                  <a:pt x="4010393" y="61641"/>
                  <a:pt x="4017832" y="57116"/>
                  <a:pt x="4017832" y="49199"/>
                </a:cubicBezTo>
                <a:lnTo>
                  <a:pt x="3995507" y="44110"/>
                </a:lnTo>
                <a:lnTo>
                  <a:pt x="3985938" y="44110"/>
                </a:lnTo>
                <a:lnTo>
                  <a:pt x="3985938" y="62770"/>
                </a:lnTo>
                <a:close/>
                <a:moveTo>
                  <a:pt x="3673382" y="69558"/>
                </a:moveTo>
                <a:cubicBezTo>
                  <a:pt x="3686139" y="69558"/>
                  <a:pt x="3697833" y="62770"/>
                  <a:pt x="3708464" y="49199"/>
                </a:cubicBezTo>
                <a:lnTo>
                  <a:pt x="3686139" y="44110"/>
                </a:lnTo>
                <a:lnTo>
                  <a:pt x="3673382" y="44110"/>
                </a:lnTo>
                <a:close/>
                <a:moveTo>
                  <a:pt x="3883879" y="69558"/>
                </a:moveTo>
                <a:cubicBezTo>
                  <a:pt x="3920026" y="63902"/>
                  <a:pt x="3939161" y="55420"/>
                  <a:pt x="3941289" y="44110"/>
                </a:cubicBezTo>
                <a:lnTo>
                  <a:pt x="3883879" y="44110"/>
                </a:lnTo>
                <a:cubicBezTo>
                  <a:pt x="3883879" y="47503"/>
                  <a:pt x="3873250" y="49199"/>
                  <a:pt x="3851986" y="49199"/>
                </a:cubicBezTo>
                <a:lnTo>
                  <a:pt x="3851986" y="62770"/>
                </a:lnTo>
                <a:cubicBezTo>
                  <a:pt x="3873250" y="62770"/>
                  <a:pt x="3883879" y="65033"/>
                  <a:pt x="3883879" y="69558"/>
                </a:cubicBezTo>
                <a:close/>
                <a:moveTo>
                  <a:pt x="4206006" y="69558"/>
                </a:moveTo>
                <a:lnTo>
                  <a:pt x="4206006" y="55985"/>
                </a:lnTo>
                <a:lnTo>
                  <a:pt x="4196436" y="55985"/>
                </a:lnTo>
                <a:lnTo>
                  <a:pt x="4196436" y="69558"/>
                </a:lnTo>
                <a:close/>
                <a:moveTo>
                  <a:pt x="2435910" y="74647"/>
                </a:moveTo>
                <a:cubicBezTo>
                  <a:pt x="2435910" y="72384"/>
                  <a:pt x="2443352" y="59944"/>
                  <a:pt x="2458235" y="37324"/>
                </a:cubicBezTo>
                <a:cubicBezTo>
                  <a:pt x="2443352" y="41847"/>
                  <a:pt x="2431659" y="44110"/>
                  <a:pt x="2423153" y="44110"/>
                </a:cubicBezTo>
                <a:lnTo>
                  <a:pt x="2435910" y="55985"/>
                </a:lnTo>
                <a:lnTo>
                  <a:pt x="2423153" y="69558"/>
                </a:lnTo>
                <a:lnTo>
                  <a:pt x="2423153" y="74647"/>
                </a:lnTo>
                <a:close/>
                <a:moveTo>
                  <a:pt x="2722952" y="74647"/>
                </a:moveTo>
                <a:lnTo>
                  <a:pt x="2722952" y="69558"/>
                </a:lnTo>
                <a:lnTo>
                  <a:pt x="2700627" y="69558"/>
                </a:lnTo>
                <a:lnTo>
                  <a:pt x="2700627" y="74647"/>
                </a:lnTo>
                <a:close/>
                <a:moveTo>
                  <a:pt x="2668733" y="81432"/>
                </a:moveTo>
                <a:lnTo>
                  <a:pt x="2668733" y="69558"/>
                </a:lnTo>
                <a:lnTo>
                  <a:pt x="2655975" y="69558"/>
                </a:lnTo>
                <a:lnTo>
                  <a:pt x="2655975" y="81432"/>
                </a:lnTo>
                <a:close/>
                <a:moveTo>
                  <a:pt x="3265142" y="81432"/>
                </a:moveTo>
                <a:lnTo>
                  <a:pt x="3265142" y="69558"/>
                </a:lnTo>
                <a:lnTo>
                  <a:pt x="3252384" y="69558"/>
                </a:lnTo>
                <a:lnTo>
                  <a:pt x="3252384" y="81432"/>
                </a:lnTo>
                <a:close/>
                <a:moveTo>
                  <a:pt x="3529859" y="81432"/>
                </a:moveTo>
                <a:cubicBezTo>
                  <a:pt x="3529859" y="73515"/>
                  <a:pt x="3522420" y="69558"/>
                  <a:pt x="3507535" y="69558"/>
                </a:cubicBezTo>
                <a:lnTo>
                  <a:pt x="3507535" y="81432"/>
                </a:lnTo>
                <a:close/>
                <a:moveTo>
                  <a:pt x="3233252" y="88218"/>
                </a:moveTo>
                <a:cubicBezTo>
                  <a:pt x="3224746" y="80301"/>
                  <a:pt x="3220494" y="74082"/>
                  <a:pt x="3220494" y="69558"/>
                </a:cubicBezTo>
                <a:lnTo>
                  <a:pt x="3198167" y="69558"/>
                </a:lnTo>
                <a:cubicBezTo>
                  <a:pt x="3206673" y="77475"/>
                  <a:pt x="3210924" y="83695"/>
                  <a:pt x="3210924" y="88218"/>
                </a:cubicBezTo>
                <a:close/>
                <a:moveTo>
                  <a:pt x="2866474" y="95003"/>
                </a:moveTo>
                <a:cubicBezTo>
                  <a:pt x="2866474" y="90481"/>
                  <a:pt x="2870726" y="83695"/>
                  <a:pt x="2879232" y="74647"/>
                </a:cubicBezTo>
                <a:lnTo>
                  <a:pt x="2879232" y="69558"/>
                </a:lnTo>
                <a:lnTo>
                  <a:pt x="2866474" y="69558"/>
                </a:lnTo>
                <a:cubicBezTo>
                  <a:pt x="2866474" y="74082"/>
                  <a:pt x="2863282" y="80301"/>
                  <a:pt x="2856907" y="88218"/>
                </a:cubicBezTo>
                <a:lnTo>
                  <a:pt x="2856907" y="95003"/>
                </a:lnTo>
                <a:close/>
                <a:moveTo>
                  <a:pt x="3453317" y="106880"/>
                </a:moveTo>
                <a:lnTo>
                  <a:pt x="3453317" y="81432"/>
                </a:lnTo>
                <a:lnTo>
                  <a:pt x="3462884" y="81432"/>
                </a:lnTo>
                <a:lnTo>
                  <a:pt x="3488399" y="88218"/>
                </a:lnTo>
                <a:lnTo>
                  <a:pt x="3488399" y="74647"/>
                </a:lnTo>
                <a:lnTo>
                  <a:pt x="3462884" y="74647"/>
                </a:lnTo>
                <a:lnTo>
                  <a:pt x="3453317" y="81432"/>
                </a:lnTo>
                <a:lnTo>
                  <a:pt x="3443747" y="88218"/>
                </a:lnTo>
                <a:lnTo>
                  <a:pt x="3443747" y="106880"/>
                </a:lnTo>
                <a:close/>
                <a:moveTo>
                  <a:pt x="3265142" y="113666"/>
                </a:moveTo>
                <a:lnTo>
                  <a:pt x="3265142" y="100094"/>
                </a:lnTo>
                <a:lnTo>
                  <a:pt x="3242817" y="100094"/>
                </a:lnTo>
                <a:cubicBezTo>
                  <a:pt x="3242817" y="109141"/>
                  <a:pt x="3250261" y="113666"/>
                  <a:pt x="3265142" y="113666"/>
                </a:cubicBezTo>
                <a:close/>
                <a:moveTo>
                  <a:pt x="3386340" y="113666"/>
                </a:moveTo>
                <a:lnTo>
                  <a:pt x="3386340" y="106880"/>
                </a:lnTo>
                <a:lnTo>
                  <a:pt x="3376771" y="95003"/>
                </a:lnTo>
                <a:cubicBezTo>
                  <a:pt x="3391655" y="92742"/>
                  <a:pt x="3399097" y="88218"/>
                  <a:pt x="3399097" y="81432"/>
                </a:cubicBezTo>
                <a:lnTo>
                  <a:pt x="3399097" y="74647"/>
                </a:lnTo>
                <a:cubicBezTo>
                  <a:pt x="3369331" y="79171"/>
                  <a:pt x="3354447" y="89914"/>
                  <a:pt x="3354447" y="106880"/>
                </a:cubicBezTo>
                <a:lnTo>
                  <a:pt x="3376771" y="113666"/>
                </a:lnTo>
                <a:close/>
                <a:moveTo>
                  <a:pt x="3099296" y="120453"/>
                </a:moveTo>
                <a:cubicBezTo>
                  <a:pt x="3099296" y="115929"/>
                  <a:pt x="3102487" y="109141"/>
                  <a:pt x="3108865" y="100094"/>
                </a:cubicBezTo>
                <a:lnTo>
                  <a:pt x="3099296" y="100094"/>
                </a:lnTo>
                <a:cubicBezTo>
                  <a:pt x="3084414" y="100094"/>
                  <a:pt x="3076972" y="104619"/>
                  <a:pt x="3076972" y="113666"/>
                </a:cubicBezTo>
                <a:lnTo>
                  <a:pt x="3076972" y="120453"/>
                </a:lnTo>
                <a:close/>
                <a:moveTo>
                  <a:pt x="3143947" y="120453"/>
                </a:moveTo>
                <a:cubicBezTo>
                  <a:pt x="3154578" y="120453"/>
                  <a:pt x="3169462" y="111969"/>
                  <a:pt x="3188600" y="95003"/>
                </a:cubicBezTo>
                <a:lnTo>
                  <a:pt x="3188600" y="74647"/>
                </a:lnTo>
                <a:lnTo>
                  <a:pt x="3175842" y="74647"/>
                </a:lnTo>
                <a:cubicBezTo>
                  <a:pt x="3169462" y="74647"/>
                  <a:pt x="3154578" y="83129"/>
                  <a:pt x="3131190" y="100094"/>
                </a:cubicBezTo>
                <a:cubicBezTo>
                  <a:pt x="3139696" y="109141"/>
                  <a:pt x="3143947" y="115929"/>
                  <a:pt x="3143947" y="120453"/>
                </a:cubicBezTo>
                <a:close/>
                <a:moveTo>
                  <a:pt x="4075242" y="120453"/>
                </a:moveTo>
                <a:lnTo>
                  <a:pt x="4075242" y="106880"/>
                </a:lnTo>
                <a:lnTo>
                  <a:pt x="4062484" y="106880"/>
                </a:lnTo>
                <a:lnTo>
                  <a:pt x="4062484" y="120453"/>
                </a:lnTo>
                <a:close/>
                <a:moveTo>
                  <a:pt x="630731" y="125540"/>
                </a:moveTo>
                <a:lnTo>
                  <a:pt x="630731" y="120451"/>
                </a:lnTo>
                <a:lnTo>
                  <a:pt x="595648" y="120451"/>
                </a:lnTo>
                <a:lnTo>
                  <a:pt x="595648" y="125540"/>
                </a:lnTo>
                <a:close/>
                <a:moveTo>
                  <a:pt x="2940137" y="131065"/>
                </a:moveTo>
                <a:lnTo>
                  <a:pt x="3032320" y="113666"/>
                </a:lnTo>
                <a:lnTo>
                  <a:pt x="3032320" y="100094"/>
                </a:lnTo>
                <a:lnTo>
                  <a:pt x="2978102" y="106880"/>
                </a:lnTo>
                <a:cubicBezTo>
                  <a:pt x="2975974" y="98963"/>
                  <a:pt x="2968532" y="95003"/>
                  <a:pt x="2955777" y="95003"/>
                </a:cubicBezTo>
                <a:lnTo>
                  <a:pt x="2943020" y="95003"/>
                </a:lnTo>
                <a:cubicBezTo>
                  <a:pt x="2934513" y="95003"/>
                  <a:pt x="2923882" y="101226"/>
                  <a:pt x="2911125" y="113666"/>
                </a:cubicBezTo>
                <a:lnTo>
                  <a:pt x="2922197" y="122920"/>
                </a:lnTo>
                <a:lnTo>
                  <a:pt x="2932992" y="122920"/>
                </a:lnTo>
                <a:close/>
                <a:moveTo>
                  <a:pt x="2120637" y="133995"/>
                </a:moveTo>
                <a:lnTo>
                  <a:pt x="2103760" y="128011"/>
                </a:lnTo>
                <a:lnTo>
                  <a:pt x="2103760" y="132559"/>
                </a:lnTo>
                <a:close/>
                <a:moveTo>
                  <a:pt x="1185223" y="141582"/>
                </a:moveTo>
                <a:lnTo>
                  <a:pt x="1185223" y="134797"/>
                </a:lnTo>
                <a:lnTo>
                  <a:pt x="1168860" y="134797"/>
                </a:lnTo>
                <a:lnTo>
                  <a:pt x="1159708" y="140359"/>
                </a:lnTo>
                <a:lnTo>
                  <a:pt x="1159708" y="141582"/>
                </a:lnTo>
                <a:close/>
                <a:moveTo>
                  <a:pt x="2429626" y="145736"/>
                </a:moveTo>
                <a:lnTo>
                  <a:pt x="2478127" y="127307"/>
                </a:lnTo>
                <a:lnTo>
                  <a:pt x="2480562" y="125540"/>
                </a:lnTo>
                <a:lnTo>
                  <a:pt x="2482776" y="125540"/>
                </a:lnTo>
                <a:lnTo>
                  <a:pt x="2489672" y="122920"/>
                </a:lnTo>
                <a:cubicBezTo>
                  <a:pt x="2493926" y="122920"/>
                  <a:pt x="2516251" y="124619"/>
                  <a:pt x="2556647" y="128011"/>
                </a:cubicBezTo>
                <a:cubicBezTo>
                  <a:pt x="2571533" y="124619"/>
                  <a:pt x="2582162" y="122920"/>
                  <a:pt x="2588542" y="122920"/>
                </a:cubicBezTo>
                <a:lnTo>
                  <a:pt x="2595664" y="131038"/>
                </a:lnTo>
                <a:lnTo>
                  <a:pt x="2624082" y="125540"/>
                </a:lnTo>
                <a:cubicBezTo>
                  <a:pt x="2630460" y="125540"/>
                  <a:pt x="2633650" y="127803"/>
                  <a:pt x="2633650" y="132328"/>
                </a:cubicBezTo>
                <a:lnTo>
                  <a:pt x="2659625" y="130692"/>
                </a:lnTo>
                <a:lnTo>
                  <a:pt x="2665087" y="128011"/>
                </a:lnTo>
                <a:lnTo>
                  <a:pt x="2687412" y="128011"/>
                </a:lnTo>
                <a:lnTo>
                  <a:pt x="2687412" y="128944"/>
                </a:lnTo>
                <a:lnTo>
                  <a:pt x="2707803" y="127662"/>
                </a:lnTo>
                <a:cubicBezTo>
                  <a:pt x="2751922" y="124552"/>
                  <a:pt x="2815444" y="119886"/>
                  <a:pt x="2898367" y="113666"/>
                </a:cubicBezTo>
                <a:lnTo>
                  <a:pt x="2888799" y="100094"/>
                </a:lnTo>
                <a:lnTo>
                  <a:pt x="2866474" y="106880"/>
                </a:lnTo>
                <a:lnTo>
                  <a:pt x="2812255" y="100094"/>
                </a:lnTo>
                <a:lnTo>
                  <a:pt x="2799497" y="113666"/>
                </a:lnTo>
                <a:cubicBezTo>
                  <a:pt x="2769731" y="104619"/>
                  <a:pt x="2747403" y="100094"/>
                  <a:pt x="2732520" y="100094"/>
                </a:cubicBezTo>
                <a:cubicBezTo>
                  <a:pt x="2719763" y="104619"/>
                  <a:pt x="2705943" y="106880"/>
                  <a:pt x="2691057" y="106880"/>
                </a:cubicBezTo>
                <a:cubicBezTo>
                  <a:pt x="2682554" y="98963"/>
                  <a:pt x="2678303" y="92742"/>
                  <a:pt x="2678300" y="88218"/>
                </a:cubicBezTo>
                <a:lnTo>
                  <a:pt x="2646408" y="88218"/>
                </a:lnTo>
                <a:cubicBezTo>
                  <a:pt x="2646408" y="100659"/>
                  <a:pt x="2638966" y="106880"/>
                  <a:pt x="2624082" y="106880"/>
                </a:cubicBezTo>
                <a:cubicBezTo>
                  <a:pt x="2624082" y="100094"/>
                  <a:pt x="2609199" y="93874"/>
                  <a:pt x="2579433" y="88218"/>
                </a:cubicBezTo>
                <a:cubicBezTo>
                  <a:pt x="2577304" y="96135"/>
                  <a:pt x="2569862" y="100094"/>
                  <a:pt x="2557105" y="100094"/>
                </a:cubicBezTo>
                <a:lnTo>
                  <a:pt x="2544347" y="100094"/>
                </a:lnTo>
                <a:cubicBezTo>
                  <a:pt x="2529465" y="100094"/>
                  <a:pt x="2522023" y="93874"/>
                  <a:pt x="2522023" y="81432"/>
                </a:cubicBezTo>
                <a:lnTo>
                  <a:pt x="2502887" y="81432"/>
                </a:lnTo>
                <a:cubicBezTo>
                  <a:pt x="2502887" y="93874"/>
                  <a:pt x="2491192" y="100094"/>
                  <a:pt x="2467805" y="100094"/>
                </a:cubicBezTo>
                <a:cubicBezTo>
                  <a:pt x="2452919" y="96702"/>
                  <a:pt x="2442290" y="95003"/>
                  <a:pt x="2435910" y="95003"/>
                </a:cubicBezTo>
                <a:cubicBezTo>
                  <a:pt x="2435910" y="98396"/>
                  <a:pt x="2431659" y="100094"/>
                  <a:pt x="2423153" y="100094"/>
                </a:cubicBezTo>
                <a:cubicBezTo>
                  <a:pt x="2416775" y="92177"/>
                  <a:pt x="2413582" y="85957"/>
                  <a:pt x="2413582" y="81432"/>
                </a:cubicBezTo>
                <a:lnTo>
                  <a:pt x="2400825" y="81432"/>
                </a:lnTo>
                <a:cubicBezTo>
                  <a:pt x="2400828" y="93874"/>
                  <a:pt x="2393386" y="100094"/>
                  <a:pt x="2378500" y="100094"/>
                </a:cubicBezTo>
                <a:lnTo>
                  <a:pt x="2346607" y="88218"/>
                </a:lnTo>
                <a:cubicBezTo>
                  <a:pt x="2346607" y="96135"/>
                  <a:pt x="2301958" y="102356"/>
                  <a:pt x="2212655" y="106880"/>
                </a:cubicBezTo>
                <a:lnTo>
                  <a:pt x="2190330" y="100094"/>
                </a:lnTo>
                <a:lnTo>
                  <a:pt x="2136109" y="113666"/>
                </a:lnTo>
                <a:cubicBezTo>
                  <a:pt x="2129730" y="105749"/>
                  <a:pt x="2126542" y="97267"/>
                  <a:pt x="2126542" y="88218"/>
                </a:cubicBezTo>
                <a:lnTo>
                  <a:pt x="2101027" y="88218"/>
                </a:lnTo>
                <a:cubicBezTo>
                  <a:pt x="2101027" y="100659"/>
                  <a:pt x="2094647" y="106880"/>
                  <a:pt x="2081890" y="106880"/>
                </a:cubicBezTo>
                <a:lnTo>
                  <a:pt x="2069132" y="106880"/>
                </a:lnTo>
                <a:cubicBezTo>
                  <a:pt x="2047872" y="106880"/>
                  <a:pt x="2037241" y="104619"/>
                  <a:pt x="2037238" y="100094"/>
                </a:cubicBezTo>
                <a:lnTo>
                  <a:pt x="1979832" y="106880"/>
                </a:lnTo>
                <a:cubicBezTo>
                  <a:pt x="1916043" y="102356"/>
                  <a:pt x="1879898" y="100094"/>
                  <a:pt x="1871392" y="100094"/>
                </a:cubicBezTo>
                <a:lnTo>
                  <a:pt x="1871392" y="106880"/>
                </a:lnTo>
                <a:lnTo>
                  <a:pt x="1849067" y="100094"/>
                </a:lnTo>
                <a:lnTo>
                  <a:pt x="1839497" y="100094"/>
                </a:lnTo>
                <a:lnTo>
                  <a:pt x="1804415" y="113666"/>
                </a:lnTo>
                <a:lnTo>
                  <a:pt x="1759764" y="113666"/>
                </a:lnTo>
                <a:lnTo>
                  <a:pt x="1724682" y="100094"/>
                </a:lnTo>
                <a:lnTo>
                  <a:pt x="1715115" y="100094"/>
                </a:lnTo>
                <a:cubicBezTo>
                  <a:pt x="1695978" y="109141"/>
                  <a:pt x="1681094" y="113666"/>
                  <a:pt x="1670463" y="113666"/>
                </a:cubicBezTo>
                <a:cubicBezTo>
                  <a:pt x="1621559" y="104619"/>
                  <a:pt x="1588602" y="100094"/>
                  <a:pt x="1571593" y="100094"/>
                </a:cubicBezTo>
                <a:cubicBezTo>
                  <a:pt x="1533320" y="104619"/>
                  <a:pt x="1510995" y="106880"/>
                  <a:pt x="1504616" y="106880"/>
                </a:cubicBezTo>
                <a:lnTo>
                  <a:pt x="1482290" y="100094"/>
                </a:lnTo>
                <a:cubicBezTo>
                  <a:pt x="1444018" y="104619"/>
                  <a:pt x="1411061" y="106880"/>
                  <a:pt x="1383420" y="106880"/>
                </a:cubicBezTo>
                <a:lnTo>
                  <a:pt x="1361095" y="106880"/>
                </a:lnTo>
                <a:lnTo>
                  <a:pt x="1338770" y="100094"/>
                </a:lnTo>
                <a:cubicBezTo>
                  <a:pt x="1338770" y="104619"/>
                  <a:pt x="1335580" y="111402"/>
                  <a:pt x="1329200" y="120453"/>
                </a:cubicBezTo>
                <a:cubicBezTo>
                  <a:pt x="1201627" y="111402"/>
                  <a:pt x="1137838" y="104619"/>
                  <a:pt x="1137838" y="100094"/>
                </a:cubicBezTo>
                <a:cubicBezTo>
                  <a:pt x="1093189" y="113665"/>
                  <a:pt x="1061296" y="120453"/>
                  <a:pt x="1042158" y="120453"/>
                </a:cubicBezTo>
                <a:cubicBezTo>
                  <a:pt x="1042158" y="113665"/>
                  <a:pt x="1030465" y="106880"/>
                  <a:pt x="1007076" y="100094"/>
                </a:cubicBezTo>
                <a:lnTo>
                  <a:pt x="971993" y="100094"/>
                </a:lnTo>
                <a:lnTo>
                  <a:pt x="971993" y="113665"/>
                </a:lnTo>
                <a:lnTo>
                  <a:pt x="952855" y="113665"/>
                </a:lnTo>
                <a:cubicBezTo>
                  <a:pt x="952855" y="104619"/>
                  <a:pt x="948604" y="100094"/>
                  <a:pt x="940098" y="100094"/>
                </a:cubicBezTo>
                <a:cubicBezTo>
                  <a:pt x="916709" y="109141"/>
                  <a:pt x="895449" y="113665"/>
                  <a:pt x="876313" y="113665"/>
                </a:cubicBezTo>
                <a:cubicBezTo>
                  <a:pt x="867807" y="113665"/>
                  <a:pt x="863555" y="111402"/>
                  <a:pt x="863555" y="106880"/>
                </a:cubicBezTo>
                <a:lnTo>
                  <a:pt x="841228" y="113665"/>
                </a:lnTo>
                <a:cubicBezTo>
                  <a:pt x="826345" y="112534"/>
                  <a:pt x="818903" y="108010"/>
                  <a:pt x="818903" y="100094"/>
                </a:cubicBezTo>
                <a:cubicBezTo>
                  <a:pt x="795514" y="109141"/>
                  <a:pt x="746612" y="113665"/>
                  <a:pt x="672193" y="113665"/>
                </a:cubicBezTo>
                <a:cubicBezTo>
                  <a:pt x="672193" y="121582"/>
                  <a:pt x="680699" y="125540"/>
                  <a:pt x="697708" y="125540"/>
                </a:cubicBezTo>
                <a:lnTo>
                  <a:pt x="722899" y="125540"/>
                </a:lnTo>
                <a:lnTo>
                  <a:pt x="773796" y="122920"/>
                </a:lnTo>
                <a:cubicBezTo>
                  <a:pt x="786552" y="126313"/>
                  <a:pt x="804627" y="128009"/>
                  <a:pt x="828015" y="128009"/>
                </a:cubicBezTo>
                <a:lnTo>
                  <a:pt x="853531" y="122920"/>
                </a:lnTo>
                <a:lnTo>
                  <a:pt x="872665" y="128009"/>
                </a:lnTo>
                <a:lnTo>
                  <a:pt x="898180" y="122920"/>
                </a:lnTo>
                <a:lnTo>
                  <a:pt x="1016643" y="137361"/>
                </a:lnTo>
                <a:lnTo>
                  <a:pt x="1016643" y="132327"/>
                </a:lnTo>
                <a:lnTo>
                  <a:pt x="1029401" y="132327"/>
                </a:lnTo>
                <a:lnTo>
                  <a:pt x="1029401" y="138918"/>
                </a:lnTo>
                <a:lnTo>
                  <a:pt x="1051271" y="141582"/>
                </a:lnTo>
                <a:lnTo>
                  <a:pt x="1062800" y="141582"/>
                </a:lnTo>
                <a:lnTo>
                  <a:pt x="1051725" y="132327"/>
                </a:lnTo>
                <a:cubicBezTo>
                  <a:pt x="1058105" y="132327"/>
                  <a:pt x="1061296" y="130066"/>
                  <a:pt x="1061296" y="125540"/>
                </a:cubicBezTo>
                <a:lnTo>
                  <a:pt x="1064027" y="126266"/>
                </a:lnTo>
                <a:lnTo>
                  <a:pt x="1064027" y="122920"/>
                </a:lnTo>
                <a:cubicBezTo>
                  <a:pt x="1070405" y="122920"/>
                  <a:pt x="1081037" y="124618"/>
                  <a:pt x="1095920" y="128011"/>
                </a:cubicBezTo>
                <a:lnTo>
                  <a:pt x="1099239" y="127920"/>
                </a:lnTo>
                <a:lnTo>
                  <a:pt x="1105945" y="125540"/>
                </a:lnTo>
                <a:lnTo>
                  <a:pt x="1107955" y="127679"/>
                </a:lnTo>
                <a:lnTo>
                  <a:pt x="1280903" y="122920"/>
                </a:lnTo>
                <a:lnTo>
                  <a:pt x="1325555" y="128011"/>
                </a:lnTo>
                <a:lnTo>
                  <a:pt x="1351070" y="122920"/>
                </a:lnTo>
                <a:lnTo>
                  <a:pt x="1405290" y="141583"/>
                </a:lnTo>
                <a:lnTo>
                  <a:pt x="1445079" y="141583"/>
                </a:lnTo>
                <a:lnTo>
                  <a:pt x="1453168" y="136890"/>
                </a:lnTo>
                <a:lnTo>
                  <a:pt x="1472265" y="122920"/>
                </a:lnTo>
                <a:lnTo>
                  <a:pt x="1625354" y="122920"/>
                </a:lnTo>
                <a:lnTo>
                  <a:pt x="1625354" y="136343"/>
                </a:lnTo>
                <a:lnTo>
                  <a:pt x="1660893" y="125540"/>
                </a:lnTo>
                <a:lnTo>
                  <a:pt x="1669111" y="128626"/>
                </a:lnTo>
                <a:lnTo>
                  <a:pt x="1682763" y="122920"/>
                </a:lnTo>
                <a:lnTo>
                  <a:pt x="1835852" y="122920"/>
                </a:lnTo>
                <a:lnTo>
                  <a:pt x="1882272" y="138010"/>
                </a:lnTo>
                <a:lnTo>
                  <a:pt x="1933320" y="132839"/>
                </a:lnTo>
                <a:lnTo>
                  <a:pt x="1957050" y="122920"/>
                </a:lnTo>
                <a:lnTo>
                  <a:pt x="1971520" y="128969"/>
                </a:lnTo>
                <a:lnTo>
                  <a:pt x="2005348" y="125540"/>
                </a:lnTo>
                <a:lnTo>
                  <a:pt x="2013252" y="136755"/>
                </a:lnTo>
                <a:lnTo>
                  <a:pt x="2046350" y="122920"/>
                </a:lnTo>
                <a:lnTo>
                  <a:pt x="2068678" y="128011"/>
                </a:lnTo>
                <a:cubicBezTo>
                  <a:pt x="2081432" y="124619"/>
                  <a:pt x="2096318" y="122920"/>
                  <a:pt x="2113327" y="122920"/>
                </a:cubicBezTo>
                <a:lnTo>
                  <a:pt x="2122897" y="122920"/>
                </a:lnTo>
                <a:lnTo>
                  <a:pt x="2122897" y="134189"/>
                </a:lnTo>
                <a:lnTo>
                  <a:pt x="2171037" y="138287"/>
                </a:lnTo>
                <a:lnTo>
                  <a:pt x="2224955" y="122920"/>
                </a:lnTo>
                <a:lnTo>
                  <a:pt x="2244092" y="122920"/>
                </a:lnTo>
                <a:lnTo>
                  <a:pt x="2273184" y="132769"/>
                </a:lnTo>
                <a:lnTo>
                  <a:pt x="2279630" y="132328"/>
                </a:lnTo>
                <a:lnTo>
                  <a:pt x="2282295" y="133136"/>
                </a:lnTo>
                <a:lnTo>
                  <a:pt x="2301500" y="122920"/>
                </a:lnTo>
                <a:lnTo>
                  <a:pt x="2314258" y="134797"/>
                </a:lnTo>
                <a:cubicBezTo>
                  <a:pt x="2350404" y="126880"/>
                  <a:pt x="2375919" y="122920"/>
                  <a:pt x="2390802" y="122920"/>
                </a:cubicBezTo>
                <a:lnTo>
                  <a:pt x="2402589" y="132328"/>
                </a:lnTo>
                <a:lnTo>
                  <a:pt x="2413582" y="132328"/>
                </a:lnTo>
                <a:close/>
                <a:moveTo>
                  <a:pt x="3175842" y="157774"/>
                </a:moveTo>
                <a:cubicBezTo>
                  <a:pt x="3190726" y="156644"/>
                  <a:pt x="3198167" y="152686"/>
                  <a:pt x="3198167" y="145899"/>
                </a:cubicBezTo>
                <a:lnTo>
                  <a:pt x="3175842" y="145899"/>
                </a:lnTo>
                <a:close/>
                <a:moveTo>
                  <a:pt x="1804415" y="164561"/>
                </a:moveTo>
                <a:lnTo>
                  <a:pt x="1804415" y="160245"/>
                </a:lnTo>
                <a:lnTo>
                  <a:pt x="1794848" y="160245"/>
                </a:lnTo>
                <a:lnTo>
                  <a:pt x="1794848" y="164561"/>
                </a:lnTo>
                <a:close/>
                <a:moveTo>
                  <a:pt x="1038513" y="172119"/>
                </a:moveTo>
                <a:cubicBezTo>
                  <a:pt x="1055522" y="170989"/>
                  <a:pt x="1064026" y="167030"/>
                  <a:pt x="1064027" y="160244"/>
                </a:cubicBezTo>
                <a:lnTo>
                  <a:pt x="1038513" y="160244"/>
                </a:lnTo>
                <a:close/>
                <a:moveTo>
                  <a:pt x="1185223" y="172119"/>
                </a:moveTo>
                <a:lnTo>
                  <a:pt x="1185223" y="167030"/>
                </a:lnTo>
                <a:lnTo>
                  <a:pt x="1159708" y="167030"/>
                </a:lnTo>
                <a:lnTo>
                  <a:pt x="1159708" y="172119"/>
                </a:lnTo>
                <a:close/>
                <a:moveTo>
                  <a:pt x="1427615" y="172119"/>
                </a:moveTo>
                <a:lnTo>
                  <a:pt x="1427615" y="167030"/>
                </a:lnTo>
                <a:lnTo>
                  <a:pt x="1405289" y="167030"/>
                </a:lnTo>
                <a:lnTo>
                  <a:pt x="1405289" y="172119"/>
                </a:lnTo>
                <a:close/>
                <a:moveTo>
                  <a:pt x="1274524" y="178905"/>
                </a:moveTo>
                <a:lnTo>
                  <a:pt x="1274524" y="167030"/>
                </a:lnTo>
                <a:lnTo>
                  <a:pt x="1261767" y="167030"/>
                </a:lnTo>
                <a:lnTo>
                  <a:pt x="1261767" y="178905"/>
                </a:lnTo>
                <a:close/>
                <a:moveTo>
                  <a:pt x="1625354" y="178905"/>
                </a:moveTo>
                <a:cubicBezTo>
                  <a:pt x="1640238" y="177775"/>
                  <a:pt x="1647680" y="173816"/>
                  <a:pt x="1647680" y="167030"/>
                </a:cubicBezTo>
                <a:lnTo>
                  <a:pt x="1647680" y="160245"/>
                </a:lnTo>
                <a:lnTo>
                  <a:pt x="1638112" y="160245"/>
                </a:lnTo>
                <a:cubicBezTo>
                  <a:pt x="1625354" y="160245"/>
                  <a:pt x="1614723" y="166464"/>
                  <a:pt x="1606220" y="178905"/>
                </a:cubicBezTo>
                <a:close/>
                <a:moveTo>
                  <a:pt x="3520292" y="220546"/>
                </a:moveTo>
                <a:lnTo>
                  <a:pt x="3520292" y="218490"/>
                </a:lnTo>
                <a:lnTo>
                  <a:pt x="3519836" y="217924"/>
                </a:lnTo>
                <a:lnTo>
                  <a:pt x="3520292" y="217646"/>
                </a:lnTo>
                <a:lnTo>
                  <a:pt x="3520292" y="213355"/>
                </a:lnTo>
                <a:lnTo>
                  <a:pt x="3510332" y="220546"/>
                </a:lnTo>
                <a:close/>
                <a:moveTo>
                  <a:pt x="773796" y="248460"/>
                </a:moveTo>
                <a:lnTo>
                  <a:pt x="773796" y="243373"/>
                </a:lnTo>
                <a:lnTo>
                  <a:pt x="738712" y="243373"/>
                </a:lnTo>
                <a:lnTo>
                  <a:pt x="738712" y="248460"/>
                </a:lnTo>
                <a:close/>
                <a:moveTo>
                  <a:pt x="875960" y="248460"/>
                </a:moveTo>
                <a:lnTo>
                  <a:pt x="869166" y="231599"/>
                </a:lnTo>
                <a:lnTo>
                  <a:pt x="815257" y="236586"/>
                </a:lnTo>
                <a:cubicBezTo>
                  <a:pt x="815257" y="244503"/>
                  <a:pt x="823763" y="248460"/>
                  <a:pt x="840773" y="248460"/>
                </a:cubicBezTo>
                <a:close/>
                <a:moveTo>
                  <a:pt x="2789927" y="254109"/>
                </a:moveTo>
                <a:lnTo>
                  <a:pt x="2794483" y="252725"/>
                </a:lnTo>
                <a:lnTo>
                  <a:pt x="2799497" y="252725"/>
                </a:lnTo>
                <a:lnTo>
                  <a:pt x="2799497" y="245991"/>
                </a:lnTo>
                <a:lnTo>
                  <a:pt x="2789927" y="245991"/>
                </a:lnTo>
                <a:close/>
                <a:moveTo>
                  <a:pt x="1040461" y="405463"/>
                </a:moveTo>
                <a:lnTo>
                  <a:pt x="1039731" y="405152"/>
                </a:lnTo>
                <a:lnTo>
                  <a:pt x="1039731" y="405463"/>
                </a:lnTo>
                <a:close/>
                <a:moveTo>
                  <a:pt x="599600" y="407981"/>
                </a:moveTo>
                <a:lnTo>
                  <a:pt x="599600" y="401195"/>
                </a:lnTo>
                <a:lnTo>
                  <a:pt x="574085" y="401195"/>
                </a:lnTo>
                <a:lnTo>
                  <a:pt x="574085" y="407981"/>
                </a:lnTo>
                <a:close/>
                <a:moveTo>
                  <a:pt x="452890" y="438516"/>
                </a:moveTo>
                <a:cubicBezTo>
                  <a:pt x="469899" y="437386"/>
                  <a:pt x="478404" y="433429"/>
                  <a:pt x="478404" y="426641"/>
                </a:cubicBezTo>
                <a:lnTo>
                  <a:pt x="452890" y="426641"/>
                </a:lnTo>
                <a:close/>
                <a:moveTo>
                  <a:pt x="599600" y="438518"/>
                </a:moveTo>
                <a:lnTo>
                  <a:pt x="599600" y="433429"/>
                </a:lnTo>
                <a:lnTo>
                  <a:pt x="574085" y="433429"/>
                </a:lnTo>
                <a:lnTo>
                  <a:pt x="574085" y="438518"/>
                </a:lnTo>
                <a:close/>
                <a:moveTo>
                  <a:pt x="841993" y="438518"/>
                </a:moveTo>
                <a:lnTo>
                  <a:pt x="841993" y="433429"/>
                </a:lnTo>
                <a:lnTo>
                  <a:pt x="819666" y="433429"/>
                </a:lnTo>
                <a:lnTo>
                  <a:pt x="819666" y="438518"/>
                </a:lnTo>
                <a:close/>
                <a:moveTo>
                  <a:pt x="688902" y="445303"/>
                </a:moveTo>
                <a:lnTo>
                  <a:pt x="688902" y="433429"/>
                </a:lnTo>
                <a:lnTo>
                  <a:pt x="676144" y="433429"/>
                </a:lnTo>
                <a:lnTo>
                  <a:pt x="676144" y="445303"/>
                </a:lnTo>
                <a:close/>
                <a:moveTo>
                  <a:pt x="188173" y="514859"/>
                </a:moveTo>
                <a:lnTo>
                  <a:pt x="188173" y="509770"/>
                </a:lnTo>
                <a:lnTo>
                  <a:pt x="153089" y="509770"/>
                </a:lnTo>
                <a:lnTo>
                  <a:pt x="153089" y="514859"/>
                </a:lnTo>
                <a:close/>
                <a:moveTo>
                  <a:pt x="569802" y="526158"/>
                </a:moveTo>
                <a:lnTo>
                  <a:pt x="570301" y="525434"/>
                </a:lnTo>
                <a:lnTo>
                  <a:pt x="574085" y="522257"/>
                </a:lnTo>
                <a:lnTo>
                  <a:pt x="574085" y="521646"/>
                </a:lnTo>
                <a:lnTo>
                  <a:pt x="574811" y="521646"/>
                </a:lnTo>
                <a:lnTo>
                  <a:pt x="577876" y="519073"/>
                </a:lnTo>
                <a:lnTo>
                  <a:pt x="618473" y="515047"/>
                </a:lnTo>
                <a:lnTo>
                  <a:pt x="618737" y="514859"/>
                </a:lnTo>
                <a:lnTo>
                  <a:pt x="619179" y="514977"/>
                </a:lnTo>
                <a:lnTo>
                  <a:pt x="621468" y="514750"/>
                </a:lnTo>
                <a:lnTo>
                  <a:pt x="621468" y="512239"/>
                </a:lnTo>
                <a:lnTo>
                  <a:pt x="631169" y="513788"/>
                </a:lnTo>
                <a:lnTo>
                  <a:pt x="769451" y="500074"/>
                </a:lnTo>
                <a:lnTo>
                  <a:pt x="743121" y="497895"/>
                </a:lnTo>
                <a:cubicBezTo>
                  <a:pt x="711227" y="494502"/>
                  <a:pt x="695280" y="491675"/>
                  <a:pt x="695280" y="489413"/>
                </a:cubicBezTo>
                <a:cubicBezTo>
                  <a:pt x="650630" y="502984"/>
                  <a:pt x="618737" y="509772"/>
                  <a:pt x="599600" y="509772"/>
                </a:cubicBezTo>
                <a:cubicBezTo>
                  <a:pt x="599600" y="502984"/>
                  <a:pt x="587906" y="496199"/>
                  <a:pt x="564518" y="489413"/>
                </a:cubicBezTo>
                <a:lnTo>
                  <a:pt x="529434" y="489413"/>
                </a:lnTo>
                <a:lnTo>
                  <a:pt x="529434" y="502984"/>
                </a:lnTo>
                <a:lnTo>
                  <a:pt x="510297" y="502984"/>
                </a:lnTo>
                <a:cubicBezTo>
                  <a:pt x="510297" y="493938"/>
                  <a:pt x="506045" y="489413"/>
                  <a:pt x="497539" y="489413"/>
                </a:cubicBezTo>
                <a:cubicBezTo>
                  <a:pt x="474151" y="498460"/>
                  <a:pt x="452890" y="502984"/>
                  <a:pt x="433755" y="502984"/>
                </a:cubicBezTo>
                <a:cubicBezTo>
                  <a:pt x="425248" y="502984"/>
                  <a:pt x="420997" y="500721"/>
                  <a:pt x="420997" y="496199"/>
                </a:cubicBezTo>
                <a:lnTo>
                  <a:pt x="398669" y="502984"/>
                </a:lnTo>
                <a:cubicBezTo>
                  <a:pt x="383787" y="501853"/>
                  <a:pt x="376345" y="497329"/>
                  <a:pt x="376345" y="489413"/>
                </a:cubicBezTo>
                <a:cubicBezTo>
                  <a:pt x="352956" y="498460"/>
                  <a:pt x="304054" y="502984"/>
                  <a:pt x="229635" y="502984"/>
                </a:cubicBezTo>
                <a:cubicBezTo>
                  <a:pt x="229635" y="510901"/>
                  <a:pt x="238141" y="514859"/>
                  <a:pt x="255150" y="514859"/>
                </a:cubicBezTo>
                <a:lnTo>
                  <a:pt x="280340" y="514859"/>
                </a:lnTo>
                <a:lnTo>
                  <a:pt x="331238" y="512239"/>
                </a:lnTo>
                <a:cubicBezTo>
                  <a:pt x="343994" y="515632"/>
                  <a:pt x="362068" y="517328"/>
                  <a:pt x="385457" y="517328"/>
                </a:cubicBezTo>
                <a:lnTo>
                  <a:pt x="410972" y="512239"/>
                </a:lnTo>
                <a:lnTo>
                  <a:pt x="430106" y="517328"/>
                </a:lnTo>
                <a:lnTo>
                  <a:pt x="455621" y="512239"/>
                </a:lnTo>
                <a:close/>
                <a:moveTo>
                  <a:pt x="331238" y="637779"/>
                </a:moveTo>
                <a:lnTo>
                  <a:pt x="331238" y="632692"/>
                </a:lnTo>
                <a:lnTo>
                  <a:pt x="296154" y="632692"/>
                </a:lnTo>
                <a:lnTo>
                  <a:pt x="296154" y="637779"/>
                </a:lnTo>
                <a:close/>
                <a:moveTo>
                  <a:pt x="433402" y="637779"/>
                </a:moveTo>
                <a:lnTo>
                  <a:pt x="426608" y="620918"/>
                </a:lnTo>
                <a:lnTo>
                  <a:pt x="372699" y="625905"/>
                </a:lnTo>
                <a:cubicBezTo>
                  <a:pt x="372699" y="633822"/>
                  <a:pt x="381205" y="637779"/>
                  <a:pt x="398215" y="637779"/>
                </a:cubicBezTo>
                <a:close/>
                <a:moveTo>
                  <a:pt x="5065309" y="658186"/>
                </a:moveTo>
                <a:lnTo>
                  <a:pt x="5065309" y="653097"/>
                </a:lnTo>
                <a:lnTo>
                  <a:pt x="5030225" y="653097"/>
                </a:lnTo>
                <a:lnTo>
                  <a:pt x="5030225" y="658186"/>
                </a:lnTo>
                <a:close/>
                <a:moveTo>
                  <a:pt x="4934856" y="669959"/>
                </a:moveTo>
                <a:lnTo>
                  <a:pt x="4988763" y="664972"/>
                </a:lnTo>
                <a:cubicBezTo>
                  <a:pt x="4988763" y="657055"/>
                  <a:pt x="4980257" y="653097"/>
                  <a:pt x="4963248" y="653097"/>
                </a:cubicBezTo>
                <a:lnTo>
                  <a:pt x="4928062" y="653097"/>
                </a:lnTo>
                <a:close/>
                <a:moveTo>
                  <a:pt x="690369" y="794782"/>
                </a:moveTo>
                <a:lnTo>
                  <a:pt x="690266" y="794726"/>
                </a:lnTo>
                <a:lnTo>
                  <a:pt x="690111" y="794782"/>
                </a:lnTo>
                <a:close/>
                <a:moveTo>
                  <a:pt x="784584" y="799871"/>
                </a:moveTo>
                <a:lnTo>
                  <a:pt x="787167" y="798670"/>
                </a:lnTo>
                <a:lnTo>
                  <a:pt x="783308" y="799078"/>
                </a:lnTo>
                <a:close/>
                <a:moveTo>
                  <a:pt x="559591" y="803021"/>
                </a:moveTo>
                <a:lnTo>
                  <a:pt x="562922" y="799129"/>
                </a:lnTo>
                <a:lnTo>
                  <a:pt x="565996" y="797932"/>
                </a:lnTo>
                <a:lnTo>
                  <a:pt x="563047" y="797932"/>
                </a:lnTo>
                <a:lnTo>
                  <a:pt x="557048" y="801123"/>
                </a:lnTo>
                <a:lnTo>
                  <a:pt x="557048" y="803021"/>
                </a:lnTo>
                <a:close/>
                <a:moveTo>
                  <a:pt x="3899045" y="1300868"/>
                </a:moveTo>
                <a:lnTo>
                  <a:pt x="3889784" y="1294301"/>
                </a:lnTo>
                <a:lnTo>
                  <a:pt x="3879908" y="1295770"/>
                </a:lnTo>
                <a:lnTo>
                  <a:pt x="3879908" y="1300868"/>
                </a:lnTo>
                <a:close/>
                <a:moveTo>
                  <a:pt x="3706314" y="1305385"/>
                </a:moveTo>
                <a:lnTo>
                  <a:pt x="3720068" y="1303818"/>
                </a:lnTo>
                <a:lnTo>
                  <a:pt x="3731829" y="1298345"/>
                </a:lnTo>
                <a:lnTo>
                  <a:pt x="3706314" y="1298345"/>
                </a:lnTo>
                <a:close/>
                <a:moveTo>
                  <a:pt x="2446515" y="1310219"/>
                </a:moveTo>
                <a:lnTo>
                  <a:pt x="2446515" y="1298345"/>
                </a:lnTo>
                <a:cubicBezTo>
                  <a:pt x="2431631" y="1299474"/>
                  <a:pt x="2424190" y="1303434"/>
                  <a:pt x="2424190" y="1310219"/>
                </a:cubicBezTo>
                <a:close/>
                <a:moveTo>
                  <a:pt x="3857582" y="1319528"/>
                </a:moveTo>
                <a:cubicBezTo>
                  <a:pt x="3872466" y="1318397"/>
                  <a:pt x="3879908" y="1313874"/>
                  <a:pt x="3879908" y="1305957"/>
                </a:cubicBezTo>
                <a:lnTo>
                  <a:pt x="3866212" y="1302835"/>
                </a:lnTo>
                <a:lnTo>
                  <a:pt x="3872161" y="1310219"/>
                </a:lnTo>
                <a:lnTo>
                  <a:pt x="3857582" y="1319526"/>
                </a:lnTo>
                <a:close/>
                <a:moveTo>
                  <a:pt x="5026709" y="1335667"/>
                </a:moveTo>
                <a:lnTo>
                  <a:pt x="5026709" y="1330578"/>
                </a:lnTo>
                <a:lnTo>
                  <a:pt x="4991625" y="1330578"/>
                </a:lnTo>
                <a:lnTo>
                  <a:pt x="4991625" y="1335667"/>
                </a:lnTo>
                <a:close/>
                <a:moveTo>
                  <a:pt x="3816559" y="1342987"/>
                </a:moveTo>
                <a:lnTo>
                  <a:pt x="3817942" y="1342453"/>
                </a:lnTo>
                <a:lnTo>
                  <a:pt x="3836811" y="1342453"/>
                </a:lnTo>
                <a:lnTo>
                  <a:pt x="3844823" y="1338190"/>
                </a:lnTo>
                <a:lnTo>
                  <a:pt x="3822500" y="1331405"/>
                </a:lnTo>
                <a:close/>
                <a:moveTo>
                  <a:pt x="3468479" y="1346900"/>
                </a:moveTo>
                <a:lnTo>
                  <a:pt x="3481237" y="1343708"/>
                </a:lnTo>
                <a:lnTo>
                  <a:pt x="3481237" y="1338190"/>
                </a:lnTo>
                <a:lnTo>
                  <a:pt x="3468479" y="1338190"/>
                </a:lnTo>
                <a:close/>
                <a:moveTo>
                  <a:pt x="4896257" y="1347440"/>
                </a:moveTo>
                <a:lnTo>
                  <a:pt x="4950164" y="1342453"/>
                </a:lnTo>
                <a:cubicBezTo>
                  <a:pt x="4950164" y="1334536"/>
                  <a:pt x="4941658" y="1330578"/>
                  <a:pt x="4924649" y="1330578"/>
                </a:cubicBezTo>
                <a:lnTo>
                  <a:pt x="4889463" y="1330578"/>
                </a:lnTo>
                <a:close/>
                <a:moveTo>
                  <a:pt x="3747705" y="1355821"/>
                </a:moveTo>
                <a:lnTo>
                  <a:pt x="3701303" y="1338190"/>
                </a:lnTo>
                <a:lnTo>
                  <a:pt x="3653238" y="1349909"/>
                </a:lnTo>
                <a:close/>
                <a:moveTo>
                  <a:pt x="2360906" y="1356024"/>
                </a:moveTo>
                <a:lnTo>
                  <a:pt x="2357215" y="1352489"/>
                </a:lnTo>
                <a:lnTo>
                  <a:pt x="2357215" y="1356024"/>
                </a:lnTo>
                <a:close/>
                <a:moveTo>
                  <a:pt x="2523062" y="1356024"/>
                </a:moveTo>
                <a:cubicBezTo>
                  <a:pt x="2537943" y="1356024"/>
                  <a:pt x="2545386" y="1351500"/>
                  <a:pt x="2545386" y="1342453"/>
                </a:cubicBezTo>
                <a:lnTo>
                  <a:pt x="2545386" y="1338997"/>
                </a:lnTo>
                <a:lnTo>
                  <a:pt x="2519324" y="1343620"/>
                </a:lnTo>
                <a:lnTo>
                  <a:pt x="2513492" y="1356024"/>
                </a:lnTo>
                <a:close/>
                <a:moveTo>
                  <a:pt x="2733560" y="1356024"/>
                </a:moveTo>
                <a:lnTo>
                  <a:pt x="2749676" y="1351125"/>
                </a:lnTo>
                <a:lnTo>
                  <a:pt x="2738116" y="1344976"/>
                </a:lnTo>
                <a:lnTo>
                  <a:pt x="2738116" y="1341414"/>
                </a:lnTo>
                <a:lnTo>
                  <a:pt x="2723989" y="1342453"/>
                </a:lnTo>
                <a:close/>
                <a:moveTo>
                  <a:pt x="3432028" y="1356024"/>
                </a:moveTo>
                <a:lnTo>
                  <a:pt x="3455313" y="1350196"/>
                </a:lnTo>
                <a:lnTo>
                  <a:pt x="3446155" y="1344976"/>
                </a:lnTo>
                <a:lnTo>
                  <a:pt x="3446155" y="1319528"/>
                </a:lnTo>
                <a:lnTo>
                  <a:pt x="3448788" y="1317616"/>
                </a:lnTo>
                <a:lnTo>
                  <a:pt x="3447039" y="1317468"/>
                </a:lnTo>
                <a:lnTo>
                  <a:pt x="3398251" y="1350834"/>
                </a:lnTo>
                <a:lnTo>
                  <a:pt x="3409704" y="1349238"/>
                </a:lnTo>
                <a:close/>
                <a:moveTo>
                  <a:pt x="3782860" y="1356024"/>
                </a:moveTo>
                <a:lnTo>
                  <a:pt x="3793829" y="1351781"/>
                </a:lnTo>
                <a:lnTo>
                  <a:pt x="3768280" y="1338190"/>
                </a:lnTo>
                <a:lnTo>
                  <a:pt x="3768280" y="1354501"/>
                </a:lnTo>
                <a:lnTo>
                  <a:pt x="3773289" y="1356024"/>
                </a:lnTo>
                <a:close/>
                <a:moveTo>
                  <a:pt x="3191005" y="1356852"/>
                </a:moveTo>
                <a:lnTo>
                  <a:pt x="3191005" y="1344976"/>
                </a:lnTo>
                <a:lnTo>
                  <a:pt x="3171867" y="1344976"/>
                </a:lnTo>
                <a:cubicBezTo>
                  <a:pt x="3171867" y="1352893"/>
                  <a:pt x="3178247" y="1356852"/>
                  <a:pt x="3191005" y="1356852"/>
                </a:cubicBezTo>
                <a:close/>
                <a:moveTo>
                  <a:pt x="2679339" y="1361115"/>
                </a:moveTo>
                <a:cubicBezTo>
                  <a:pt x="2687845" y="1361115"/>
                  <a:pt x="2698474" y="1354892"/>
                  <a:pt x="2711232" y="1342453"/>
                </a:cubicBezTo>
                <a:lnTo>
                  <a:pt x="2706179" y="1338230"/>
                </a:lnTo>
                <a:lnTo>
                  <a:pt x="2693465" y="1350067"/>
                </a:lnTo>
                <a:cubicBezTo>
                  <a:pt x="2687085" y="1350067"/>
                  <a:pt x="2683898" y="1348369"/>
                  <a:pt x="2683898" y="1344976"/>
                </a:cubicBezTo>
                <a:lnTo>
                  <a:pt x="2626488" y="1350067"/>
                </a:lnTo>
                <a:lnTo>
                  <a:pt x="2616919" y="1350067"/>
                </a:lnTo>
                <a:lnTo>
                  <a:pt x="2599315" y="1340701"/>
                </a:lnTo>
                <a:lnTo>
                  <a:pt x="2590037" y="1342453"/>
                </a:lnTo>
                <a:lnTo>
                  <a:pt x="2590037" y="1356024"/>
                </a:lnTo>
                <a:lnTo>
                  <a:pt x="2644256" y="1349238"/>
                </a:lnTo>
                <a:cubicBezTo>
                  <a:pt x="2646383" y="1357155"/>
                  <a:pt x="2653825" y="1361115"/>
                  <a:pt x="2666581" y="1361115"/>
                </a:cubicBezTo>
                <a:close/>
                <a:moveTo>
                  <a:pt x="3307495" y="1363478"/>
                </a:moveTo>
                <a:lnTo>
                  <a:pt x="3356850" y="1356601"/>
                </a:lnTo>
                <a:lnTo>
                  <a:pt x="3356850" y="1338190"/>
                </a:lnTo>
                <a:lnTo>
                  <a:pt x="3315390" y="1338190"/>
                </a:lnTo>
                <a:cubicBezTo>
                  <a:pt x="3315390" y="1348935"/>
                  <a:pt x="3313529" y="1356992"/>
                  <a:pt x="3309808" y="1362365"/>
                </a:cubicBezTo>
                <a:close/>
                <a:moveTo>
                  <a:pt x="3042926" y="1367900"/>
                </a:moveTo>
                <a:lnTo>
                  <a:pt x="3044428" y="1367102"/>
                </a:lnTo>
                <a:lnTo>
                  <a:pt x="3042700" y="1366182"/>
                </a:lnTo>
                <a:cubicBezTo>
                  <a:pt x="3035258" y="1359962"/>
                  <a:pt x="3026222" y="1350632"/>
                  <a:pt x="3015590" y="1338190"/>
                </a:cubicBezTo>
                <a:cubicBezTo>
                  <a:pt x="3000706" y="1342714"/>
                  <a:pt x="2990075" y="1344976"/>
                  <a:pt x="2983697" y="1344976"/>
                </a:cubicBezTo>
                <a:lnTo>
                  <a:pt x="2983697" y="1326315"/>
                </a:lnTo>
                <a:lnTo>
                  <a:pt x="2989605" y="1324429"/>
                </a:lnTo>
                <a:lnTo>
                  <a:pt x="2988707" y="1323792"/>
                </a:lnTo>
                <a:lnTo>
                  <a:pt x="2976769" y="1324542"/>
                </a:lnTo>
                <a:lnTo>
                  <a:pt x="2970940" y="1326315"/>
                </a:lnTo>
                <a:lnTo>
                  <a:pt x="2961373" y="1326315"/>
                </a:lnTo>
                <a:lnTo>
                  <a:pt x="2961373" y="1325512"/>
                </a:lnTo>
                <a:lnTo>
                  <a:pt x="2941835" y="1326740"/>
                </a:lnTo>
                <a:lnTo>
                  <a:pt x="2939045" y="1331405"/>
                </a:lnTo>
                <a:lnTo>
                  <a:pt x="2903963" y="1331405"/>
                </a:lnTo>
                <a:lnTo>
                  <a:pt x="2900379" y="1329498"/>
                </a:lnTo>
                <a:lnTo>
                  <a:pt x="2795523" y="1337199"/>
                </a:lnTo>
                <a:lnTo>
                  <a:pt x="2795523" y="1344976"/>
                </a:lnTo>
                <a:lnTo>
                  <a:pt x="2781486" y="1352443"/>
                </a:lnTo>
                <a:lnTo>
                  <a:pt x="2810102" y="1356024"/>
                </a:lnTo>
                <a:lnTo>
                  <a:pt x="2822860" y="1342453"/>
                </a:lnTo>
                <a:cubicBezTo>
                  <a:pt x="2852628" y="1351500"/>
                  <a:pt x="2874954" y="1356024"/>
                  <a:pt x="2889836" y="1356024"/>
                </a:cubicBezTo>
                <a:cubicBezTo>
                  <a:pt x="2902594" y="1351500"/>
                  <a:pt x="2916416" y="1349238"/>
                  <a:pt x="2931300" y="1349238"/>
                </a:cubicBezTo>
                <a:cubicBezTo>
                  <a:pt x="2939803" y="1357155"/>
                  <a:pt x="2944054" y="1363376"/>
                  <a:pt x="2944057" y="1367900"/>
                </a:cubicBezTo>
                <a:lnTo>
                  <a:pt x="2975949" y="1367900"/>
                </a:lnTo>
                <a:cubicBezTo>
                  <a:pt x="2975949" y="1355459"/>
                  <a:pt x="2983391" y="1349238"/>
                  <a:pt x="2998277" y="1349238"/>
                </a:cubicBezTo>
                <a:cubicBezTo>
                  <a:pt x="2998277" y="1356024"/>
                  <a:pt x="3013158" y="1362245"/>
                  <a:pt x="3042926" y="1367900"/>
                </a:cubicBezTo>
                <a:close/>
                <a:moveTo>
                  <a:pt x="3521331" y="1367900"/>
                </a:moveTo>
                <a:cubicBezTo>
                  <a:pt x="3521331" y="1355459"/>
                  <a:pt x="3527709" y="1349238"/>
                  <a:pt x="3540467" y="1349238"/>
                </a:cubicBezTo>
                <a:lnTo>
                  <a:pt x="3549768" y="1349238"/>
                </a:lnTo>
                <a:lnTo>
                  <a:pt x="3557782" y="1344976"/>
                </a:lnTo>
                <a:lnTo>
                  <a:pt x="3562869" y="1351290"/>
                </a:lnTo>
                <a:lnTo>
                  <a:pt x="3585119" y="1356024"/>
                </a:lnTo>
                <a:lnTo>
                  <a:pt x="3616747" y="1352287"/>
                </a:lnTo>
                <a:lnTo>
                  <a:pt x="3580107" y="1331405"/>
                </a:lnTo>
                <a:cubicBezTo>
                  <a:pt x="3556718" y="1331405"/>
                  <a:pt x="3526952" y="1337624"/>
                  <a:pt x="3490805" y="1350067"/>
                </a:cubicBezTo>
                <a:lnTo>
                  <a:pt x="3503563" y="1363638"/>
                </a:lnTo>
                <a:lnTo>
                  <a:pt x="3503563" y="1367900"/>
                </a:lnTo>
                <a:close/>
                <a:moveTo>
                  <a:pt x="3119471" y="1374688"/>
                </a:moveTo>
                <a:lnTo>
                  <a:pt x="3150641" y="1358106"/>
                </a:lnTo>
                <a:lnTo>
                  <a:pt x="3136785" y="1350067"/>
                </a:lnTo>
                <a:cubicBezTo>
                  <a:pt x="3145291" y="1350067"/>
                  <a:pt x="3149543" y="1348369"/>
                  <a:pt x="3149543" y="1344976"/>
                </a:cubicBezTo>
                <a:lnTo>
                  <a:pt x="3136785" y="1344976"/>
                </a:lnTo>
                <a:lnTo>
                  <a:pt x="3093772" y="1369202"/>
                </a:lnTo>
                <a:lnTo>
                  <a:pt x="3100334" y="1374688"/>
                </a:lnTo>
                <a:close/>
                <a:moveTo>
                  <a:pt x="3221532" y="1374688"/>
                </a:moveTo>
                <a:lnTo>
                  <a:pt x="3226633" y="1370423"/>
                </a:lnTo>
                <a:lnTo>
                  <a:pt x="3206588" y="1370423"/>
                </a:lnTo>
                <a:lnTo>
                  <a:pt x="3208775" y="1374688"/>
                </a:lnTo>
                <a:close/>
                <a:moveTo>
                  <a:pt x="2159474" y="1381472"/>
                </a:moveTo>
                <a:lnTo>
                  <a:pt x="2169041" y="1374688"/>
                </a:lnTo>
                <a:lnTo>
                  <a:pt x="2178610" y="1367900"/>
                </a:lnTo>
                <a:lnTo>
                  <a:pt x="2178610" y="1349520"/>
                </a:lnTo>
                <a:lnTo>
                  <a:pt x="2173598" y="1356852"/>
                </a:lnTo>
                <a:lnTo>
                  <a:pt x="2169041" y="1355466"/>
                </a:lnTo>
                <a:lnTo>
                  <a:pt x="2169041" y="1374688"/>
                </a:lnTo>
                <a:lnTo>
                  <a:pt x="2159474" y="1374688"/>
                </a:lnTo>
                <a:lnTo>
                  <a:pt x="2133959" y="1367900"/>
                </a:lnTo>
                <a:lnTo>
                  <a:pt x="2133959" y="1381472"/>
                </a:lnTo>
                <a:close/>
                <a:moveTo>
                  <a:pt x="2223259" y="1381472"/>
                </a:moveTo>
                <a:cubicBezTo>
                  <a:pt x="2253026" y="1376949"/>
                  <a:pt x="2267912" y="1366204"/>
                  <a:pt x="2267912" y="1349238"/>
                </a:cubicBezTo>
                <a:lnTo>
                  <a:pt x="2245587" y="1342453"/>
                </a:lnTo>
                <a:lnTo>
                  <a:pt x="2236017" y="1342453"/>
                </a:lnTo>
                <a:lnTo>
                  <a:pt x="2236017" y="1349238"/>
                </a:lnTo>
                <a:lnTo>
                  <a:pt x="2245587" y="1361115"/>
                </a:lnTo>
                <a:cubicBezTo>
                  <a:pt x="2230701" y="1363376"/>
                  <a:pt x="2223259" y="1367900"/>
                  <a:pt x="2223259" y="1374688"/>
                </a:cubicBezTo>
                <a:close/>
                <a:moveTo>
                  <a:pt x="2446515" y="1381472"/>
                </a:moveTo>
                <a:cubicBezTo>
                  <a:pt x="2452894" y="1381472"/>
                  <a:pt x="2467778" y="1372990"/>
                  <a:pt x="2491167" y="1356024"/>
                </a:cubicBezTo>
                <a:lnTo>
                  <a:pt x="2486987" y="1349353"/>
                </a:lnTo>
                <a:lnTo>
                  <a:pt x="2482966" y="1350067"/>
                </a:lnTo>
                <a:lnTo>
                  <a:pt x="2473583" y="1338418"/>
                </a:lnTo>
                <a:lnTo>
                  <a:pt x="2433757" y="1361115"/>
                </a:lnTo>
                <a:lnTo>
                  <a:pt x="2433757" y="1381472"/>
                </a:lnTo>
                <a:close/>
                <a:moveTo>
                  <a:pt x="2114822" y="1386562"/>
                </a:moveTo>
                <a:lnTo>
                  <a:pt x="2114822" y="1374688"/>
                </a:lnTo>
                <a:lnTo>
                  <a:pt x="2092497" y="1374688"/>
                </a:lnTo>
                <a:cubicBezTo>
                  <a:pt x="2092497" y="1382603"/>
                  <a:pt x="2099938" y="1386562"/>
                  <a:pt x="2114822" y="1386562"/>
                </a:cubicBezTo>
                <a:close/>
                <a:moveTo>
                  <a:pt x="2369972" y="1386562"/>
                </a:moveTo>
                <a:lnTo>
                  <a:pt x="2369972" y="1374688"/>
                </a:lnTo>
                <a:lnTo>
                  <a:pt x="2357215" y="1374688"/>
                </a:lnTo>
                <a:lnTo>
                  <a:pt x="2357215" y="1386562"/>
                </a:lnTo>
                <a:close/>
                <a:moveTo>
                  <a:pt x="2424190" y="1386562"/>
                </a:moveTo>
                <a:cubicBezTo>
                  <a:pt x="2415685" y="1378644"/>
                  <a:pt x="2411432" y="1372425"/>
                  <a:pt x="2411432" y="1367900"/>
                </a:cubicBezTo>
                <a:lnTo>
                  <a:pt x="2389106" y="1367900"/>
                </a:lnTo>
                <a:cubicBezTo>
                  <a:pt x="2397612" y="1375817"/>
                  <a:pt x="2401864" y="1382038"/>
                  <a:pt x="2401864" y="1386562"/>
                </a:cubicBezTo>
                <a:close/>
                <a:moveTo>
                  <a:pt x="2755884" y="1386562"/>
                </a:moveTo>
                <a:cubicBezTo>
                  <a:pt x="2755884" y="1382038"/>
                  <a:pt x="2759075" y="1375817"/>
                  <a:pt x="2765451" y="1367900"/>
                </a:cubicBezTo>
                <a:lnTo>
                  <a:pt x="2765451" y="1361115"/>
                </a:lnTo>
                <a:lnTo>
                  <a:pt x="2755884" y="1361115"/>
                </a:lnTo>
                <a:cubicBezTo>
                  <a:pt x="2755884" y="1365637"/>
                  <a:pt x="2751633" y="1372425"/>
                  <a:pt x="2743127" y="1381472"/>
                </a:cubicBezTo>
                <a:lnTo>
                  <a:pt x="2743127" y="1386562"/>
                </a:lnTo>
                <a:close/>
                <a:moveTo>
                  <a:pt x="2921731" y="1386562"/>
                </a:moveTo>
                <a:lnTo>
                  <a:pt x="2921731" y="1381472"/>
                </a:lnTo>
                <a:lnTo>
                  <a:pt x="2899407" y="1381472"/>
                </a:lnTo>
                <a:lnTo>
                  <a:pt x="2899407" y="1386562"/>
                </a:lnTo>
                <a:close/>
                <a:moveTo>
                  <a:pt x="2966382" y="1386562"/>
                </a:moveTo>
                <a:lnTo>
                  <a:pt x="2966382" y="1374688"/>
                </a:lnTo>
                <a:lnTo>
                  <a:pt x="2953624" y="1374688"/>
                </a:lnTo>
                <a:lnTo>
                  <a:pt x="2953624" y="1386562"/>
                </a:lnTo>
                <a:close/>
                <a:moveTo>
                  <a:pt x="1425920" y="1400134"/>
                </a:moveTo>
                <a:lnTo>
                  <a:pt x="1425920" y="1386562"/>
                </a:lnTo>
                <a:lnTo>
                  <a:pt x="1416352" y="1386562"/>
                </a:lnTo>
                <a:lnTo>
                  <a:pt x="1416352" y="1400134"/>
                </a:lnTo>
                <a:close/>
                <a:moveTo>
                  <a:pt x="1515222" y="1412008"/>
                </a:moveTo>
                <a:lnTo>
                  <a:pt x="1515222" y="1400134"/>
                </a:lnTo>
                <a:lnTo>
                  <a:pt x="1505655" y="1400134"/>
                </a:lnTo>
                <a:lnTo>
                  <a:pt x="1505655" y="1412008"/>
                </a:lnTo>
                <a:close/>
                <a:moveTo>
                  <a:pt x="1636420" y="1412008"/>
                </a:moveTo>
                <a:lnTo>
                  <a:pt x="1636420" y="1393348"/>
                </a:lnTo>
                <a:lnTo>
                  <a:pt x="1626850" y="1393348"/>
                </a:lnTo>
                <a:cubicBezTo>
                  <a:pt x="1611965" y="1394478"/>
                  <a:pt x="1604525" y="1399002"/>
                  <a:pt x="1604525" y="1406921"/>
                </a:cubicBezTo>
                <a:lnTo>
                  <a:pt x="1626850" y="1412008"/>
                </a:lnTo>
                <a:close/>
                <a:moveTo>
                  <a:pt x="1738477" y="1412008"/>
                </a:moveTo>
                <a:cubicBezTo>
                  <a:pt x="1738477" y="1408616"/>
                  <a:pt x="1749108" y="1406921"/>
                  <a:pt x="1770372" y="1406921"/>
                </a:cubicBezTo>
                <a:lnTo>
                  <a:pt x="1770372" y="1393348"/>
                </a:lnTo>
                <a:cubicBezTo>
                  <a:pt x="1749108" y="1393348"/>
                  <a:pt x="1738477" y="1391085"/>
                  <a:pt x="1738477" y="1386562"/>
                </a:cubicBezTo>
                <a:cubicBezTo>
                  <a:pt x="1702331" y="1392217"/>
                  <a:pt x="1683195" y="1400700"/>
                  <a:pt x="1681069" y="1412008"/>
                </a:cubicBezTo>
                <a:close/>
                <a:moveTo>
                  <a:pt x="1948975" y="1412008"/>
                </a:moveTo>
                <a:lnTo>
                  <a:pt x="1948975" y="1386562"/>
                </a:lnTo>
                <a:cubicBezTo>
                  <a:pt x="1936217" y="1386562"/>
                  <a:pt x="1924524" y="1393348"/>
                  <a:pt x="1913893" y="1406921"/>
                </a:cubicBezTo>
                <a:lnTo>
                  <a:pt x="1936217" y="1412008"/>
                </a:lnTo>
                <a:close/>
                <a:moveTo>
                  <a:pt x="2012765" y="1412008"/>
                </a:moveTo>
                <a:lnTo>
                  <a:pt x="2012765" y="1393348"/>
                </a:lnTo>
                <a:lnTo>
                  <a:pt x="2003194" y="1393348"/>
                </a:lnTo>
                <a:lnTo>
                  <a:pt x="2003194" y="1412008"/>
                </a:lnTo>
                <a:close/>
                <a:moveTo>
                  <a:pt x="2178610" y="1412008"/>
                </a:moveTo>
                <a:lnTo>
                  <a:pt x="2178610" y="1406921"/>
                </a:lnTo>
                <a:cubicBezTo>
                  <a:pt x="2178610" y="1397871"/>
                  <a:pt x="2172232" y="1393348"/>
                  <a:pt x="2159474" y="1393348"/>
                </a:cubicBezTo>
                <a:lnTo>
                  <a:pt x="2146717" y="1406921"/>
                </a:lnTo>
                <a:lnTo>
                  <a:pt x="2169041" y="1412008"/>
                </a:lnTo>
                <a:close/>
                <a:moveTo>
                  <a:pt x="3916812" y="1412008"/>
                </a:moveTo>
                <a:lnTo>
                  <a:pt x="3916812" y="1400134"/>
                </a:lnTo>
                <a:lnTo>
                  <a:pt x="3897676" y="1400134"/>
                </a:lnTo>
                <a:cubicBezTo>
                  <a:pt x="3897676" y="1408051"/>
                  <a:pt x="3904054" y="1412008"/>
                  <a:pt x="3916812" y="1412008"/>
                </a:cubicBezTo>
                <a:close/>
                <a:moveTo>
                  <a:pt x="4360134" y="1412008"/>
                </a:moveTo>
                <a:lnTo>
                  <a:pt x="4360134" y="1406919"/>
                </a:lnTo>
                <a:lnTo>
                  <a:pt x="4337806" y="1406919"/>
                </a:lnTo>
                <a:lnTo>
                  <a:pt x="4337806" y="1412008"/>
                </a:lnTo>
                <a:close/>
                <a:moveTo>
                  <a:pt x="4503655" y="1412008"/>
                </a:moveTo>
                <a:lnTo>
                  <a:pt x="4503655" y="1400134"/>
                </a:lnTo>
                <a:lnTo>
                  <a:pt x="4490897" y="1400134"/>
                </a:lnTo>
                <a:lnTo>
                  <a:pt x="4490897" y="1412008"/>
                </a:lnTo>
                <a:close/>
                <a:moveTo>
                  <a:pt x="4605714" y="1412008"/>
                </a:moveTo>
                <a:lnTo>
                  <a:pt x="4605714" y="1406919"/>
                </a:lnTo>
                <a:lnTo>
                  <a:pt x="4580199" y="1406919"/>
                </a:lnTo>
                <a:lnTo>
                  <a:pt x="4580199" y="1412008"/>
                </a:lnTo>
                <a:close/>
                <a:moveTo>
                  <a:pt x="1827779" y="1418796"/>
                </a:moveTo>
                <a:cubicBezTo>
                  <a:pt x="1840536" y="1418796"/>
                  <a:pt x="1846914" y="1414836"/>
                  <a:pt x="1846914" y="1406921"/>
                </a:cubicBezTo>
                <a:lnTo>
                  <a:pt x="1869242" y="1412008"/>
                </a:lnTo>
                <a:lnTo>
                  <a:pt x="1882000" y="1412008"/>
                </a:lnTo>
                <a:lnTo>
                  <a:pt x="1882000" y="1393348"/>
                </a:lnTo>
                <a:lnTo>
                  <a:pt x="1869242" y="1393348"/>
                </a:lnTo>
                <a:cubicBezTo>
                  <a:pt x="1862863" y="1393348"/>
                  <a:pt x="1859672" y="1395609"/>
                  <a:pt x="1859672" y="1400134"/>
                </a:cubicBezTo>
                <a:lnTo>
                  <a:pt x="1837347" y="1393348"/>
                </a:lnTo>
                <a:lnTo>
                  <a:pt x="1815023" y="1393348"/>
                </a:lnTo>
                <a:lnTo>
                  <a:pt x="1802265" y="1418796"/>
                </a:lnTo>
                <a:close/>
                <a:moveTo>
                  <a:pt x="2379539" y="1418796"/>
                </a:moveTo>
                <a:cubicBezTo>
                  <a:pt x="2390170" y="1414271"/>
                  <a:pt x="2408242" y="1412008"/>
                  <a:pt x="2433757" y="1412008"/>
                </a:cubicBezTo>
                <a:lnTo>
                  <a:pt x="2433757" y="1400134"/>
                </a:lnTo>
                <a:lnTo>
                  <a:pt x="2424190" y="1400134"/>
                </a:lnTo>
                <a:lnTo>
                  <a:pt x="2369972" y="1406921"/>
                </a:lnTo>
                <a:close/>
                <a:moveTo>
                  <a:pt x="2491167" y="1418796"/>
                </a:moveTo>
                <a:lnTo>
                  <a:pt x="2545386" y="1412008"/>
                </a:lnTo>
                <a:lnTo>
                  <a:pt x="2545386" y="1406921"/>
                </a:lnTo>
                <a:lnTo>
                  <a:pt x="2478409" y="1406921"/>
                </a:lnTo>
                <a:cubicBezTo>
                  <a:pt x="2463525" y="1408051"/>
                  <a:pt x="2456085" y="1412008"/>
                  <a:pt x="2456085" y="1418796"/>
                </a:cubicBezTo>
                <a:close/>
                <a:moveTo>
                  <a:pt x="2944057" y="1418796"/>
                </a:moveTo>
                <a:lnTo>
                  <a:pt x="2944057" y="1400134"/>
                </a:lnTo>
                <a:lnTo>
                  <a:pt x="2931300" y="1400134"/>
                </a:lnTo>
                <a:cubicBezTo>
                  <a:pt x="2918542" y="1401263"/>
                  <a:pt x="2912164" y="1405223"/>
                  <a:pt x="2912164" y="1412008"/>
                </a:cubicBezTo>
                <a:lnTo>
                  <a:pt x="2931300" y="1418796"/>
                </a:lnTo>
                <a:close/>
                <a:moveTo>
                  <a:pt x="3164122" y="1418796"/>
                </a:moveTo>
                <a:cubicBezTo>
                  <a:pt x="3179005" y="1414271"/>
                  <a:pt x="3190698" y="1412008"/>
                  <a:pt x="3199204" y="1412008"/>
                </a:cubicBezTo>
                <a:lnTo>
                  <a:pt x="3186447" y="1400134"/>
                </a:lnTo>
                <a:lnTo>
                  <a:pt x="3199204" y="1386562"/>
                </a:lnTo>
                <a:lnTo>
                  <a:pt x="3199204" y="1381472"/>
                </a:lnTo>
                <a:lnTo>
                  <a:pt x="3186447" y="1381472"/>
                </a:lnTo>
                <a:cubicBezTo>
                  <a:pt x="3186447" y="1383735"/>
                  <a:pt x="3179005" y="1396176"/>
                  <a:pt x="3164122" y="1418796"/>
                </a:cubicBezTo>
                <a:close/>
                <a:moveTo>
                  <a:pt x="3495816" y="1418796"/>
                </a:moveTo>
                <a:cubicBezTo>
                  <a:pt x="3495816" y="1410879"/>
                  <a:pt x="3489437" y="1406921"/>
                  <a:pt x="3476679" y="1406921"/>
                </a:cubicBezTo>
                <a:lnTo>
                  <a:pt x="3476679" y="1418796"/>
                </a:lnTo>
                <a:close/>
                <a:moveTo>
                  <a:pt x="3553225" y="1418796"/>
                </a:moveTo>
                <a:cubicBezTo>
                  <a:pt x="3568107" y="1418796"/>
                  <a:pt x="3575549" y="1414836"/>
                  <a:pt x="3575549" y="1406921"/>
                </a:cubicBezTo>
                <a:lnTo>
                  <a:pt x="3553225" y="1400134"/>
                </a:lnTo>
                <a:cubicBezTo>
                  <a:pt x="3542592" y="1400134"/>
                  <a:pt x="3531961" y="1406354"/>
                  <a:pt x="3521331" y="1418796"/>
                </a:cubicBezTo>
                <a:close/>
                <a:moveTo>
                  <a:pt x="3674419" y="1418796"/>
                </a:moveTo>
                <a:lnTo>
                  <a:pt x="3674419" y="1406921"/>
                </a:lnTo>
                <a:lnTo>
                  <a:pt x="3642526" y="1406921"/>
                </a:lnTo>
                <a:lnTo>
                  <a:pt x="3642526" y="1418796"/>
                </a:lnTo>
                <a:close/>
                <a:moveTo>
                  <a:pt x="3993356" y="1418796"/>
                </a:moveTo>
                <a:cubicBezTo>
                  <a:pt x="3986976" y="1410879"/>
                  <a:pt x="3983789" y="1404658"/>
                  <a:pt x="3983789" y="1400134"/>
                </a:cubicBezTo>
                <a:lnTo>
                  <a:pt x="3951894" y="1400134"/>
                </a:lnTo>
                <a:lnTo>
                  <a:pt x="3951894" y="1418796"/>
                </a:lnTo>
                <a:close/>
                <a:moveTo>
                  <a:pt x="4127310" y="1418796"/>
                </a:moveTo>
                <a:cubicBezTo>
                  <a:pt x="4140067" y="1418796"/>
                  <a:pt x="4150698" y="1412575"/>
                  <a:pt x="4159201" y="1400134"/>
                </a:cubicBezTo>
                <a:lnTo>
                  <a:pt x="4140067" y="1400134"/>
                </a:lnTo>
                <a:cubicBezTo>
                  <a:pt x="4125183" y="1401263"/>
                  <a:pt x="4117741" y="1405223"/>
                  <a:pt x="4117741" y="1412008"/>
                </a:cubicBezTo>
                <a:lnTo>
                  <a:pt x="4117741" y="1418796"/>
                </a:lnTo>
                <a:close/>
                <a:moveTo>
                  <a:pt x="4726909" y="1418796"/>
                </a:moveTo>
                <a:lnTo>
                  <a:pt x="4726909" y="1406919"/>
                </a:lnTo>
                <a:cubicBezTo>
                  <a:pt x="4709900" y="1408051"/>
                  <a:pt x="4701397" y="1412008"/>
                  <a:pt x="4701397" y="1418796"/>
                </a:cubicBezTo>
                <a:close/>
                <a:moveTo>
                  <a:pt x="2644256" y="1425581"/>
                </a:moveTo>
                <a:cubicBezTo>
                  <a:pt x="2644256" y="1421057"/>
                  <a:pt x="2648508" y="1414836"/>
                  <a:pt x="2657014" y="1406921"/>
                </a:cubicBezTo>
                <a:lnTo>
                  <a:pt x="2634689" y="1400134"/>
                </a:lnTo>
                <a:cubicBezTo>
                  <a:pt x="2619804" y="1401263"/>
                  <a:pt x="2612362" y="1405223"/>
                  <a:pt x="2612362" y="1412008"/>
                </a:cubicBezTo>
                <a:close/>
                <a:moveTo>
                  <a:pt x="3042926" y="1425581"/>
                </a:moveTo>
                <a:cubicBezTo>
                  <a:pt x="3042926" y="1421057"/>
                  <a:pt x="3047179" y="1414836"/>
                  <a:pt x="3055684" y="1406921"/>
                </a:cubicBezTo>
                <a:lnTo>
                  <a:pt x="3033359" y="1406921"/>
                </a:lnTo>
                <a:lnTo>
                  <a:pt x="3033359" y="1425581"/>
                </a:lnTo>
                <a:close/>
                <a:moveTo>
                  <a:pt x="3141796" y="1425581"/>
                </a:moveTo>
                <a:lnTo>
                  <a:pt x="3141796" y="1418796"/>
                </a:lnTo>
                <a:cubicBezTo>
                  <a:pt x="3141796" y="1413140"/>
                  <a:pt x="3131165" y="1406921"/>
                  <a:pt x="3109904" y="1400134"/>
                </a:cubicBezTo>
                <a:lnTo>
                  <a:pt x="3109904" y="1425581"/>
                </a:lnTo>
                <a:close/>
                <a:moveTo>
                  <a:pt x="3253424" y="1425581"/>
                </a:moveTo>
                <a:lnTo>
                  <a:pt x="3253424" y="1406921"/>
                </a:lnTo>
                <a:lnTo>
                  <a:pt x="3243857" y="1406921"/>
                </a:lnTo>
                <a:lnTo>
                  <a:pt x="3243857" y="1425581"/>
                </a:lnTo>
                <a:close/>
                <a:moveTo>
                  <a:pt x="3329969" y="1425581"/>
                </a:moveTo>
                <a:cubicBezTo>
                  <a:pt x="3344852" y="1421057"/>
                  <a:pt x="3356548" y="1418796"/>
                  <a:pt x="3365051" y="1418796"/>
                </a:cubicBezTo>
                <a:cubicBezTo>
                  <a:pt x="3365051" y="1410879"/>
                  <a:pt x="3357609" y="1406921"/>
                  <a:pt x="3342727" y="1406921"/>
                </a:cubicBezTo>
                <a:cubicBezTo>
                  <a:pt x="3334221" y="1406921"/>
                  <a:pt x="3329969" y="1408616"/>
                  <a:pt x="3329969" y="1412008"/>
                </a:cubicBezTo>
                <a:lnTo>
                  <a:pt x="3310832" y="1406921"/>
                </a:lnTo>
                <a:lnTo>
                  <a:pt x="3298075" y="1406921"/>
                </a:lnTo>
                <a:close/>
                <a:moveTo>
                  <a:pt x="3441597" y="1425581"/>
                </a:moveTo>
                <a:lnTo>
                  <a:pt x="3441597" y="1418796"/>
                </a:lnTo>
                <a:lnTo>
                  <a:pt x="3419271" y="1418796"/>
                </a:lnTo>
                <a:lnTo>
                  <a:pt x="3419271" y="1425581"/>
                </a:lnTo>
                <a:close/>
                <a:moveTo>
                  <a:pt x="3795614" y="1425581"/>
                </a:moveTo>
                <a:cubicBezTo>
                  <a:pt x="3808372" y="1421057"/>
                  <a:pt x="3819006" y="1418796"/>
                  <a:pt x="3827509" y="1418796"/>
                </a:cubicBezTo>
                <a:cubicBezTo>
                  <a:pt x="3821129" y="1410879"/>
                  <a:pt x="3817942" y="1404658"/>
                  <a:pt x="3817942" y="1400134"/>
                </a:cubicBezTo>
                <a:lnTo>
                  <a:pt x="3795614" y="1400134"/>
                </a:lnTo>
                <a:close/>
                <a:moveTo>
                  <a:pt x="1572630" y="1437456"/>
                </a:moveTo>
                <a:lnTo>
                  <a:pt x="1572630" y="1425581"/>
                </a:lnTo>
                <a:lnTo>
                  <a:pt x="1559873" y="1425581"/>
                </a:lnTo>
                <a:lnTo>
                  <a:pt x="1559873" y="1437456"/>
                </a:lnTo>
                <a:close/>
                <a:moveTo>
                  <a:pt x="4605714" y="1444242"/>
                </a:moveTo>
                <a:lnTo>
                  <a:pt x="4605714" y="1437456"/>
                </a:lnTo>
                <a:lnTo>
                  <a:pt x="4580199" y="1437456"/>
                </a:lnTo>
                <a:lnTo>
                  <a:pt x="4580199" y="1444242"/>
                </a:lnTo>
                <a:close/>
                <a:moveTo>
                  <a:pt x="2258345" y="1451029"/>
                </a:moveTo>
                <a:cubicBezTo>
                  <a:pt x="2243459" y="1451029"/>
                  <a:pt x="2236017" y="1446505"/>
                  <a:pt x="2236017" y="1437456"/>
                </a:cubicBezTo>
                <a:lnTo>
                  <a:pt x="2213692" y="1444242"/>
                </a:lnTo>
                <a:lnTo>
                  <a:pt x="2204124" y="1444242"/>
                </a:lnTo>
                <a:cubicBezTo>
                  <a:pt x="2206250" y="1435195"/>
                  <a:pt x="2212630" y="1430670"/>
                  <a:pt x="2223259" y="1430670"/>
                </a:cubicBezTo>
                <a:lnTo>
                  <a:pt x="2236017" y="1430670"/>
                </a:lnTo>
                <a:lnTo>
                  <a:pt x="2258345" y="1437456"/>
                </a:lnTo>
                <a:cubicBezTo>
                  <a:pt x="2279605" y="1427278"/>
                  <a:pt x="2290238" y="1418796"/>
                  <a:pt x="2290238" y="1412008"/>
                </a:cubicBezTo>
                <a:lnTo>
                  <a:pt x="2302994" y="1412008"/>
                </a:lnTo>
                <a:cubicBezTo>
                  <a:pt x="2317878" y="1413140"/>
                  <a:pt x="2325320" y="1417664"/>
                  <a:pt x="2325320" y="1425581"/>
                </a:cubicBezTo>
                <a:cubicBezTo>
                  <a:pt x="2325320" y="1431235"/>
                  <a:pt x="2302994" y="1439719"/>
                  <a:pt x="2258345" y="1451029"/>
                </a:cubicBezTo>
                <a:close/>
                <a:moveTo>
                  <a:pt x="4991625" y="1456118"/>
                </a:moveTo>
                <a:cubicBezTo>
                  <a:pt x="4978869" y="1452725"/>
                  <a:pt x="4960795" y="1451029"/>
                  <a:pt x="4937407" y="1451029"/>
                </a:cubicBezTo>
                <a:lnTo>
                  <a:pt x="4911891" y="1456118"/>
                </a:lnTo>
                <a:lnTo>
                  <a:pt x="4892757" y="1451029"/>
                </a:lnTo>
                <a:lnTo>
                  <a:pt x="4867242" y="1456118"/>
                </a:lnTo>
                <a:cubicBezTo>
                  <a:pt x="4780067" y="1452725"/>
                  <a:pt x="4729035" y="1446505"/>
                  <a:pt x="4714151" y="1437456"/>
                </a:cubicBezTo>
                <a:lnTo>
                  <a:pt x="4701397" y="1437456"/>
                </a:lnTo>
                <a:lnTo>
                  <a:pt x="4701397" y="1456118"/>
                </a:lnTo>
                <a:cubicBezTo>
                  <a:pt x="4695017" y="1456118"/>
                  <a:pt x="4684385" y="1454422"/>
                  <a:pt x="4669502" y="1451029"/>
                </a:cubicBezTo>
                <a:cubicBezTo>
                  <a:pt x="4582325" y="1454422"/>
                  <a:pt x="4520665" y="1456118"/>
                  <a:pt x="4484519" y="1456118"/>
                </a:cubicBezTo>
                <a:lnTo>
                  <a:pt x="4439867" y="1451029"/>
                </a:lnTo>
                <a:lnTo>
                  <a:pt x="4414351" y="1456118"/>
                </a:lnTo>
                <a:lnTo>
                  <a:pt x="4360134" y="1437456"/>
                </a:lnTo>
                <a:lnTo>
                  <a:pt x="4318672" y="1437456"/>
                </a:lnTo>
                <a:cubicBezTo>
                  <a:pt x="4318672" y="1449897"/>
                  <a:pt x="4310166" y="1456118"/>
                  <a:pt x="4293157" y="1456118"/>
                </a:cubicBezTo>
                <a:lnTo>
                  <a:pt x="4140067" y="1456118"/>
                </a:lnTo>
                <a:lnTo>
                  <a:pt x="4140067" y="1437456"/>
                </a:lnTo>
                <a:lnTo>
                  <a:pt x="4127310" y="1437456"/>
                </a:lnTo>
                <a:lnTo>
                  <a:pt x="4082659" y="1456118"/>
                </a:lnTo>
                <a:lnTo>
                  <a:pt x="3929569" y="1456118"/>
                </a:lnTo>
                <a:cubicBezTo>
                  <a:pt x="3891297" y="1456118"/>
                  <a:pt x="3872161" y="1449897"/>
                  <a:pt x="3872161" y="1437456"/>
                </a:cubicBezTo>
                <a:lnTo>
                  <a:pt x="3853024" y="1437456"/>
                </a:lnTo>
                <a:cubicBezTo>
                  <a:pt x="3853024" y="1449897"/>
                  <a:pt x="3838140" y="1456118"/>
                  <a:pt x="3808372" y="1456118"/>
                </a:cubicBezTo>
                <a:cubicBezTo>
                  <a:pt x="3808372" y="1450462"/>
                  <a:pt x="3793491" y="1444242"/>
                  <a:pt x="3763724" y="1437456"/>
                </a:cubicBezTo>
                <a:cubicBezTo>
                  <a:pt x="3763724" y="1449897"/>
                  <a:pt x="3748838" y="1456118"/>
                  <a:pt x="3719072" y="1456118"/>
                </a:cubicBezTo>
                <a:lnTo>
                  <a:pt x="3696744" y="1451029"/>
                </a:lnTo>
                <a:cubicBezTo>
                  <a:pt x="3683989" y="1454422"/>
                  <a:pt x="3669105" y="1456118"/>
                  <a:pt x="3652095" y="1456118"/>
                </a:cubicBezTo>
                <a:lnTo>
                  <a:pt x="3642526" y="1456118"/>
                </a:lnTo>
                <a:lnTo>
                  <a:pt x="3642526" y="1444242"/>
                </a:lnTo>
                <a:lnTo>
                  <a:pt x="3661662" y="1451029"/>
                </a:lnTo>
                <a:lnTo>
                  <a:pt x="3661662" y="1437456"/>
                </a:lnTo>
                <a:cubicBezTo>
                  <a:pt x="3640401" y="1437456"/>
                  <a:pt x="3629769" y="1435195"/>
                  <a:pt x="3629769" y="1430670"/>
                </a:cubicBezTo>
                <a:cubicBezTo>
                  <a:pt x="3597877" y="1437456"/>
                  <a:pt x="3568107" y="1445940"/>
                  <a:pt x="3540467" y="1456118"/>
                </a:cubicBezTo>
                <a:lnTo>
                  <a:pt x="3521331" y="1456118"/>
                </a:lnTo>
                <a:lnTo>
                  <a:pt x="3486249" y="1444242"/>
                </a:lnTo>
                <a:cubicBezTo>
                  <a:pt x="3486249" y="1452161"/>
                  <a:pt x="3478807" y="1456118"/>
                  <a:pt x="3463922" y="1456118"/>
                </a:cubicBezTo>
                <a:lnTo>
                  <a:pt x="3451164" y="1444242"/>
                </a:lnTo>
                <a:cubicBezTo>
                  <a:pt x="3415018" y="1452161"/>
                  <a:pt x="3389503" y="1456118"/>
                  <a:pt x="3374622" y="1456118"/>
                </a:cubicBezTo>
                <a:lnTo>
                  <a:pt x="3342727" y="1430670"/>
                </a:lnTo>
                <a:cubicBezTo>
                  <a:pt x="3336349" y="1430670"/>
                  <a:pt x="3314024" y="1439152"/>
                  <a:pt x="3275750" y="1456118"/>
                </a:cubicBezTo>
                <a:cubicBezTo>
                  <a:pt x="3271497" y="1456118"/>
                  <a:pt x="3249172" y="1454422"/>
                  <a:pt x="3208775" y="1451029"/>
                </a:cubicBezTo>
                <a:cubicBezTo>
                  <a:pt x="3193890" y="1454422"/>
                  <a:pt x="3183259" y="1456118"/>
                  <a:pt x="3176880" y="1456118"/>
                </a:cubicBezTo>
                <a:cubicBezTo>
                  <a:pt x="3176880" y="1453855"/>
                  <a:pt x="3169438" y="1445373"/>
                  <a:pt x="3154554" y="1430670"/>
                </a:cubicBezTo>
                <a:lnTo>
                  <a:pt x="3141796" y="1430670"/>
                </a:lnTo>
                <a:lnTo>
                  <a:pt x="3100334" y="1451029"/>
                </a:lnTo>
                <a:lnTo>
                  <a:pt x="3078010" y="1451029"/>
                </a:lnTo>
                <a:lnTo>
                  <a:pt x="3078010" y="1437456"/>
                </a:lnTo>
                <a:lnTo>
                  <a:pt x="3055684" y="1444242"/>
                </a:lnTo>
                <a:lnTo>
                  <a:pt x="3011034" y="1437456"/>
                </a:lnTo>
                <a:cubicBezTo>
                  <a:pt x="3000400" y="1441980"/>
                  <a:pt x="2981265" y="1444242"/>
                  <a:pt x="2953624" y="1444242"/>
                </a:cubicBezTo>
                <a:lnTo>
                  <a:pt x="2953624" y="1437456"/>
                </a:lnTo>
                <a:lnTo>
                  <a:pt x="2931300" y="1444242"/>
                </a:lnTo>
                <a:cubicBezTo>
                  <a:pt x="2931300" y="1435195"/>
                  <a:pt x="2924922" y="1430670"/>
                  <a:pt x="2912164" y="1430670"/>
                </a:cubicBezTo>
                <a:cubicBezTo>
                  <a:pt x="2899407" y="1447634"/>
                  <a:pt x="2887711" y="1456118"/>
                  <a:pt x="2877079" y="1456118"/>
                </a:cubicBezTo>
                <a:lnTo>
                  <a:pt x="2832430" y="1456118"/>
                </a:lnTo>
                <a:cubicBezTo>
                  <a:pt x="2832430" y="1439152"/>
                  <a:pt x="2824988" y="1430670"/>
                  <a:pt x="2810102" y="1430670"/>
                </a:cubicBezTo>
                <a:lnTo>
                  <a:pt x="2800535" y="1430670"/>
                </a:lnTo>
                <a:cubicBezTo>
                  <a:pt x="2800535" y="1444242"/>
                  <a:pt x="2793093" y="1451029"/>
                  <a:pt x="2778209" y="1451029"/>
                </a:cubicBezTo>
                <a:lnTo>
                  <a:pt x="2701665" y="1451029"/>
                </a:lnTo>
                <a:lnTo>
                  <a:pt x="2701665" y="1437456"/>
                </a:lnTo>
                <a:cubicBezTo>
                  <a:pt x="2701665" y="1431802"/>
                  <a:pt x="2722927" y="1423320"/>
                  <a:pt x="2765451" y="1412008"/>
                </a:cubicBezTo>
                <a:cubicBezTo>
                  <a:pt x="2790966" y="1421057"/>
                  <a:pt x="2813293" y="1425581"/>
                  <a:pt x="2832430" y="1425581"/>
                </a:cubicBezTo>
                <a:lnTo>
                  <a:pt x="2832430" y="1400134"/>
                </a:lnTo>
                <a:lnTo>
                  <a:pt x="2822860" y="1400134"/>
                </a:lnTo>
                <a:cubicBezTo>
                  <a:pt x="2805850" y="1400134"/>
                  <a:pt x="2790966" y="1402395"/>
                  <a:pt x="2778209" y="1406921"/>
                </a:cubicBezTo>
                <a:lnTo>
                  <a:pt x="2755884" y="1400134"/>
                </a:lnTo>
                <a:cubicBezTo>
                  <a:pt x="2743127" y="1404658"/>
                  <a:pt x="2728244" y="1406921"/>
                  <a:pt x="2711232" y="1406921"/>
                </a:cubicBezTo>
                <a:cubicBezTo>
                  <a:pt x="2704854" y="1406921"/>
                  <a:pt x="2701665" y="1404658"/>
                  <a:pt x="2701665" y="1400134"/>
                </a:cubicBezTo>
                <a:cubicBezTo>
                  <a:pt x="2686781" y="1404658"/>
                  <a:pt x="2675087" y="1406921"/>
                  <a:pt x="2666581" y="1406921"/>
                </a:cubicBezTo>
                <a:lnTo>
                  <a:pt x="2666581" y="1412008"/>
                </a:lnTo>
                <a:lnTo>
                  <a:pt x="2688907" y="1430670"/>
                </a:lnTo>
                <a:cubicBezTo>
                  <a:pt x="2659141" y="1444242"/>
                  <a:pt x="2636813" y="1451029"/>
                  <a:pt x="2621932" y="1451029"/>
                </a:cubicBezTo>
                <a:cubicBezTo>
                  <a:pt x="2621932" y="1437456"/>
                  <a:pt x="2611298" y="1430670"/>
                  <a:pt x="2590037" y="1430670"/>
                </a:cubicBezTo>
                <a:lnTo>
                  <a:pt x="2590037" y="1425581"/>
                </a:lnTo>
                <a:cubicBezTo>
                  <a:pt x="2590037" y="1421057"/>
                  <a:pt x="2593226" y="1418796"/>
                  <a:pt x="2599604" y="1418796"/>
                </a:cubicBezTo>
                <a:cubicBezTo>
                  <a:pt x="2593226" y="1410879"/>
                  <a:pt x="2590037" y="1404658"/>
                  <a:pt x="2590037" y="1400134"/>
                </a:cubicBezTo>
                <a:lnTo>
                  <a:pt x="2554955" y="1400134"/>
                </a:lnTo>
                <a:lnTo>
                  <a:pt x="2554955" y="1406921"/>
                </a:lnTo>
                <a:cubicBezTo>
                  <a:pt x="2563458" y="1414836"/>
                  <a:pt x="2567713" y="1421057"/>
                  <a:pt x="2567713" y="1425581"/>
                </a:cubicBezTo>
                <a:cubicBezTo>
                  <a:pt x="2561334" y="1425581"/>
                  <a:pt x="2550700" y="1431802"/>
                  <a:pt x="2535819" y="1444242"/>
                </a:cubicBezTo>
                <a:lnTo>
                  <a:pt x="2478409" y="1437456"/>
                </a:lnTo>
                <a:lnTo>
                  <a:pt x="2468842" y="1451029"/>
                </a:lnTo>
                <a:cubicBezTo>
                  <a:pt x="2445452" y="1451029"/>
                  <a:pt x="2433757" y="1444242"/>
                  <a:pt x="2433757" y="1430670"/>
                </a:cubicBezTo>
                <a:lnTo>
                  <a:pt x="2379539" y="1430670"/>
                </a:lnTo>
                <a:lnTo>
                  <a:pt x="2344457" y="1444242"/>
                </a:lnTo>
                <a:lnTo>
                  <a:pt x="2334887" y="1444242"/>
                </a:lnTo>
                <a:lnTo>
                  <a:pt x="2344457" y="1386562"/>
                </a:lnTo>
                <a:lnTo>
                  <a:pt x="2290238" y="1406921"/>
                </a:lnTo>
                <a:cubicBezTo>
                  <a:pt x="2290238" y="1385431"/>
                  <a:pt x="2282796" y="1374688"/>
                  <a:pt x="2267912" y="1374688"/>
                </a:cubicBezTo>
                <a:cubicBezTo>
                  <a:pt x="2267912" y="1380342"/>
                  <a:pt x="2242396" y="1392781"/>
                  <a:pt x="2191368" y="1412008"/>
                </a:cubicBezTo>
                <a:cubicBezTo>
                  <a:pt x="2206250" y="1413140"/>
                  <a:pt x="2213692" y="1417664"/>
                  <a:pt x="2213692" y="1425581"/>
                </a:cubicBezTo>
                <a:lnTo>
                  <a:pt x="2213692" y="1430670"/>
                </a:lnTo>
                <a:cubicBezTo>
                  <a:pt x="2190305" y="1430670"/>
                  <a:pt x="2178610" y="1437456"/>
                  <a:pt x="2178610" y="1451029"/>
                </a:cubicBezTo>
                <a:lnTo>
                  <a:pt x="2169041" y="1451029"/>
                </a:lnTo>
                <a:cubicBezTo>
                  <a:pt x="2149904" y="1451029"/>
                  <a:pt x="2116949" y="1431802"/>
                  <a:pt x="2070171" y="1393348"/>
                </a:cubicBezTo>
                <a:lnTo>
                  <a:pt x="2038277" y="1393348"/>
                </a:lnTo>
                <a:lnTo>
                  <a:pt x="2025519" y="1406921"/>
                </a:lnTo>
                <a:cubicBezTo>
                  <a:pt x="2036152" y="1406921"/>
                  <a:pt x="2046783" y="1413140"/>
                  <a:pt x="2057412" y="1425581"/>
                </a:cubicBezTo>
                <a:lnTo>
                  <a:pt x="2038277" y="1430670"/>
                </a:lnTo>
                <a:lnTo>
                  <a:pt x="2003194" y="1430670"/>
                </a:lnTo>
                <a:cubicBezTo>
                  <a:pt x="1996815" y="1430670"/>
                  <a:pt x="1993627" y="1428974"/>
                  <a:pt x="1993627" y="1425581"/>
                </a:cubicBezTo>
                <a:lnTo>
                  <a:pt x="1968112" y="1430670"/>
                </a:lnTo>
                <a:lnTo>
                  <a:pt x="1948975" y="1425581"/>
                </a:lnTo>
                <a:cubicBezTo>
                  <a:pt x="1936217" y="1442547"/>
                  <a:pt x="1924524" y="1451029"/>
                  <a:pt x="1913893" y="1451029"/>
                </a:cubicBezTo>
                <a:cubicBezTo>
                  <a:pt x="1913893" y="1444242"/>
                  <a:pt x="1903260" y="1437456"/>
                  <a:pt x="1882000" y="1430670"/>
                </a:cubicBezTo>
                <a:lnTo>
                  <a:pt x="1827779" y="1430670"/>
                </a:lnTo>
                <a:lnTo>
                  <a:pt x="1792697" y="1444242"/>
                </a:lnTo>
                <a:cubicBezTo>
                  <a:pt x="1786317" y="1437456"/>
                  <a:pt x="1783130" y="1426713"/>
                  <a:pt x="1783130" y="1412008"/>
                </a:cubicBezTo>
                <a:lnTo>
                  <a:pt x="1757614" y="1418796"/>
                </a:lnTo>
                <a:lnTo>
                  <a:pt x="1770372" y="1430670"/>
                </a:lnTo>
                <a:cubicBezTo>
                  <a:pt x="1770372" y="1439719"/>
                  <a:pt x="1762930" y="1444242"/>
                  <a:pt x="1748044" y="1444242"/>
                </a:cubicBezTo>
                <a:lnTo>
                  <a:pt x="1738477" y="1444242"/>
                </a:lnTo>
                <a:lnTo>
                  <a:pt x="1703395" y="1430670"/>
                </a:lnTo>
                <a:lnTo>
                  <a:pt x="1681069" y="1437456"/>
                </a:lnTo>
                <a:cubicBezTo>
                  <a:pt x="1668311" y="1432934"/>
                  <a:pt x="1653429" y="1430670"/>
                  <a:pt x="1636420" y="1430670"/>
                </a:cubicBezTo>
                <a:cubicBezTo>
                  <a:pt x="1630040" y="1430670"/>
                  <a:pt x="1626850" y="1432934"/>
                  <a:pt x="1626850" y="1437456"/>
                </a:cubicBezTo>
                <a:lnTo>
                  <a:pt x="1604525" y="1430670"/>
                </a:lnTo>
                <a:lnTo>
                  <a:pt x="1572630" y="1444242"/>
                </a:lnTo>
                <a:lnTo>
                  <a:pt x="1515222" y="1444242"/>
                </a:lnTo>
                <a:lnTo>
                  <a:pt x="1496085" y="1437456"/>
                </a:lnTo>
                <a:cubicBezTo>
                  <a:pt x="1496085" y="1441980"/>
                  <a:pt x="1491833" y="1444242"/>
                  <a:pt x="1483327" y="1444242"/>
                </a:cubicBezTo>
                <a:cubicBezTo>
                  <a:pt x="1474824" y="1436326"/>
                  <a:pt x="1470570" y="1430106"/>
                  <a:pt x="1470570" y="1425581"/>
                </a:cubicBezTo>
                <a:lnTo>
                  <a:pt x="1416352" y="1425581"/>
                </a:lnTo>
                <a:cubicBezTo>
                  <a:pt x="1409972" y="1425581"/>
                  <a:pt x="1406785" y="1423320"/>
                  <a:pt x="1406785" y="1418796"/>
                </a:cubicBezTo>
                <a:cubicBezTo>
                  <a:pt x="1389772" y="1423320"/>
                  <a:pt x="1378079" y="1425581"/>
                  <a:pt x="1371699" y="1425581"/>
                </a:cubicBezTo>
                <a:lnTo>
                  <a:pt x="1381269" y="1437456"/>
                </a:lnTo>
                <a:lnTo>
                  <a:pt x="1381269" y="1444242"/>
                </a:lnTo>
                <a:cubicBezTo>
                  <a:pt x="1368512" y="1444242"/>
                  <a:pt x="1362132" y="1438021"/>
                  <a:pt x="1362132" y="1425581"/>
                </a:cubicBezTo>
                <a:lnTo>
                  <a:pt x="1336617" y="1425581"/>
                </a:lnTo>
                <a:lnTo>
                  <a:pt x="1304724" y="1437456"/>
                </a:lnTo>
                <a:lnTo>
                  <a:pt x="1295157" y="1437456"/>
                </a:lnTo>
                <a:lnTo>
                  <a:pt x="1260075" y="1425581"/>
                </a:lnTo>
                <a:lnTo>
                  <a:pt x="1250505" y="1425581"/>
                </a:lnTo>
                <a:lnTo>
                  <a:pt x="1250505" y="1437456"/>
                </a:lnTo>
                <a:lnTo>
                  <a:pt x="1183529" y="1437456"/>
                </a:lnTo>
                <a:cubicBezTo>
                  <a:pt x="1175023" y="1437456"/>
                  <a:pt x="1170772" y="1435195"/>
                  <a:pt x="1170772" y="1430670"/>
                </a:cubicBezTo>
                <a:lnTo>
                  <a:pt x="1151635" y="1437456"/>
                </a:lnTo>
                <a:lnTo>
                  <a:pt x="1119740" y="1437456"/>
                </a:lnTo>
                <a:lnTo>
                  <a:pt x="1062333" y="1418795"/>
                </a:lnTo>
                <a:cubicBezTo>
                  <a:pt x="1062333" y="1423320"/>
                  <a:pt x="1058080" y="1429540"/>
                  <a:pt x="1049575" y="1437456"/>
                </a:cubicBezTo>
                <a:cubicBezTo>
                  <a:pt x="919875" y="1431802"/>
                  <a:pt x="849709" y="1427842"/>
                  <a:pt x="839078" y="1425581"/>
                </a:cubicBezTo>
                <a:cubicBezTo>
                  <a:pt x="832700" y="1425581"/>
                  <a:pt x="829509" y="1427277"/>
                  <a:pt x="829509" y="1430670"/>
                </a:cubicBezTo>
                <a:cubicBezTo>
                  <a:pt x="593498" y="1413705"/>
                  <a:pt x="475490" y="1382038"/>
                  <a:pt x="475490" y="1335667"/>
                </a:cubicBezTo>
                <a:lnTo>
                  <a:pt x="475490" y="1317005"/>
                </a:lnTo>
                <a:cubicBezTo>
                  <a:pt x="475490" y="1312480"/>
                  <a:pt x="479742" y="1310219"/>
                  <a:pt x="488248" y="1310219"/>
                </a:cubicBezTo>
                <a:lnTo>
                  <a:pt x="475490" y="1298344"/>
                </a:lnTo>
                <a:cubicBezTo>
                  <a:pt x="511637" y="1230483"/>
                  <a:pt x="532897" y="1196554"/>
                  <a:pt x="539277" y="1196554"/>
                </a:cubicBezTo>
                <a:lnTo>
                  <a:pt x="915622" y="1159231"/>
                </a:lnTo>
                <a:lnTo>
                  <a:pt x="915622" y="1166017"/>
                </a:lnTo>
                <a:lnTo>
                  <a:pt x="939644" y="1162683"/>
                </a:lnTo>
                <a:lnTo>
                  <a:pt x="933393" y="1152499"/>
                </a:lnTo>
                <a:lnTo>
                  <a:pt x="938925" y="1137419"/>
                </a:lnTo>
                <a:lnTo>
                  <a:pt x="932658" y="1137419"/>
                </a:lnTo>
                <a:lnTo>
                  <a:pt x="900765" y="1149294"/>
                </a:lnTo>
                <a:lnTo>
                  <a:pt x="891198" y="1149294"/>
                </a:lnTo>
                <a:lnTo>
                  <a:pt x="856116" y="1137419"/>
                </a:lnTo>
                <a:lnTo>
                  <a:pt x="846546" y="1137419"/>
                </a:lnTo>
                <a:lnTo>
                  <a:pt x="846546" y="1149294"/>
                </a:lnTo>
                <a:lnTo>
                  <a:pt x="779570" y="1149294"/>
                </a:lnTo>
                <a:cubicBezTo>
                  <a:pt x="771064" y="1149294"/>
                  <a:pt x="766813" y="1147033"/>
                  <a:pt x="766813" y="1142508"/>
                </a:cubicBezTo>
                <a:lnTo>
                  <a:pt x="747676" y="1149294"/>
                </a:lnTo>
                <a:lnTo>
                  <a:pt x="715781" y="1149294"/>
                </a:lnTo>
                <a:lnTo>
                  <a:pt x="658374" y="1130633"/>
                </a:lnTo>
                <a:cubicBezTo>
                  <a:pt x="658374" y="1135158"/>
                  <a:pt x="654121" y="1141378"/>
                  <a:pt x="645616" y="1149294"/>
                </a:cubicBezTo>
                <a:cubicBezTo>
                  <a:pt x="515916" y="1143640"/>
                  <a:pt x="445750" y="1139680"/>
                  <a:pt x="435119" y="1137419"/>
                </a:cubicBezTo>
                <a:cubicBezTo>
                  <a:pt x="428741" y="1137419"/>
                  <a:pt x="425550" y="1139115"/>
                  <a:pt x="425550" y="1142508"/>
                </a:cubicBezTo>
                <a:cubicBezTo>
                  <a:pt x="189539" y="1125543"/>
                  <a:pt x="71531" y="1093876"/>
                  <a:pt x="71531" y="1047505"/>
                </a:cubicBezTo>
                <a:lnTo>
                  <a:pt x="71531" y="1028843"/>
                </a:lnTo>
                <a:cubicBezTo>
                  <a:pt x="71531" y="1024318"/>
                  <a:pt x="75783" y="1022057"/>
                  <a:pt x="84289" y="1022057"/>
                </a:cubicBezTo>
                <a:lnTo>
                  <a:pt x="71531" y="1010182"/>
                </a:lnTo>
                <a:cubicBezTo>
                  <a:pt x="107678" y="942321"/>
                  <a:pt x="128938" y="908392"/>
                  <a:pt x="135318" y="908392"/>
                </a:cubicBezTo>
                <a:lnTo>
                  <a:pt x="511663" y="871069"/>
                </a:lnTo>
                <a:lnTo>
                  <a:pt x="511663" y="877855"/>
                </a:lnTo>
                <a:lnTo>
                  <a:pt x="535685" y="874521"/>
                </a:lnTo>
                <a:lnTo>
                  <a:pt x="529434" y="864337"/>
                </a:lnTo>
                <a:cubicBezTo>
                  <a:pt x="533155" y="852745"/>
                  <a:pt x="536876" y="842601"/>
                  <a:pt x="540597" y="833907"/>
                </a:cubicBezTo>
                <a:lnTo>
                  <a:pt x="542196" y="830793"/>
                </a:lnTo>
                <a:lnTo>
                  <a:pt x="499639" y="842465"/>
                </a:lnTo>
                <a:cubicBezTo>
                  <a:pt x="484755" y="845576"/>
                  <a:pt x="471998" y="847131"/>
                  <a:pt x="461367" y="847131"/>
                </a:cubicBezTo>
                <a:lnTo>
                  <a:pt x="461367" y="842040"/>
                </a:lnTo>
                <a:lnTo>
                  <a:pt x="435852" y="847131"/>
                </a:lnTo>
                <a:cubicBezTo>
                  <a:pt x="427347" y="847131"/>
                  <a:pt x="416716" y="840910"/>
                  <a:pt x="403959" y="828469"/>
                </a:cubicBezTo>
                <a:lnTo>
                  <a:pt x="403959" y="816594"/>
                </a:lnTo>
                <a:lnTo>
                  <a:pt x="426283" y="797932"/>
                </a:lnTo>
                <a:lnTo>
                  <a:pt x="403959" y="777575"/>
                </a:lnTo>
                <a:lnTo>
                  <a:pt x="403959" y="766293"/>
                </a:lnTo>
                <a:lnTo>
                  <a:pt x="384088" y="743833"/>
                </a:lnTo>
                <a:lnTo>
                  <a:pt x="371331" y="706508"/>
                </a:lnTo>
                <a:cubicBezTo>
                  <a:pt x="383024" y="704247"/>
                  <a:pt x="394187" y="697745"/>
                  <a:pt x="404820" y="687000"/>
                </a:cubicBezTo>
                <a:lnTo>
                  <a:pt x="423710" y="658972"/>
                </a:lnTo>
                <a:lnTo>
                  <a:pt x="331238" y="670013"/>
                </a:lnTo>
                <a:cubicBezTo>
                  <a:pt x="318480" y="665490"/>
                  <a:pt x="304660" y="663227"/>
                  <a:pt x="289774" y="663227"/>
                </a:cubicBezTo>
                <a:cubicBezTo>
                  <a:pt x="251502" y="675669"/>
                  <a:pt x="221735" y="681889"/>
                  <a:pt x="200474" y="681889"/>
                </a:cubicBezTo>
                <a:lnTo>
                  <a:pt x="200474" y="676800"/>
                </a:lnTo>
                <a:lnTo>
                  <a:pt x="174959" y="681889"/>
                </a:lnTo>
                <a:cubicBezTo>
                  <a:pt x="166453" y="681889"/>
                  <a:pt x="155822" y="675669"/>
                  <a:pt x="143064" y="663227"/>
                </a:cubicBezTo>
                <a:lnTo>
                  <a:pt x="143064" y="651352"/>
                </a:lnTo>
                <a:lnTo>
                  <a:pt x="165389" y="632692"/>
                </a:lnTo>
                <a:lnTo>
                  <a:pt x="143064" y="612334"/>
                </a:lnTo>
                <a:lnTo>
                  <a:pt x="143064" y="568224"/>
                </a:lnTo>
                <a:lnTo>
                  <a:pt x="165389" y="568224"/>
                </a:lnTo>
                <a:lnTo>
                  <a:pt x="157180" y="542019"/>
                </a:lnTo>
                <a:lnTo>
                  <a:pt x="146710" y="540307"/>
                </a:lnTo>
                <a:cubicBezTo>
                  <a:pt x="108437" y="552748"/>
                  <a:pt x="78670" y="558969"/>
                  <a:pt x="57408" y="558969"/>
                </a:cubicBezTo>
                <a:lnTo>
                  <a:pt x="57408" y="553878"/>
                </a:lnTo>
                <a:lnTo>
                  <a:pt x="31893" y="558969"/>
                </a:lnTo>
                <a:cubicBezTo>
                  <a:pt x="23388" y="558969"/>
                  <a:pt x="12757" y="552748"/>
                  <a:pt x="0" y="540307"/>
                </a:cubicBezTo>
                <a:lnTo>
                  <a:pt x="0" y="528432"/>
                </a:lnTo>
                <a:lnTo>
                  <a:pt x="22324" y="509770"/>
                </a:lnTo>
                <a:lnTo>
                  <a:pt x="0" y="489413"/>
                </a:lnTo>
                <a:lnTo>
                  <a:pt x="0" y="445303"/>
                </a:lnTo>
                <a:lnTo>
                  <a:pt x="22324" y="445303"/>
                </a:lnTo>
                <a:lnTo>
                  <a:pt x="12757" y="414767"/>
                </a:lnTo>
                <a:cubicBezTo>
                  <a:pt x="12757" y="407981"/>
                  <a:pt x="23388" y="401195"/>
                  <a:pt x="44651" y="394408"/>
                </a:cubicBezTo>
                <a:lnTo>
                  <a:pt x="89303" y="394408"/>
                </a:lnTo>
                <a:cubicBezTo>
                  <a:pt x="114816" y="394408"/>
                  <a:pt x="147774" y="392712"/>
                  <a:pt x="188173" y="389319"/>
                </a:cubicBezTo>
                <a:cubicBezTo>
                  <a:pt x="200929" y="392712"/>
                  <a:pt x="219004" y="394408"/>
                  <a:pt x="242392" y="394408"/>
                </a:cubicBezTo>
                <a:lnTo>
                  <a:pt x="267907" y="389319"/>
                </a:lnTo>
                <a:lnTo>
                  <a:pt x="287042" y="394408"/>
                </a:lnTo>
                <a:lnTo>
                  <a:pt x="312557" y="389319"/>
                </a:lnTo>
                <a:cubicBezTo>
                  <a:pt x="399733" y="392712"/>
                  <a:pt x="450764" y="398932"/>
                  <a:pt x="465648" y="407981"/>
                </a:cubicBezTo>
                <a:lnTo>
                  <a:pt x="478404" y="407981"/>
                </a:lnTo>
                <a:lnTo>
                  <a:pt x="478404" y="389319"/>
                </a:lnTo>
                <a:cubicBezTo>
                  <a:pt x="484782" y="389319"/>
                  <a:pt x="495414" y="391015"/>
                  <a:pt x="510297" y="394410"/>
                </a:cubicBezTo>
                <a:cubicBezTo>
                  <a:pt x="597474" y="391017"/>
                  <a:pt x="659135" y="389319"/>
                  <a:pt x="695280" y="389319"/>
                </a:cubicBezTo>
                <a:lnTo>
                  <a:pt x="739932" y="394410"/>
                </a:lnTo>
                <a:lnTo>
                  <a:pt x="765447" y="389319"/>
                </a:lnTo>
                <a:lnTo>
                  <a:pt x="819666" y="407981"/>
                </a:lnTo>
                <a:lnTo>
                  <a:pt x="861127" y="407981"/>
                </a:lnTo>
                <a:lnTo>
                  <a:pt x="865732" y="397876"/>
                </a:lnTo>
                <a:lnTo>
                  <a:pt x="864919" y="397774"/>
                </a:lnTo>
                <a:cubicBezTo>
                  <a:pt x="839404" y="388161"/>
                  <a:pt x="826646" y="373741"/>
                  <a:pt x="826646" y="354514"/>
                </a:cubicBezTo>
                <a:lnTo>
                  <a:pt x="813889" y="317189"/>
                </a:lnTo>
                <a:cubicBezTo>
                  <a:pt x="825582" y="314928"/>
                  <a:pt x="836745" y="308426"/>
                  <a:pt x="847378" y="297681"/>
                </a:cubicBezTo>
                <a:lnTo>
                  <a:pt x="866268" y="269653"/>
                </a:lnTo>
                <a:lnTo>
                  <a:pt x="773796" y="280694"/>
                </a:lnTo>
                <a:cubicBezTo>
                  <a:pt x="761038" y="276171"/>
                  <a:pt x="747218" y="273908"/>
                  <a:pt x="732332" y="273908"/>
                </a:cubicBezTo>
                <a:cubicBezTo>
                  <a:pt x="694060" y="286350"/>
                  <a:pt x="664293" y="292570"/>
                  <a:pt x="643032" y="292570"/>
                </a:cubicBezTo>
                <a:lnTo>
                  <a:pt x="643032" y="287481"/>
                </a:lnTo>
                <a:lnTo>
                  <a:pt x="617517" y="292570"/>
                </a:lnTo>
                <a:cubicBezTo>
                  <a:pt x="609011" y="292570"/>
                  <a:pt x="598380" y="286350"/>
                  <a:pt x="585622" y="273908"/>
                </a:cubicBezTo>
                <a:lnTo>
                  <a:pt x="585622" y="262033"/>
                </a:lnTo>
                <a:lnTo>
                  <a:pt x="607947" y="243373"/>
                </a:lnTo>
                <a:lnTo>
                  <a:pt x="585622" y="223015"/>
                </a:lnTo>
                <a:lnTo>
                  <a:pt x="585622" y="178905"/>
                </a:lnTo>
                <a:lnTo>
                  <a:pt x="607947" y="178905"/>
                </a:lnTo>
                <a:lnTo>
                  <a:pt x="599738" y="152700"/>
                </a:lnTo>
                <a:lnTo>
                  <a:pt x="589268" y="150988"/>
                </a:lnTo>
                <a:cubicBezTo>
                  <a:pt x="550995" y="163429"/>
                  <a:pt x="521228" y="169650"/>
                  <a:pt x="499966" y="169650"/>
                </a:cubicBezTo>
                <a:lnTo>
                  <a:pt x="499966" y="164559"/>
                </a:lnTo>
                <a:lnTo>
                  <a:pt x="474451" y="169650"/>
                </a:lnTo>
                <a:cubicBezTo>
                  <a:pt x="465946" y="169650"/>
                  <a:pt x="455315" y="163429"/>
                  <a:pt x="442558" y="150988"/>
                </a:cubicBezTo>
                <a:lnTo>
                  <a:pt x="442558" y="139113"/>
                </a:lnTo>
                <a:lnTo>
                  <a:pt x="464883" y="120451"/>
                </a:lnTo>
                <a:lnTo>
                  <a:pt x="442558" y="100094"/>
                </a:lnTo>
                <a:lnTo>
                  <a:pt x="442558" y="55984"/>
                </a:lnTo>
                <a:lnTo>
                  <a:pt x="464883" y="55984"/>
                </a:lnTo>
                <a:lnTo>
                  <a:pt x="455316" y="25448"/>
                </a:lnTo>
                <a:cubicBezTo>
                  <a:pt x="455316" y="18662"/>
                  <a:pt x="465947" y="11876"/>
                  <a:pt x="487209" y="5089"/>
                </a:cubicBezTo>
                <a:lnTo>
                  <a:pt x="531861" y="5089"/>
                </a:lnTo>
                <a:cubicBezTo>
                  <a:pt x="557375" y="5089"/>
                  <a:pt x="590332" y="3393"/>
                  <a:pt x="630731" y="0"/>
                </a:cubicBezTo>
                <a:cubicBezTo>
                  <a:pt x="643487" y="3393"/>
                  <a:pt x="661562" y="5089"/>
                  <a:pt x="684951" y="5089"/>
                </a:cubicBezTo>
                <a:lnTo>
                  <a:pt x="710466" y="0"/>
                </a:lnTo>
                <a:lnTo>
                  <a:pt x="729600" y="5089"/>
                </a:lnTo>
                <a:lnTo>
                  <a:pt x="755115" y="0"/>
                </a:lnTo>
                <a:cubicBezTo>
                  <a:pt x="842292" y="3393"/>
                  <a:pt x="893322" y="9613"/>
                  <a:pt x="908206" y="18662"/>
                </a:cubicBezTo>
                <a:lnTo>
                  <a:pt x="920962" y="18662"/>
                </a:lnTo>
                <a:lnTo>
                  <a:pt x="920962" y="0"/>
                </a:lnTo>
                <a:cubicBezTo>
                  <a:pt x="927340" y="0"/>
                  <a:pt x="937973" y="1696"/>
                  <a:pt x="952855" y="5091"/>
                </a:cubicBezTo>
                <a:cubicBezTo>
                  <a:pt x="1040032" y="1698"/>
                  <a:pt x="1101693" y="0"/>
                  <a:pt x="1137838" y="0"/>
                </a:cubicBezTo>
                <a:lnTo>
                  <a:pt x="1182490" y="5091"/>
                </a:lnTo>
                <a:lnTo>
                  <a:pt x="1208006" y="0"/>
                </a:lnTo>
                <a:lnTo>
                  <a:pt x="1262225" y="18662"/>
                </a:lnTo>
                <a:lnTo>
                  <a:pt x="1303685" y="18662"/>
                </a:lnTo>
                <a:cubicBezTo>
                  <a:pt x="1303685" y="6221"/>
                  <a:pt x="1312191" y="0"/>
                  <a:pt x="1329200" y="0"/>
                </a:cubicBezTo>
                <a:lnTo>
                  <a:pt x="1482290" y="0"/>
                </a:lnTo>
                <a:lnTo>
                  <a:pt x="1482290" y="18662"/>
                </a:lnTo>
                <a:lnTo>
                  <a:pt x="1495047" y="18662"/>
                </a:lnTo>
                <a:lnTo>
                  <a:pt x="1539698" y="0"/>
                </a:lnTo>
                <a:lnTo>
                  <a:pt x="1692787" y="0"/>
                </a:lnTo>
                <a:cubicBezTo>
                  <a:pt x="1731060" y="0"/>
                  <a:pt x="1750197" y="6221"/>
                  <a:pt x="1750197" y="18662"/>
                </a:cubicBezTo>
                <a:lnTo>
                  <a:pt x="1769333" y="18662"/>
                </a:lnTo>
                <a:cubicBezTo>
                  <a:pt x="1769333" y="6221"/>
                  <a:pt x="1784219" y="0"/>
                  <a:pt x="1813985" y="0"/>
                </a:cubicBezTo>
                <a:cubicBezTo>
                  <a:pt x="1813985" y="5656"/>
                  <a:pt x="1828868" y="11877"/>
                  <a:pt x="1858635" y="18662"/>
                </a:cubicBezTo>
                <a:cubicBezTo>
                  <a:pt x="1858635" y="6221"/>
                  <a:pt x="1873519" y="0"/>
                  <a:pt x="1903285" y="0"/>
                </a:cubicBezTo>
                <a:lnTo>
                  <a:pt x="1925613" y="5091"/>
                </a:lnTo>
                <a:cubicBezTo>
                  <a:pt x="1938367" y="1698"/>
                  <a:pt x="1953253" y="0"/>
                  <a:pt x="1970262" y="0"/>
                </a:cubicBezTo>
                <a:lnTo>
                  <a:pt x="1979832" y="0"/>
                </a:lnTo>
                <a:lnTo>
                  <a:pt x="1979832" y="11877"/>
                </a:lnTo>
                <a:lnTo>
                  <a:pt x="1960695" y="5091"/>
                </a:lnTo>
                <a:lnTo>
                  <a:pt x="1960695" y="18662"/>
                </a:lnTo>
                <a:cubicBezTo>
                  <a:pt x="1981956" y="18662"/>
                  <a:pt x="1992590" y="20923"/>
                  <a:pt x="1992590" y="25450"/>
                </a:cubicBezTo>
                <a:cubicBezTo>
                  <a:pt x="2024480" y="18662"/>
                  <a:pt x="2054250" y="10180"/>
                  <a:pt x="2081890" y="0"/>
                </a:cubicBezTo>
                <a:lnTo>
                  <a:pt x="2101027" y="0"/>
                </a:lnTo>
                <a:lnTo>
                  <a:pt x="2136109" y="11877"/>
                </a:lnTo>
                <a:cubicBezTo>
                  <a:pt x="2136109" y="3960"/>
                  <a:pt x="2143551" y="0"/>
                  <a:pt x="2158435" y="0"/>
                </a:cubicBezTo>
                <a:lnTo>
                  <a:pt x="2171193" y="11877"/>
                </a:lnTo>
                <a:cubicBezTo>
                  <a:pt x="2207339" y="3960"/>
                  <a:pt x="2232854" y="0"/>
                  <a:pt x="2247737" y="0"/>
                </a:cubicBezTo>
                <a:lnTo>
                  <a:pt x="2279630" y="25450"/>
                </a:lnTo>
                <a:cubicBezTo>
                  <a:pt x="2286010" y="25450"/>
                  <a:pt x="2308334" y="16966"/>
                  <a:pt x="2346607" y="0"/>
                </a:cubicBezTo>
                <a:cubicBezTo>
                  <a:pt x="2350862" y="0"/>
                  <a:pt x="2373186" y="1698"/>
                  <a:pt x="2413582" y="5091"/>
                </a:cubicBezTo>
                <a:cubicBezTo>
                  <a:pt x="2428468" y="1698"/>
                  <a:pt x="2439098" y="0"/>
                  <a:pt x="2445477" y="0"/>
                </a:cubicBezTo>
                <a:cubicBezTo>
                  <a:pt x="2445477" y="2263"/>
                  <a:pt x="2452919" y="10745"/>
                  <a:pt x="2467805" y="25450"/>
                </a:cubicBezTo>
                <a:lnTo>
                  <a:pt x="2480562" y="25450"/>
                </a:lnTo>
                <a:lnTo>
                  <a:pt x="2522023" y="5091"/>
                </a:lnTo>
                <a:lnTo>
                  <a:pt x="2544347" y="5091"/>
                </a:lnTo>
                <a:lnTo>
                  <a:pt x="2544347" y="18662"/>
                </a:lnTo>
                <a:lnTo>
                  <a:pt x="2566675" y="11877"/>
                </a:lnTo>
                <a:lnTo>
                  <a:pt x="2611324" y="18662"/>
                </a:lnTo>
                <a:cubicBezTo>
                  <a:pt x="2621957" y="14138"/>
                  <a:pt x="2641094" y="11877"/>
                  <a:pt x="2668733" y="11877"/>
                </a:cubicBezTo>
                <a:lnTo>
                  <a:pt x="2668733" y="18662"/>
                </a:lnTo>
                <a:lnTo>
                  <a:pt x="2691057" y="11877"/>
                </a:lnTo>
                <a:cubicBezTo>
                  <a:pt x="2691057" y="20923"/>
                  <a:pt x="2697437" y="25450"/>
                  <a:pt x="2710194" y="25450"/>
                </a:cubicBezTo>
                <a:cubicBezTo>
                  <a:pt x="2722952" y="8484"/>
                  <a:pt x="2734645" y="0"/>
                  <a:pt x="2745278" y="0"/>
                </a:cubicBezTo>
                <a:lnTo>
                  <a:pt x="2789927" y="0"/>
                </a:lnTo>
                <a:cubicBezTo>
                  <a:pt x="2789927" y="16966"/>
                  <a:pt x="2797371" y="25450"/>
                  <a:pt x="2812255" y="25450"/>
                </a:cubicBezTo>
                <a:lnTo>
                  <a:pt x="2821822" y="25450"/>
                </a:lnTo>
                <a:cubicBezTo>
                  <a:pt x="2821822" y="11877"/>
                  <a:pt x="2829264" y="5091"/>
                  <a:pt x="2844150" y="5091"/>
                </a:cubicBezTo>
                <a:lnTo>
                  <a:pt x="2920692" y="5091"/>
                </a:lnTo>
                <a:lnTo>
                  <a:pt x="2920692" y="18662"/>
                </a:lnTo>
                <a:cubicBezTo>
                  <a:pt x="2920692" y="24318"/>
                  <a:pt x="2899431" y="32800"/>
                  <a:pt x="2856907" y="44110"/>
                </a:cubicBezTo>
                <a:cubicBezTo>
                  <a:pt x="2831392" y="35061"/>
                  <a:pt x="2809064" y="30537"/>
                  <a:pt x="2789927" y="30537"/>
                </a:cubicBezTo>
                <a:lnTo>
                  <a:pt x="2789927" y="55985"/>
                </a:lnTo>
                <a:lnTo>
                  <a:pt x="2799497" y="55985"/>
                </a:lnTo>
                <a:cubicBezTo>
                  <a:pt x="2816506" y="55985"/>
                  <a:pt x="2831392" y="53723"/>
                  <a:pt x="2844150" y="49199"/>
                </a:cubicBezTo>
                <a:lnTo>
                  <a:pt x="2866474" y="55985"/>
                </a:lnTo>
                <a:cubicBezTo>
                  <a:pt x="2879232" y="51462"/>
                  <a:pt x="2894113" y="49199"/>
                  <a:pt x="2911125" y="49199"/>
                </a:cubicBezTo>
                <a:cubicBezTo>
                  <a:pt x="2917504" y="49199"/>
                  <a:pt x="2920692" y="51462"/>
                  <a:pt x="2920692" y="55985"/>
                </a:cubicBezTo>
                <a:cubicBezTo>
                  <a:pt x="2935576" y="51462"/>
                  <a:pt x="2947271" y="49199"/>
                  <a:pt x="2955777" y="49199"/>
                </a:cubicBezTo>
                <a:lnTo>
                  <a:pt x="2955777" y="44110"/>
                </a:lnTo>
                <a:lnTo>
                  <a:pt x="2933449" y="25450"/>
                </a:lnTo>
                <a:cubicBezTo>
                  <a:pt x="2963216" y="11877"/>
                  <a:pt x="2985544" y="5091"/>
                  <a:pt x="3000426" y="5091"/>
                </a:cubicBezTo>
                <a:cubicBezTo>
                  <a:pt x="3000426" y="18662"/>
                  <a:pt x="3011059" y="25450"/>
                  <a:pt x="3032320" y="25450"/>
                </a:cubicBezTo>
                <a:lnTo>
                  <a:pt x="3032320" y="30537"/>
                </a:lnTo>
                <a:cubicBezTo>
                  <a:pt x="3032320" y="35061"/>
                  <a:pt x="3029132" y="37324"/>
                  <a:pt x="3022753" y="37324"/>
                </a:cubicBezTo>
                <a:cubicBezTo>
                  <a:pt x="3029132" y="45240"/>
                  <a:pt x="3032320" y="51462"/>
                  <a:pt x="3032320" y="55985"/>
                </a:cubicBezTo>
                <a:lnTo>
                  <a:pt x="3067402" y="55985"/>
                </a:lnTo>
                <a:lnTo>
                  <a:pt x="3067402" y="49199"/>
                </a:lnTo>
                <a:cubicBezTo>
                  <a:pt x="3058899" y="41282"/>
                  <a:pt x="3054644" y="35061"/>
                  <a:pt x="3054644" y="30537"/>
                </a:cubicBezTo>
                <a:cubicBezTo>
                  <a:pt x="3061024" y="30537"/>
                  <a:pt x="3071656" y="24318"/>
                  <a:pt x="3086539" y="11877"/>
                </a:cubicBezTo>
                <a:lnTo>
                  <a:pt x="3143947" y="18662"/>
                </a:lnTo>
                <a:lnTo>
                  <a:pt x="3153514" y="5091"/>
                </a:lnTo>
                <a:cubicBezTo>
                  <a:pt x="3176906" y="5091"/>
                  <a:pt x="3188600" y="11877"/>
                  <a:pt x="3188600" y="25450"/>
                </a:cubicBezTo>
                <a:lnTo>
                  <a:pt x="3242817" y="25450"/>
                </a:lnTo>
                <a:lnTo>
                  <a:pt x="3277900" y="11877"/>
                </a:lnTo>
                <a:lnTo>
                  <a:pt x="3287470" y="11877"/>
                </a:lnTo>
                <a:lnTo>
                  <a:pt x="3277900" y="69558"/>
                </a:lnTo>
                <a:lnTo>
                  <a:pt x="3332119" y="49199"/>
                </a:lnTo>
                <a:cubicBezTo>
                  <a:pt x="3332119" y="70689"/>
                  <a:pt x="3339561" y="81432"/>
                  <a:pt x="3354447" y="81432"/>
                </a:cubicBezTo>
                <a:cubicBezTo>
                  <a:pt x="3354447" y="75777"/>
                  <a:pt x="3379962" y="63337"/>
                  <a:pt x="3430989" y="44110"/>
                </a:cubicBezTo>
                <a:cubicBezTo>
                  <a:pt x="3416106" y="42978"/>
                  <a:pt x="3408664" y="38456"/>
                  <a:pt x="3408664" y="30537"/>
                </a:cubicBezTo>
                <a:lnTo>
                  <a:pt x="3408664" y="25450"/>
                </a:lnTo>
                <a:cubicBezTo>
                  <a:pt x="3432053" y="25450"/>
                  <a:pt x="3443747" y="18662"/>
                  <a:pt x="3443747" y="5091"/>
                </a:cubicBezTo>
                <a:lnTo>
                  <a:pt x="3453317" y="5091"/>
                </a:lnTo>
                <a:cubicBezTo>
                  <a:pt x="3472452" y="5091"/>
                  <a:pt x="3505408" y="24318"/>
                  <a:pt x="3552187" y="62770"/>
                </a:cubicBezTo>
                <a:lnTo>
                  <a:pt x="3584080" y="62770"/>
                </a:lnTo>
                <a:lnTo>
                  <a:pt x="3596838" y="49199"/>
                </a:lnTo>
                <a:cubicBezTo>
                  <a:pt x="3586205" y="49199"/>
                  <a:pt x="3575575" y="42978"/>
                  <a:pt x="3564944" y="30537"/>
                </a:cubicBezTo>
                <a:lnTo>
                  <a:pt x="3584080" y="25450"/>
                </a:lnTo>
                <a:lnTo>
                  <a:pt x="3619162" y="25450"/>
                </a:lnTo>
                <a:cubicBezTo>
                  <a:pt x="3625542" y="25450"/>
                  <a:pt x="3628729" y="27144"/>
                  <a:pt x="3628729" y="30537"/>
                </a:cubicBezTo>
                <a:lnTo>
                  <a:pt x="3654244" y="25450"/>
                </a:lnTo>
                <a:lnTo>
                  <a:pt x="3673382" y="30537"/>
                </a:lnTo>
                <a:cubicBezTo>
                  <a:pt x="3686139" y="13573"/>
                  <a:pt x="3697833" y="5091"/>
                  <a:pt x="3708464" y="5091"/>
                </a:cubicBezTo>
                <a:cubicBezTo>
                  <a:pt x="3708464" y="11877"/>
                  <a:pt x="3719096" y="18662"/>
                  <a:pt x="3740357" y="25450"/>
                </a:cubicBezTo>
                <a:lnTo>
                  <a:pt x="3794579" y="25450"/>
                </a:lnTo>
                <a:lnTo>
                  <a:pt x="3829662" y="11877"/>
                </a:lnTo>
                <a:cubicBezTo>
                  <a:pt x="3836040" y="18662"/>
                  <a:pt x="3839229" y="29405"/>
                  <a:pt x="3839229" y="44110"/>
                </a:cubicBezTo>
                <a:lnTo>
                  <a:pt x="3864744" y="37324"/>
                </a:lnTo>
                <a:lnTo>
                  <a:pt x="3851986" y="25450"/>
                </a:lnTo>
                <a:cubicBezTo>
                  <a:pt x="3851986" y="16399"/>
                  <a:pt x="3859428" y="11877"/>
                  <a:pt x="3874312" y="11877"/>
                </a:cubicBezTo>
                <a:lnTo>
                  <a:pt x="3883879" y="11877"/>
                </a:lnTo>
                <a:lnTo>
                  <a:pt x="3918962" y="25450"/>
                </a:lnTo>
                <a:lnTo>
                  <a:pt x="3941289" y="18662"/>
                </a:lnTo>
                <a:cubicBezTo>
                  <a:pt x="3954047" y="23187"/>
                  <a:pt x="3968929" y="25450"/>
                  <a:pt x="3985938" y="25450"/>
                </a:cubicBezTo>
                <a:cubicBezTo>
                  <a:pt x="3992316" y="25450"/>
                  <a:pt x="3995507" y="23187"/>
                  <a:pt x="3995507" y="18662"/>
                </a:cubicBezTo>
                <a:lnTo>
                  <a:pt x="4017832" y="25450"/>
                </a:lnTo>
                <a:lnTo>
                  <a:pt x="4049726" y="11877"/>
                </a:lnTo>
                <a:lnTo>
                  <a:pt x="4107136" y="11877"/>
                </a:lnTo>
                <a:lnTo>
                  <a:pt x="4126272" y="18662"/>
                </a:lnTo>
                <a:cubicBezTo>
                  <a:pt x="4126272" y="14138"/>
                  <a:pt x="4130523" y="11877"/>
                  <a:pt x="4139029" y="11877"/>
                </a:cubicBezTo>
                <a:cubicBezTo>
                  <a:pt x="4147532" y="19792"/>
                  <a:pt x="4151787" y="26013"/>
                  <a:pt x="4151787" y="30537"/>
                </a:cubicBezTo>
                <a:lnTo>
                  <a:pt x="4206006" y="30537"/>
                </a:lnTo>
                <a:cubicBezTo>
                  <a:pt x="4212384" y="30537"/>
                  <a:pt x="4215573" y="32800"/>
                  <a:pt x="4215573" y="37324"/>
                </a:cubicBezTo>
                <a:cubicBezTo>
                  <a:pt x="4232584" y="32800"/>
                  <a:pt x="4244279" y="30537"/>
                  <a:pt x="4250657" y="30537"/>
                </a:cubicBezTo>
                <a:lnTo>
                  <a:pt x="4241089" y="18662"/>
                </a:lnTo>
                <a:lnTo>
                  <a:pt x="4241089" y="11877"/>
                </a:lnTo>
                <a:cubicBezTo>
                  <a:pt x="4253846" y="11877"/>
                  <a:pt x="4260224" y="18097"/>
                  <a:pt x="4260224" y="30537"/>
                </a:cubicBezTo>
                <a:lnTo>
                  <a:pt x="4285739" y="30537"/>
                </a:lnTo>
                <a:lnTo>
                  <a:pt x="4317634" y="18662"/>
                </a:lnTo>
                <a:lnTo>
                  <a:pt x="4327201" y="18662"/>
                </a:lnTo>
                <a:lnTo>
                  <a:pt x="4362283" y="30537"/>
                </a:lnTo>
                <a:lnTo>
                  <a:pt x="4371852" y="30537"/>
                </a:lnTo>
                <a:lnTo>
                  <a:pt x="4371852" y="18662"/>
                </a:lnTo>
                <a:lnTo>
                  <a:pt x="4438829" y="18662"/>
                </a:lnTo>
                <a:cubicBezTo>
                  <a:pt x="4447335" y="18662"/>
                  <a:pt x="4451586" y="20923"/>
                  <a:pt x="4451586" y="25450"/>
                </a:cubicBezTo>
                <a:lnTo>
                  <a:pt x="4470722" y="18662"/>
                </a:lnTo>
                <a:lnTo>
                  <a:pt x="4502617" y="18662"/>
                </a:lnTo>
                <a:lnTo>
                  <a:pt x="4560024" y="37324"/>
                </a:lnTo>
                <a:cubicBezTo>
                  <a:pt x="4560024" y="32800"/>
                  <a:pt x="4564278" y="26579"/>
                  <a:pt x="4572781" y="18662"/>
                </a:cubicBezTo>
                <a:cubicBezTo>
                  <a:pt x="4702482" y="24318"/>
                  <a:pt x="4772650" y="28276"/>
                  <a:pt x="4783279" y="30537"/>
                </a:cubicBezTo>
                <a:cubicBezTo>
                  <a:pt x="4789659" y="30537"/>
                  <a:pt x="4792849" y="28842"/>
                  <a:pt x="4792849" y="25450"/>
                </a:cubicBezTo>
                <a:cubicBezTo>
                  <a:pt x="5028859" y="42414"/>
                  <a:pt x="5146866" y="74082"/>
                  <a:pt x="5146866" y="120453"/>
                </a:cubicBezTo>
                <a:lnTo>
                  <a:pt x="5146866" y="139113"/>
                </a:lnTo>
                <a:cubicBezTo>
                  <a:pt x="5146866" y="143638"/>
                  <a:pt x="5142615" y="145899"/>
                  <a:pt x="5134109" y="145899"/>
                </a:cubicBezTo>
                <a:lnTo>
                  <a:pt x="5146866" y="157774"/>
                </a:lnTo>
                <a:lnTo>
                  <a:pt x="5136620" y="175941"/>
                </a:lnTo>
                <a:lnTo>
                  <a:pt x="5201426" y="184844"/>
                </a:lnTo>
                <a:cubicBezTo>
                  <a:pt x="5260429" y="200677"/>
                  <a:pt x="5289931" y="220187"/>
                  <a:pt x="5289931" y="243373"/>
                </a:cubicBezTo>
                <a:lnTo>
                  <a:pt x="5289931" y="262034"/>
                </a:lnTo>
                <a:cubicBezTo>
                  <a:pt x="5289931" y="266558"/>
                  <a:pt x="5285679" y="268819"/>
                  <a:pt x="5277173" y="268819"/>
                </a:cubicBezTo>
                <a:lnTo>
                  <a:pt x="5289931" y="280694"/>
                </a:lnTo>
                <a:cubicBezTo>
                  <a:pt x="5253785" y="348555"/>
                  <a:pt x="5232524" y="382485"/>
                  <a:pt x="5226146" y="382485"/>
                </a:cubicBezTo>
                <a:lnTo>
                  <a:pt x="4849802" y="419807"/>
                </a:lnTo>
                <a:lnTo>
                  <a:pt x="4849802" y="413022"/>
                </a:lnTo>
                <a:lnTo>
                  <a:pt x="4827256" y="416151"/>
                </a:lnTo>
                <a:lnTo>
                  <a:pt x="4834310" y="424123"/>
                </a:lnTo>
                <a:lnTo>
                  <a:pt x="4847067" y="461448"/>
                </a:lnTo>
                <a:cubicBezTo>
                  <a:pt x="4835374" y="463709"/>
                  <a:pt x="4824211" y="470211"/>
                  <a:pt x="4813580" y="480956"/>
                </a:cubicBezTo>
                <a:lnTo>
                  <a:pt x="4807913" y="489365"/>
                </a:lnTo>
                <a:lnTo>
                  <a:pt x="4824286" y="489365"/>
                </a:lnTo>
                <a:cubicBezTo>
                  <a:pt x="4926344" y="489365"/>
                  <a:pt x="4977374" y="508592"/>
                  <a:pt x="4977374" y="547044"/>
                </a:cubicBezTo>
                <a:lnTo>
                  <a:pt x="4990131" y="584368"/>
                </a:lnTo>
                <a:cubicBezTo>
                  <a:pt x="4978438" y="586629"/>
                  <a:pt x="4967275" y="593131"/>
                  <a:pt x="4956644" y="603876"/>
                </a:cubicBezTo>
                <a:lnTo>
                  <a:pt x="4937753" y="631905"/>
                </a:lnTo>
                <a:lnTo>
                  <a:pt x="5030225" y="620864"/>
                </a:lnTo>
                <a:cubicBezTo>
                  <a:pt x="5042982" y="625386"/>
                  <a:pt x="5056804" y="627649"/>
                  <a:pt x="5071688" y="627649"/>
                </a:cubicBezTo>
                <a:cubicBezTo>
                  <a:pt x="5109961" y="615208"/>
                  <a:pt x="5139727" y="608987"/>
                  <a:pt x="5160989" y="608987"/>
                </a:cubicBezTo>
                <a:lnTo>
                  <a:pt x="5160989" y="614078"/>
                </a:lnTo>
                <a:lnTo>
                  <a:pt x="5186504" y="608987"/>
                </a:lnTo>
                <a:cubicBezTo>
                  <a:pt x="5195009" y="608987"/>
                  <a:pt x="5205641" y="615208"/>
                  <a:pt x="5218398" y="627649"/>
                </a:cubicBezTo>
                <a:lnTo>
                  <a:pt x="5218398" y="639524"/>
                </a:lnTo>
                <a:lnTo>
                  <a:pt x="5196073" y="658186"/>
                </a:lnTo>
                <a:lnTo>
                  <a:pt x="5218398" y="678543"/>
                </a:lnTo>
                <a:lnTo>
                  <a:pt x="5218398" y="722653"/>
                </a:lnTo>
                <a:lnTo>
                  <a:pt x="5196073" y="722653"/>
                </a:lnTo>
                <a:lnTo>
                  <a:pt x="5205641" y="753189"/>
                </a:lnTo>
                <a:cubicBezTo>
                  <a:pt x="5205641" y="759975"/>
                  <a:pt x="5195009" y="766761"/>
                  <a:pt x="5173747" y="773548"/>
                </a:cubicBezTo>
                <a:lnTo>
                  <a:pt x="5129095" y="773548"/>
                </a:lnTo>
                <a:lnTo>
                  <a:pt x="5092711" y="775421"/>
                </a:lnTo>
                <a:lnTo>
                  <a:pt x="5108267" y="797934"/>
                </a:lnTo>
                <a:lnTo>
                  <a:pt x="5108267" y="816594"/>
                </a:lnTo>
                <a:cubicBezTo>
                  <a:pt x="5108267" y="821119"/>
                  <a:pt x="5104016" y="823380"/>
                  <a:pt x="5095510" y="823380"/>
                </a:cubicBezTo>
                <a:lnTo>
                  <a:pt x="5108267" y="835255"/>
                </a:lnTo>
                <a:lnTo>
                  <a:pt x="5098021" y="853422"/>
                </a:lnTo>
                <a:lnTo>
                  <a:pt x="5162827" y="862325"/>
                </a:lnTo>
                <a:cubicBezTo>
                  <a:pt x="5221830" y="878158"/>
                  <a:pt x="5251332" y="897668"/>
                  <a:pt x="5251332" y="920854"/>
                </a:cubicBezTo>
                <a:lnTo>
                  <a:pt x="5251332" y="939515"/>
                </a:lnTo>
                <a:cubicBezTo>
                  <a:pt x="5251332" y="944039"/>
                  <a:pt x="5247081" y="946300"/>
                  <a:pt x="5238574" y="946300"/>
                </a:cubicBezTo>
                <a:lnTo>
                  <a:pt x="5251332" y="958175"/>
                </a:lnTo>
                <a:cubicBezTo>
                  <a:pt x="5215186" y="1026036"/>
                  <a:pt x="5193925" y="1059966"/>
                  <a:pt x="5187547" y="1059966"/>
                </a:cubicBezTo>
                <a:lnTo>
                  <a:pt x="4811203" y="1097288"/>
                </a:lnTo>
                <a:lnTo>
                  <a:pt x="4811203" y="1090503"/>
                </a:lnTo>
                <a:lnTo>
                  <a:pt x="4788657" y="1093632"/>
                </a:lnTo>
                <a:lnTo>
                  <a:pt x="4795711" y="1101604"/>
                </a:lnTo>
                <a:lnTo>
                  <a:pt x="4808468" y="1138929"/>
                </a:lnTo>
                <a:cubicBezTo>
                  <a:pt x="4796775" y="1141190"/>
                  <a:pt x="4785612" y="1147692"/>
                  <a:pt x="4774981" y="1158437"/>
                </a:cubicBezTo>
                <a:lnTo>
                  <a:pt x="4769314" y="1166846"/>
                </a:lnTo>
                <a:lnTo>
                  <a:pt x="4785687" y="1166846"/>
                </a:lnTo>
                <a:cubicBezTo>
                  <a:pt x="4887745" y="1166846"/>
                  <a:pt x="4938775" y="1186073"/>
                  <a:pt x="4938775" y="1224525"/>
                </a:cubicBezTo>
                <a:lnTo>
                  <a:pt x="4951533" y="1261849"/>
                </a:lnTo>
                <a:cubicBezTo>
                  <a:pt x="4939839" y="1264110"/>
                  <a:pt x="4928676" y="1270612"/>
                  <a:pt x="4918045" y="1281357"/>
                </a:cubicBezTo>
                <a:lnTo>
                  <a:pt x="4899154" y="1309386"/>
                </a:lnTo>
                <a:lnTo>
                  <a:pt x="4991625" y="1298345"/>
                </a:lnTo>
                <a:cubicBezTo>
                  <a:pt x="5004383" y="1302867"/>
                  <a:pt x="5018205" y="1305130"/>
                  <a:pt x="5033089" y="1305130"/>
                </a:cubicBezTo>
                <a:cubicBezTo>
                  <a:pt x="5071362" y="1292689"/>
                  <a:pt x="5101128" y="1286468"/>
                  <a:pt x="5122390" y="1286468"/>
                </a:cubicBezTo>
                <a:lnTo>
                  <a:pt x="5122390" y="1291559"/>
                </a:lnTo>
                <a:lnTo>
                  <a:pt x="5147905" y="1286468"/>
                </a:lnTo>
                <a:cubicBezTo>
                  <a:pt x="5156410" y="1286468"/>
                  <a:pt x="5167041" y="1292689"/>
                  <a:pt x="5179799" y="1305130"/>
                </a:cubicBezTo>
                <a:lnTo>
                  <a:pt x="5179799" y="1317005"/>
                </a:lnTo>
                <a:lnTo>
                  <a:pt x="5157474" y="1335667"/>
                </a:lnTo>
                <a:lnTo>
                  <a:pt x="5179799" y="1356024"/>
                </a:lnTo>
                <a:lnTo>
                  <a:pt x="5179799" y="1400134"/>
                </a:lnTo>
                <a:lnTo>
                  <a:pt x="5157474" y="1400134"/>
                </a:lnTo>
                <a:lnTo>
                  <a:pt x="5167041" y="1430670"/>
                </a:lnTo>
                <a:cubicBezTo>
                  <a:pt x="5167041" y="1437456"/>
                  <a:pt x="5156410" y="1444242"/>
                  <a:pt x="5135148" y="1451029"/>
                </a:cubicBezTo>
                <a:lnTo>
                  <a:pt x="5090496" y="1451029"/>
                </a:lnTo>
                <a:cubicBezTo>
                  <a:pt x="5064983" y="1451029"/>
                  <a:pt x="5032025" y="1452725"/>
                  <a:pt x="4991625" y="1456118"/>
                </a:cubicBezTo>
                <a:close/>
              </a:path>
            </a:pathLst>
          </a:custGeom>
          <a:solidFill>
            <a:srgbClr val="FFAB40">
              <a:alpha val="90000"/>
            </a:srgb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9900" dirty="0">
              <a:solidFill>
                <a:srgbClr val="FFAB40"/>
              </a:solidFill>
              <a:latin typeface="Grunge Strokes 01" panose="02000500000000000000" pitchFamily="2" charset="77"/>
            </a:endParaRPr>
          </a:p>
        </p:txBody>
      </p:sp>
      <p:sp>
        <p:nvSpPr>
          <p:cNvPr id="2" name="Title 1"/>
          <p:cNvSpPr>
            <a:spLocks noGrp="1"/>
          </p:cNvSpPr>
          <p:nvPr>
            <p:ph type="title"/>
          </p:nvPr>
        </p:nvSpPr>
        <p:spPr>
          <a:xfrm>
            <a:off x="3061854" y="4264032"/>
            <a:ext cx="9130145" cy="1602221"/>
          </a:xfrm>
        </p:spPr>
        <p:txBody>
          <a:bodyPr>
            <a:normAutofit/>
          </a:bodyPr>
          <a:lstStyle/>
          <a:p>
            <a:pPr algn="ctr"/>
            <a:r>
              <a:rPr lang="es-ES" dirty="0"/>
              <a:t>CAPÍTULO </a:t>
            </a:r>
            <a:r>
              <a:rPr lang="es-ES" dirty="0" smtClean="0"/>
              <a:t>3</a:t>
            </a:r>
            <a:br>
              <a:rPr lang="es-ES" dirty="0" smtClean="0"/>
            </a:br>
            <a:r>
              <a:rPr lang="es-ES" dirty="0" smtClean="0"/>
              <a:t>APOYO </a:t>
            </a:r>
            <a:r>
              <a:rPr lang="es-ES" dirty="0"/>
              <a:t>PSICOSOCIAL REMOTO PARA SOBREVIVIENTES DE </a:t>
            </a:r>
            <a:r>
              <a:rPr lang="es-ES" dirty="0" smtClean="0"/>
              <a:t>VBG</a:t>
            </a:r>
            <a:endParaRPr lang="en-US" dirty="0"/>
          </a:p>
        </p:txBody>
      </p:sp>
    </p:spTree>
    <p:extLst>
      <p:ext uri="{BB962C8B-B14F-4D97-AF65-F5344CB8AC3E}">
        <p14:creationId xmlns:p14="http://schemas.microsoft.com/office/powerpoint/2010/main" val="104409059"/>
      </p:ext>
    </p:extLst>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4F10B-7717-4251-8BA8-79AC6431065B}"/>
              </a:ext>
            </a:extLst>
          </p:cNvPr>
          <p:cNvSpPr>
            <a:spLocks noGrp="1"/>
          </p:cNvSpPr>
          <p:nvPr>
            <p:ph type="title"/>
          </p:nvPr>
        </p:nvSpPr>
        <p:spPr>
          <a:xfrm>
            <a:off x="838200" y="877743"/>
            <a:ext cx="10515600" cy="1325563"/>
          </a:xfrm>
        </p:spPr>
        <p:txBody>
          <a:bodyPr>
            <a:normAutofit/>
          </a:bodyPr>
          <a:lstStyle/>
          <a:p>
            <a:r>
              <a:rPr lang="es-ES" sz="3600" b="1" dirty="0">
                <a:solidFill>
                  <a:srgbClr val="FFC000"/>
                </a:solidFill>
              </a:rPr>
              <a:t>Objetivos del </a:t>
            </a:r>
            <a:r>
              <a:rPr lang="es-ES" sz="3600" b="1" dirty="0" smtClean="0">
                <a:solidFill>
                  <a:srgbClr val="FFC000"/>
                </a:solidFill>
              </a:rPr>
              <a:t>Capítulo</a:t>
            </a:r>
            <a:r>
              <a:rPr lang="es-ES" sz="3600" b="1" dirty="0"/>
              <a:t/>
            </a:r>
            <a:br>
              <a:rPr lang="es-ES" sz="3600" b="1" dirty="0"/>
            </a:br>
            <a:endParaRPr lang="fr-FR" sz="3600" b="1" dirty="0"/>
          </a:p>
        </p:txBody>
      </p:sp>
      <p:sp>
        <p:nvSpPr>
          <p:cNvPr id="3" name="Marcador de contenido 2">
            <a:extLst>
              <a:ext uri="{FF2B5EF4-FFF2-40B4-BE49-F238E27FC236}">
                <a16:creationId xmlns:a16="http://schemas.microsoft.com/office/drawing/2014/main" id="{619F76C6-48F1-455B-AED8-242555E08A07}"/>
              </a:ext>
            </a:extLst>
          </p:cNvPr>
          <p:cNvSpPr>
            <a:spLocks noGrp="1"/>
          </p:cNvSpPr>
          <p:nvPr>
            <p:ph idx="1"/>
          </p:nvPr>
        </p:nvSpPr>
        <p:spPr/>
        <p:txBody>
          <a:bodyPr/>
          <a:lstStyle/>
          <a:p>
            <a:pPr marL="0" indent="0">
              <a:buNone/>
            </a:pPr>
            <a:endParaRPr lang="es-ES" sz="2800" dirty="0"/>
          </a:p>
          <a:p>
            <a:pPr algn="just"/>
            <a:r>
              <a:rPr lang="es-ES" sz="2800" dirty="0"/>
              <a:t>Definir conceptos clave y proponer un marco claro para las intervenciones de apoyo Psicosocial en </a:t>
            </a:r>
            <a:r>
              <a:rPr lang="es-ES" sz="2800" dirty="0" smtClean="0"/>
              <a:t>remoto</a:t>
            </a:r>
          </a:p>
          <a:p>
            <a:pPr marL="0" indent="0" algn="just">
              <a:buNone/>
            </a:pPr>
            <a:endParaRPr lang="es-ES" sz="2800" dirty="0"/>
          </a:p>
          <a:p>
            <a:pPr algn="just"/>
            <a:r>
              <a:rPr lang="es-ES" sz="2800" dirty="0"/>
              <a:t>Proporcionar una serie de herramientas sencillas para acompañar y apoyar a las sobrevivientes y mitigar el impacto de las situaciones en las que se encuentran en su bienestar psicosocial.</a:t>
            </a:r>
          </a:p>
          <a:p>
            <a:endParaRPr lang="es-ES" dirty="0"/>
          </a:p>
          <a:p>
            <a:endParaRPr lang="fr-FR" dirty="0"/>
          </a:p>
        </p:txBody>
      </p:sp>
    </p:spTree>
    <p:extLst>
      <p:ext uri="{BB962C8B-B14F-4D97-AF65-F5344CB8AC3E}">
        <p14:creationId xmlns:p14="http://schemas.microsoft.com/office/powerpoint/2010/main" val="1603124443"/>
      </p:ext>
    </p:extLst>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5711DE-B7CC-46A9-A8C4-198FED1E73AA}"/>
              </a:ext>
            </a:extLst>
          </p:cNvPr>
          <p:cNvSpPr>
            <a:spLocks noGrp="1"/>
          </p:cNvSpPr>
          <p:nvPr>
            <p:ph type="title"/>
          </p:nvPr>
        </p:nvSpPr>
        <p:spPr>
          <a:xfrm>
            <a:off x="838200" y="365126"/>
            <a:ext cx="10515600" cy="883230"/>
          </a:xfrm>
        </p:spPr>
        <p:txBody>
          <a:bodyPr>
            <a:noAutofit/>
          </a:bodyPr>
          <a:lstStyle/>
          <a:p>
            <a:pPr marL="0" indent="0"/>
            <a:r>
              <a:rPr lang="es-ES" sz="3600" b="1" dirty="0" smtClean="0">
                <a:solidFill>
                  <a:srgbClr val="FFC000"/>
                </a:solidFill>
              </a:rPr>
              <a:t>Contenidos:</a:t>
            </a:r>
            <a:endParaRPr lang="es-ES" sz="3600" b="1" dirty="0">
              <a:solidFill>
                <a:srgbClr val="FFC000"/>
              </a:solidFill>
            </a:endParaRPr>
          </a:p>
        </p:txBody>
      </p:sp>
      <p:sp>
        <p:nvSpPr>
          <p:cNvPr id="3" name="Marcador de contenido 2">
            <a:extLst>
              <a:ext uri="{FF2B5EF4-FFF2-40B4-BE49-F238E27FC236}">
                <a16:creationId xmlns:a16="http://schemas.microsoft.com/office/drawing/2014/main" id="{97DB58C8-92F7-4F7E-AE35-3890BB5550A7}"/>
              </a:ext>
            </a:extLst>
          </p:cNvPr>
          <p:cNvSpPr>
            <a:spLocks noGrp="1"/>
          </p:cNvSpPr>
          <p:nvPr>
            <p:ph idx="1"/>
          </p:nvPr>
        </p:nvSpPr>
        <p:spPr>
          <a:xfrm>
            <a:off x="838200" y="1248356"/>
            <a:ext cx="10515600" cy="5049077"/>
          </a:xfrm>
        </p:spPr>
        <p:txBody>
          <a:bodyPr>
            <a:normAutofit fontScale="77500" lnSpcReduction="20000"/>
          </a:bodyPr>
          <a:lstStyle/>
          <a:p>
            <a:pPr marL="914400" lvl="1" indent="-457200">
              <a:lnSpc>
                <a:spcPct val="120000"/>
              </a:lnSpc>
              <a:buFont typeface="+mj-lt"/>
              <a:buAutoNum type="arabicPeriod"/>
            </a:pPr>
            <a:r>
              <a:rPr lang="es-ES" sz="2800" b="1" dirty="0" smtClean="0">
                <a:latin typeface="Calibri" panose="020F0502020204030204" pitchFamily="34" charset="0"/>
                <a:cs typeface="Calibri" panose="020F0502020204030204" pitchFamily="34" charset="0"/>
              </a:rPr>
              <a:t>Definiciones</a:t>
            </a:r>
            <a:endParaRPr lang="es-ES" sz="2800" b="1" dirty="0">
              <a:latin typeface="Calibri" panose="020F0502020204030204" pitchFamily="34" charset="0"/>
              <a:cs typeface="Calibri" panose="020F0502020204030204" pitchFamily="34" charset="0"/>
            </a:endParaRPr>
          </a:p>
          <a:p>
            <a:pPr marL="914400" lvl="1" indent="-457200">
              <a:lnSpc>
                <a:spcPct val="120000"/>
              </a:lnSpc>
              <a:buFont typeface="+mj-lt"/>
              <a:buAutoNum type="arabicPeriod"/>
            </a:pPr>
            <a:r>
              <a:rPr lang="es-ES" sz="2800" b="1" dirty="0">
                <a:latin typeface="Calibri" panose="020F0502020204030204" pitchFamily="34" charset="0"/>
                <a:cs typeface="Calibri" panose="020F0502020204030204" pitchFamily="34" charset="0"/>
              </a:rPr>
              <a:t>Objetivos y limites del Apoyo Psicosocial en </a:t>
            </a:r>
            <a:r>
              <a:rPr lang="es-ES" sz="2800" b="1" dirty="0" smtClean="0">
                <a:latin typeface="Calibri" panose="020F0502020204030204" pitchFamily="34" charset="0"/>
                <a:cs typeface="Calibri" panose="020F0502020204030204" pitchFamily="34" charset="0"/>
              </a:rPr>
              <a:t>Remoto</a:t>
            </a:r>
            <a:endParaRPr lang="es-ES" sz="2800" b="1" dirty="0">
              <a:latin typeface="Calibri" panose="020F0502020204030204" pitchFamily="34" charset="0"/>
              <a:cs typeface="Calibri" panose="020F0502020204030204" pitchFamily="34" charset="0"/>
            </a:endParaRPr>
          </a:p>
          <a:p>
            <a:pPr marL="914400" lvl="1" indent="-457200">
              <a:lnSpc>
                <a:spcPct val="120000"/>
              </a:lnSpc>
              <a:buFont typeface="+mj-lt"/>
              <a:buAutoNum type="arabicPeriod"/>
            </a:pPr>
            <a:r>
              <a:rPr lang="es-ES" sz="2800" b="1" dirty="0">
                <a:latin typeface="Calibri" panose="020F0502020204030204" pitchFamily="34" charset="0"/>
                <a:cs typeface="Calibri" panose="020F0502020204030204" pitchFamily="34" charset="0"/>
              </a:rPr>
              <a:t>Comunicación en Remoto – Consideraciones y </a:t>
            </a:r>
            <a:r>
              <a:rPr lang="es-ES" sz="2800" b="1" dirty="0" smtClean="0">
                <a:latin typeface="Calibri" panose="020F0502020204030204" pitchFamily="34" charset="0"/>
                <a:cs typeface="Calibri" panose="020F0502020204030204" pitchFamily="34" charset="0"/>
              </a:rPr>
              <a:t>Pautas</a:t>
            </a:r>
            <a:endParaRPr lang="es-ES" sz="2800" b="1" dirty="0">
              <a:latin typeface="Calibri" panose="020F0502020204030204" pitchFamily="34" charset="0"/>
              <a:cs typeface="Calibri" panose="020F0502020204030204" pitchFamily="34" charset="0"/>
            </a:endParaRPr>
          </a:p>
          <a:p>
            <a:pPr marL="914400" lvl="1" indent="-457200">
              <a:lnSpc>
                <a:spcPct val="120000"/>
              </a:lnSpc>
              <a:buFont typeface="+mj-lt"/>
              <a:buAutoNum type="arabicPeriod"/>
            </a:pPr>
            <a:r>
              <a:rPr lang="es-ES" sz="2800" b="1" dirty="0">
                <a:latin typeface="Calibri" panose="020F0502020204030204" pitchFamily="34" charset="0"/>
                <a:cs typeface="Calibri" panose="020F0502020204030204" pitchFamily="34" charset="0"/>
              </a:rPr>
              <a:t>Herramientas de Apoyo PSS remoto:</a:t>
            </a:r>
          </a:p>
          <a:p>
            <a:pPr lvl="2">
              <a:lnSpc>
                <a:spcPct val="120000"/>
              </a:lnSpc>
              <a:buFont typeface="Wingdings" panose="05000000000000000000" pitchFamily="2" charset="2"/>
              <a:buChar char="Ø"/>
            </a:pPr>
            <a:r>
              <a:rPr lang="es-ES" sz="2800" dirty="0" smtClean="0">
                <a:solidFill>
                  <a:srgbClr val="7030A0"/>
                </a:solidFill>
                <a:latin typeface="Calibri" panose="020F0502020204030204" pitchFamily="34" charset="0"/>
                <a:cs typeface="Calibri" panose="020F0502020204030204" pitchFamily="34" charset="0"/>
              </a:rPr>
              <a:t>Relajación </a:t>
            </a:r>
          </a:p>
          <a:p>
            <a:pPr lvl="2">
              <a:lnSpc>
                <a:spcPct val="120000"/>
              </a:lnSpc>
              <a:buFont typeface="Wingdings" panose="05000000000000000000" pitchFamily="2" charset="2"/>
              <a:buChar char="Ø"/>
            </a:pPr>
            <a:r>
              <a:rPr lang="es-ES" sz="2800" dirty="0" smtClean="0">
                <a:solidFill>
                  <a:srgbClr val="7030A0"/>
                </a:solidFill>
                <a:latin typeface="Calibri" panose="020F0502020204030204" pitchFamily="34" charset="0"/>
                <a:cs typeface="Calibri" panose="020F0502020204030204" pitchFamily="34" charset="0"/>
              </a:rPr>
              <a:t>Técnicas de solución de problemas</a:t>
            </a:r>
          </a:p>
          <a:p>
            <a:pPr lvl="2">
              <a:lnSpc>
                <a:spcPct val="120000"/>
              </a:lnSpc>
              <a:buFont typeface="Wingdings" panose="05000000000000000000" pitchFamily="2" charset="2"/>
              <a:buChar char="Ø"/>
            </a:pPr>
            <a:r>
              <a:rPr lang="es-ES" sz="2800" dirty="0" smtClean="0">
                <a:solidFill>
                  <a:srgbClr val="7030A0"/>
                </a:solidFill>
                <a:latin typeface="Calibri" panose="020F0502020204030204" pitchFamily="34" charset="0"/>
                <a:cs typeface="Calibri" panose="020F0502020204030204" pitchFamily="34" charset="0"/>
              </a:rPr>
              <a:t>Estrategias de afrontamiento </a:t>
            </a:r>
          </a:p>
          <a:p>
            <a:pPr lvl="2">
              <a:lnSpc>
                <a:spcPct val="120000"/>
              </a:lnSpc>
              <a:buFont typeface="Wingdings" panose="05000000000000000000" pitchFamily="2" charset="2"/>
              <a:buChar char="Ø"/>
            </a:pPr>
            <a:r>
              <a:rPr lang="es-ES" sz="2800" dirty="0" err="1" smtClean="0">
                <a:solidFill>
                  <a:srgbClr val="7030A0"/>
                </a:solidFill>
                <a:latin typeface="Calibri" panose="020F0502020204030204" pitchFamily="34" charset="0"/>
                <a:cs typeface="Calibri" panose="020F0502020204030204" pitchFamily="34" charset="0"/>
              </a:rPr>
              <a:t>Psicoeducación</a:t>
            </a:r>
            <a:endParaRPr lang="es-ES" sz="2800" dirty="0" smtClean="0">
              <a:solidFill>
                <a:srgbClr val="7030A0"/>
              </a:solidFill>
              <a:latin typeface="Calibri" panose="020F0502020204030204" pitchFamily="34" charset="0"/>
              <a:cs typeface="Calibri" panose="020F0502020204030204" pitchFamily="34" charset="0"/>
            </a:endParaRPr>
          </a:p>
          <a:p>
            <a:pPr lvl="2">
              <a:lnSpc>
                <a:spcPct val="120000"/>
              </a:lnSpc>
              <a:buFont typeface="Wingdings" panose="05000000000000000000" pitchFamily="2" charset="2"/>
              <a:buChar char="Ø"/>
            </a:pPr>
            <a:r>
              <a:rPr lang="es-ES" sz="2800" dirty="0" smtClean="0">
                <a:solidFill>
                  <a:srgbClr val="7030A0"/>
                </a:solidFill>
                <a:latin typeface="Calibri" panose="020F0502020204030204" pitchFamily="34" charset="0"/>
                <a:cs typeface="Calibri" panose="020F0502020204030204" pitchFamily="34" charset="0"/>
              </a:rPr>
              <a:t>Valoración de la conducta suicida</a:t>
            </a:r>
          </a:p>
          <a:p>
            <a:pPr lvl="2">
              <a:buFontTx/>
              <a:buChar char="-"/>
            </a:pPr>
            <a:endParaRPr lang="es-ES" dirty="0"/>
          </a:p>
          <a:p>
            <a:pPr lvl="2">
              <a:buFontTx/>
              <a:buChar char="-"/>
            </a:pPr>
            <a:endParaRPr lang="fr-FR" dirty="0"/>
          </a:p>
        </p:txBody>
      </p:sp>
    </p:spTree>
    <p:extLst>
      <p:ext uri="{BB962C8B-B14F-4D97-AF65-F5344CB8AC3E}">
        <p14:creationId xmlns:p14="http://schemas.microsoft.com/office/powerpoint/2010/main" val="3153428189"/>
      </p:ext>
    </p:extLst>
  </p:cSld>
  <p:clrMapOvr>
    <a:overrideClrMapping bg1="lt1" tx1="dk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tch Deck Template">
  <a:themeElements>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0.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1.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2.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3.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4.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5.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6.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7.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6.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7.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8.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9.xml><?xml version="1.0" encoding="utf-8"?>
<a:themeOverride xmlns:a="http://schemas.openxmlformats.org/drawingml/2006/main">
  <a:clrScheme name="Simple Light">
    <a:dk1>
      <a:srgbClr val="000000"/>
    </a:dk1>
    <a:lt1>
      <a:srgbClr val="FFFFFF"/>
    </a:lt1>
    <a:dk2>
      <a:srgbClr val="595959"/>
    </a:dk2>
    <a:lt2>
      <a:srgbClr val="DED6D4"/>
    </a:lt2>
    <a:accent1>
      <a:srgbClr val="99000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otalTime>1693</TotalTime>
  <Words>1826</Words>
  <Application>Microsoft Office PowerPoint</Application>
  <PresentationFormat>Widescreen</PresentationFormat>
  <Paragraphs>262</Paragraphs>
  <Slides>26</Slides>
  <Notes>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26</vt:i4>
      </vt:variant>
    </vt:vector>
  </HeadingPairs>
  <TitlesOfParts>
    <vt:vector size="42" baseType="lpstr">
      <vt:lpstr>Arial</vt:lpstr>
      <vt:lpstr>Arial Unicode MS</vt:lpstr>
      <vt:lpstr>Barlow Light</vt:lpstr>
      <vt:lpstr>Calibri</vt:lpstr>
      <vt:lpstr>Calibri Light</vt:lpstr>
      <vt:lpstr>Gadugi</vt:lpstr>
      <vt:lpstr>Grunge Strokes 01</vt:lpstr>
      <vt:lpstr>Questrial</vt:lpstr>
      <vt:lpstr>Roboto</vt:lpstr>
      <vt:lpstr>Times New Roman</vt:lpstr>
      <vt:lpstr>Wingdings</vt:lpstr>
      <vt:lpstr>Work Sans</vt:lpstr>
      <vt:lpstr>Work Sans Regular</vt:lpstr>
      <vt:lpstr>Tema de Office</vt:lpstr>
      <vt:lpstr>Pitch Deck Template</vt:lpstr>
      <vt:lpstr>Office</vt:lpstr>
      <vt:lpstr>Guía de servicios remotos para la atención psicosocial especializada a sobrevivientes de VBG (propuesta ajustada al contexto de COVID-19)</vt:lpstr>
      <vt:lpstr>Objetivos de la Guía </vt:lpstr>
      <vt:lpstr>Estructura de la Guía </vt:lpstr>
      <vt:lpstr>CAPÍTULO 2. ADAPTACIÓN DE LOS PRINCIPIOS RECTORES EN LA ASISTENCIA REMOTA </vt:lpstr>
      <vt:lpstr>PRINCIPIOS RECTORES EN LA ASISTENCIA REMOTA A SOBREVIVIENTES DE VBG </vt:lpstr>
      <vt:lpstr>Adaptación de los principios rectores en el trabajo remoto</vt:lpstr>
      <vt:lpstr>CAPÍTULO 3 APOYO PSICOSOCIAL REMOTO PARA SOBREVIVIENTES DE VBG</vt:lpstr>
      <vt:lpstr>Objetivos del Capítulo </vt:lpstr>
      <vt:lpstr>Contenidos:</vt:lpstr>
      <vt:lpstr>CAPÍTULO 4.  RECOMENDACIONES PRÁCTICAS PARA EL USO DE LOS SERVICIOS DIGITALES</vt:lpstr>
      <vt:lpstr>Tipos de servicios y consideraciones para su elección </vt:lpstr>
      <vt:lpstr>Sugerencias para proteger la información en los  dispositivos electrónicos </vt:lpstr>
      <vt:lpstr>CAPÍTULO 5.  PREPARACIÓN ESENCIAL PARA BRINDAR ASISTENCIA REMOTA</vt:lpstr>
      <vt:lpstr>Acciones previas a la realización del servicio remoto:</vt:lpstr>
      <vt:lpstr>3. Traslado de los servicios presenciales a la modalidad remota</vt:lpstr>
      <vt:lpstr>CAPÍTULO 6.  PROTOCOLOS DE RESPUESTA y  FASES DE LA ASISTENCIA REMOTA</vt:lpstr>
      <vt:lpstr>Protocolo de respuesta y fases de la llamada </vt:lpstr>
      <vt:lpstr>PowerPoint Presentation</vt:lpstr>
      <vt:lpstr>PowerPoint Presentation</vt:lpstr>
      <vt:lpstr>CAPÍTULO 7.  CUIDADO EMOCIONAL DEL PERSONAL DE ASISTENCIA REMOTA </vt:lpstr>
      <vt:lpstr>El Autocuidado</vt:lpstr>
      <vt:lpstr>¿Cómo animar a las psicólogas a crear un compromiso individual del autocuidado? </vt:lpstr>
      <vt:lpstr>CAPÍTULO 8.  FORMACIÓN DEL PERSONAL</vt:lpstr>
      <vt:lpstr>PowerPoint Presentation</vt:lpstr>
      <vt:lpstr>PRÓXIMOS PASOS PARA LA OPERATIVIZACIÓN DE ESTA GUÍA</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Características de los Servicios Digitales</dc:title>
  <dc:creator>Cristina F. Palacios</dc:creator>
  <cp:lastModifiedBy>Alejandra Alzerreca</cp:lastModifiedBy>
  <cp:revision>49</cp:revision>
  <dcterms:created xsi:type="dcterms:W3CDTF">2020-05-25T15:46:04Z</dcterms:created>
  <dcterms:modified xsi:type="dcterms:W3CDTF">2020-05-28T11:59:23Z</dcterms:modified>
</cp:coreProperties>
</file>