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5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6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 i="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219737" y="685801"/>
            <a:ext cx="8017567" cy="428376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5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C7CE-60D3-42B1-9BC1-259235BA01C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06AE-0D79-4AAA-B886-E5039821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303283" cy="697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24129" y="551329"/>
            <a:ext cx="322730" cy="779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0" y="5285756"/>
            <a:ext cx="1765120" cy="8093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46912" y="1900974"/>
            <a:ext cx="7098175" cy="3176921"/>
            <a:chOff x="4401259" y="183016"/>
            <a:chExt cx="3593435" cy="16083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60" y="183016"/>
              <a:ext cx="1603134" cy="16083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506" y="1246445"/>
              <a:ext cx="2855946" cy="1337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259" y="638989"/>
              <a:ext cx="3364193" cy="56502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10" y="429349"/>
            <a:ext cx="6158229" cy="109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TxaUwlajrpbsVTAiAC9dfXBoWRxEEKtNbwTuxprer5PY2QZ7hngfo61AKwHNPRe93dwnONsbNs5Wydv8niBuBexi0CbPpEwQog8hCLYGgPPNjwwoB1K_7hURg5GeJIcnKO-Hz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3" y="76644"/>
            <a:ext cx="8075053" cy="6781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82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>
                <a:solidFill>
                  <a:srgbClr val="0070C0"/>
                </a:solidFill>
                <a:latin typeface="Algerian" panose="04020705040A02060702" pitchFamily="82" charset="0"/>
              </a:rPr>
              <a:t>ACTIVIDADES</a:t>
            </a:r>
            <a:endParaRPr lang="en-US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https://lh4.googleusercontent.com/etS3goG-ok-RhPTiJ11XQUFBQgZzB1EHvJawNnZNY0_hPO1uQrG8S67eYZiq-OSYSANm55u3Wq0Vhr2aZSP-5lJ1u5eUUsIkPOT5t_YcGLKmbN1E9OeIHnJAtQmqGPW28pUNgaR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6" y="2627291"/>
            <a:ext cx="6265997" cy="3833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https://lh3.googleusercontent.com/DrtN_YkF4PD3M-f6F7mgwcYjjjOsMAkOURJvBFIjkej2xsxE_AJPMQbTKd7Etx1Qp1IFrQl6Pcjn6iNtlP1sNrzi7B5LQ43mib95IAbsv5ZShz3eujGHLX-cP3RVEE-Ft-sj7pm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21" y="365125"/>
            <a:ext cx="5325860" cy="4013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95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qBNp7BSE3KuMFbuEef1eiBej6HjUf6wF0XF3OIYex_sJo4iwRZCUH7P_1DRekaUP1jocP1Y2XxuMVTc0lBXE4Dq7wgTeNfGBZrGVwe3max8pIEh-HqUcm0IL0rA2_IyQdNU0fnt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5125"/>
            <a:ext cx="5915025" cy="4438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F8IS8Hj14Zc3juFL-wT6MK_x0tGyS2jhdSqAJEkLr_WtRBlismmyNgpu5d3WZFC9Q1WmlTLKDjNBFK2z465PKkT-_v753IJ4-rkHANjVUxyoXHUkfUVtbpKMF7eQFKlJKMxnf01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8292"/>
            <a:ext cx="5915025" cy="3943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4.googleusercontent.com/veyc3XnEd9a0zUIQ3Tpkl1vJyfKuzk_cD20GACMO_om9K-ZN-S5kI6Ul1rR2oMPl3v6A7_i07lR3335gTVLeb6tmyjVUdHlturYOLDvLaXRucvt8Vh8gxHbcBO4vo6WLlmQYGO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46" y="365126"/>
            <a:ext cx="5035640" cy="581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02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6.googleusercontent.com/wBKJrerLPOrl-L_-cGVYssuC16mpXlLBBvPLqRjV_igJKLyis8L0a_353Fynp2_qPfmjC20fZctPyrnC95QEYeNM66HRm0VGtPBbyLUAxUKW8ngZH_L2gALBDhpxBwFg4CMoeoZ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33" y="1180667"/>
            <a:ext cx="7030479" cy="4675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082" y="150499"/>
            <a:ext cx="4928315" cy="854053"/>
          </a:xfrm>
        </p:spPr>
        <p:txBody>
          <a:bodyPr>
            <a:normAutofit/>
          </a:bodyPr>
          <a:lstStyle/>
          <a:p>
            <a:r>
              <a:rPr lang="es-DO" sz="4400" dirty="0" smtClean="0">
                <a:latin typeface="Algerian" panose="04020705040A02060702" pitchFamily="82" charset="0"/>
              </a:rPr>
              <a:t>RALLYS.</a:t>
            </a:r>
            <a:endParaRPr lang="en-US" sz="4400" dirty="0">
              <a:latin typeface="Algerian" panose="04020705040A02060702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3" y="1262130"/>
            <a:ext cx="6589690" cy="4623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10" y="2640169"/>
            <a:ext cx="5280338" cy="4217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8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6769"/>
            <a:ext cx="6078828" cy="520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2733675"/>
            <a:ext cx="5495925" cy="4124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46103"/>
              </p:ext>
            </p:extLst>
          </p:nvPr>
        </p:nvGraphicFramePr>
        <p:xfrm>
          <a:off x="7172593" y="883491"/>
          <a:ext cx="42629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492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>
                          <a:solidFill>
                            <a:schemeClr val="tx1"/>
                          </a:solidFill>
                        </a:rPr>
                        <a:t>ACTIVISMO</a:t>
                      </a:r>
                      <a:r>
                        <a:rPr lang="es-DO" baseline="0" dirty="0" smtClean="0">
                          <a:solidFill>
                            <a:schemeClr val="tx1"/>
                          </a:solidFill>
                        </a:rPr>
                        <a:t> JUVENIL.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4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269990" y="1728439"/>
            <a:ext cx="51208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400" dirty="0" smtClean="0">
                <a:solidFill>
                  <a:srgbClr val="203738"/>
                </a:solidFill>
                <a:latin typeface="Raleway-Regular"/>
              </a:rPr>
              <a:t>Se realizó un estudio en </a:t>
            </a:r>
            <a:r>
              <a:rPr lang="es-DO" sz="2400" dirty="0">
                <a:solidFill>
                  <a:srgbClr val="203738"/>
                </a:solidFill>
                <a:latin typeface="Raleway-Regular"/>
              </a:rPr>
              <a:t>8 países de</a:t>
            </a:r>
          </a:p>
          <a:p>
            <a:r>
              <a:rPr lang="es-DO" sz="2400" dirty="0">
                <a:solidFill>
                  <a:srgbClr val="203738"/>
                </a:solidFill>
                <a:latin typeface="Raleway-Regular"/>
              </a:rPr>
              <a:t>Latinoamérica con jóvenes entre 15 </a:t>
            </a:r>
            <a:r>
              <a:rPr lang="es-DO" sz="2400" dirty="0" smtClean="0">
                <a:solidFill>
                  <a:srgbClr val="203738"/>
                </a:solidFill>
                <a:latin typeface="Raleway-Regular"/>
              </a:rPr>
              <a:t>y 25 años.  </a:t>
            </a:r>
          </a:p>
          <a:p>
            <a:endParaRPr lang="es-DO" sz="2400" dirty="0">
              <a:solidFill>
                <a:srgbClr val="203738"/>
              </a:solidFill>
              <a:latin typeface="Raleway-Regular"/>
            </a:endParaRPr>
          </a:p>
          <a:p>
            <a:r>
              <a:rPr lang="es-DO" sz="2400" dirty="0" smtClean="0">
                <a:solidFill>
                  <a:srgbClr val="203738"/>
                </a:solidFill>
                <a:latin typeface="Raleway-Regular"/>
              </a:rPr>
              <a:t>El estudio muestra </a:t>
            </a:r>
            <a:r>
              <a:rPr lang="es-DO" sz="2400" dirty="0">
                <a:solidFill>
                  <a:srgbClr val="203738"/>
                </a:solidFill>
                <a:latin typeface="Raleway-Regular"/>
              </a:rPr>
              <a:t>la normalización</a:t>
            </a:r>
          </a:p>
          <a:p>
            <a:r>
              <a:rPr lang="es-DO" sz="2400" dirty="0">
                <a:solidFill>
                  <a:srgbClr val="203738"/>
                </a:solidFill>
                <a:latin typeface="Raleway-Regular"/>
              </a:rPr>
              <a:t>de actitudes que sustentan el </a:t>
            </a:r>
            <a:r>
              <a:rPr lang="es-DO" sz="2400" dirty="0" smtClean="0">
                <a:solidFill>
                  <a:srgbClr val="203738"/>
                </a:solidFill>
                <a:latin typeface="Raleway-Regular"/>
              </a:rPr>
              <a:t>control sobre </a:t>
            </a:r>
            <a:r>
              <a:rPr lang="es-DO" sz="2400" dirty="0">
                <a:solidFill>
                  <a:srgbClr val="203738"/>
                </a:solidFill>
                <a:latin typeface="Raleway-Regular"/>
              </a:rPr>
              <a:t>las mujeres en las relaciones </a:t>
            </a:r>
            <a:r>
              <a:rPr lang="es-DO" sz="2400" dirty="0" smtClean="0">
                <a:solidFill>
                  <a:srgbClr val="203738"/>
                </a:solidFill>
                <a:latin typeface="Raleway-Regular"/>
              </a:rPr>
              <a:t>de pareja </a:t>
            </a:r>
            <a:r>
              <a:rPr lang="es-DO" sz="2400" dirty="0">
                <a:solidFill>
                  <a:srgbClr val="203738"/>
                </a:solidFill>
                <a:latin typeface="Raleway-Regular"/>
              </a:rPr>
              <a:t>y en su vida cotidiana</a:t>
            </a:r>
            <a:r>
              <a:rPr lang="es-DO" sz="2400" dirty="0" smtClean="0">
                <a:solidFill>
                  <a:srgbClr val="203738"/>
                </a:solidFill>
                <a:latin typeface="Raleway-Regular"/>
              </a:rPr>
              <a:t>.</a:t>
            </a:r>
          </a:p>
          <a:p>
            <a:endParaRPr lang="es-DO" sz="2400" dirty="0">
              <a:solidFill>
                <a:srgbClr val="203738"/>
              </a:solidFill>
              <a:latin typeface="Raleway-Regular"/>
            </a:endParaRPr>
          </a:p>
          <a:p>
            <a:r>
              <a:rPr lang="es-DO" sz="2400" dirty="0" smtClean="0">
                <a:solidFill>
                  <a:srgbClr val="8170C0"/>
                </a:solidFill>
                <a:latin typeface="Raleway-Regular"/>
              </a:rPr>
              <a:t>Veamos algunos datos…</a:t>
            </a:r>
            <a:endParaRPr lang="es-DO" sz="2400" dirty="0">
              <a:solidFill>
                <a:srgbClr val="81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1A13BD-F5F2-4340-A7EE-45C71997F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2" y="1728439"/>
            <a:ext cx="4282242" cy="39794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91" y="61354"/>
            <a:ext cx="7388611" cy="67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77" y="6020909"/>
            <a:ext cx="1765120" cy="809372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24" y="0"/>
            <a:ext cx="6158229" cy="10996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3" y="1099683"/>
            <a:ext cx="4732556" cy="54419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683"/>
            <a:ext cx="4886445" cy="53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20" y="6048628"/>
            <a:ext cx="1765120" cy="809372"/>
          </a:xfrm>
          <a:prstGeom prst="rect">
            <a:avLst/>
          </a:prstGeom>
        </p:spPr>
      </p:pic>
      <p:pic>
        <p:nvPicPr>
          <p:cNvPr id="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24" y="-39439"/>
            <a:ext cx="6158229" cy="10996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47" y="1060080"/>
            <a:ext cx="3537777" cy="4988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6" y="1403073"/>
            <a:ext cx="3481118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94211" y="4711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9879603" y="2278483"/>
            <a:ext cx="2312397" cy="84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Igualdad en</a:t>
            </a:r>
          </a:p>
          <a:p>
            <a:pPr algn="ctr"/>
            <a:r>
              <a:rPr lang="es-ES" dirty="0" smtClean="0"/>
              <a:t> derechos y deberes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 b="28381"/>
          <a:stretch/>
        </p:blipFill>
        <p:spPr>
          <a:xfrm>
            <a:off x="6761739" y="67611"/>
            <a:ext cx="3230668" cy="32053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28190"/>
          <a:stretch/>
        </p:blipFill>
        <p:spPr>
          <a:xfrm>
            <a:off x="3038721" y="3419502"/>
            <a:ext cx="3597020" cy="343849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4943405"/>
            <a:ext cx="2097325" cy="14626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Paternidad responsable y </a:t>
            </a:r>
          </a:p>
          <a:p>
            <a:pPr algn="ctr"/>
            <a:r>
              <a:rPr lang="es-ES" dirty="0" smtClean="0"/>
              <a:t>libre decisión si ser madres o no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1" b="28190"/>
          <a:stretch/>
        </p:blipFill>
        <p:spPr>
          <a:xfrm>
            <a:off x="8259589" y="3419502"/>
            <a:ext cx="3465636" cy="34384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 b="27619"/>
          <a:stretch/>
        </p:blipFill>
        <p:spPr>
          <a:xfrm>
            <a:off x="-40404" y="1201798"/>
            <a:ext cx="3477161" cy="349703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7057078" y="4732369"/>
            <a:ext cx="1525220" cy="847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Derecho sexual igualitario</a:t>
            </a:r>
            <a:endParaRPr 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14358"/>
              </p:ext>
            </p:extLst>
          </p:nvPr>
        </p:nvGraphicFramePr>
        <p:xfrm>
          <a:off x="-40404" y="380489"/>
          <a:ext cx="6802143" cy="55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342">
                <a:tc>
                  <a:txBody>
                    <a:bodyPr/>
                    <a:lstStyle/>
                    <a:p>
                      <a:pPr algn="ctr"/>
                      <a:r>
                        <a:rPr lang="es-DO" dirty="0" smtClean="0">
                          <a:solidFill>
                            <a:schemeClr val="tx1"/>
                          </a:solidFill>
                        </a:rPr>
                        <a:t>COSAS</a:t>
                      </a:r>
                      <a:r>
                        <a:rPr lang="es-DO" baseline="0" dirty="0" smtClean="0">
                          <a:solidFill>
                            <a:schemeClr val="tx1"/>
                          </a:solidFill>
                        </a:rPr>
                        <a:t> QUE QUEREMOS “RESETEAR”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2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76" b="26938"/>
          <a:stretch/>
        </p:blipFill>
        <p:spPr>
          <a:xfrm>
            <a:off x="1164702" y="260863"/>
            <a:ext cx="4236583" cy="43899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28000"/>
          <a:stretch/>
        </p:blipFill>
        <p:spPr>
          <a:xfrm>
            <a:off x="6727508" y="2455816"/>
            <a:ext cx="3857625" cy="384048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91999" y="4952637"/>
            <a:ext cx="2808514" cy="796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No es no</a:t>
            </a:r>
            <a:endParaRPr lang="es-ES" sz="3600" dirty="0"/>
          </a:p>
        </p:txBody>
      </p:sp>
      <p:sp>
        <p:nvSpPr>
          <p:cNvPr id="9" name="Flecha derecha 8"/>
          <p:cNvSpPr/>
          <p:nvPr/>
        </p:nvSpPr>
        <p:spPr>
          <a:xfrm>
            <a:off x="5527766" y="3213463"/>
            <a:ext cx="627017" cy="74458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074980" y="1302186"/>
            <a:ext cx="5255175" cy="1416705"/>
          </a:xfrm>
          <a:prstGeom prst="rect">
            <a:avLst/>
          </a:prstGeom>
          <a:noFill/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1" baseline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US" sz="480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¡Cambia el chip!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81BD27-9598-7B4C-A38D-033C782A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8" y="884420"/>
            <a:ext cx="5665161" cy="597358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AB60A4A-44B3-334E-B07A-CDF65586C5FC}"/>
              </a:ext>
            </a:extLst>
          </p:cNvPr>
          <p:cNvSpPr txBox="1"/>
          <p:nvPr/>
        </p:nvSpPr>
        <p:spPr>
          <a:xfrm>
            <a:off x="6011917" y="2389547"/>
            <a:ext cx="76599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800" dirty="0"/>
              <a:t>Súmate a la difusión en las redes </a:t>
            </a:r>
          </a:p>
          <a:p>
            <a:endParaRPr lang="es-D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51" y="3432514"/>
            <a:ext cx="2318031" cy="17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</Words>
  <Application>Microsoft Office PowerPoint</Application>
  <PresentationFormat>Widescreen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Montserrat SemiBold</vt:lpstr>
      <vt:lpstr>Raleway-Regular</vt:lpstr>
      <vt:lpstr>Source Sans Pro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ACTIVIDADES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Alejandra Alzerreca</cp:lastModifiedBy>
  <cp:revision>10</cp:revision>
  <dcterms:created xsi:type="dcterms:W3CDTF">2020-06-02T21:36:50Z</dcterms:created>
  <dcterms:modified xsi:type="dcterms:W3CDTF">2020-06-03T21:39:33Z</dcterms:modified>
</cp:coreProperties>
</file>